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85" r:id="rId21"/>
    <p:sldId id="277" r:id="rId22"/>
    <p:sldId id="257" r:id="rId23"/>
    <p:sldId id="278" r:id="rId24"/>
    <p:sldId id="279" r:id="rId25"/>
    <p:sldId id="280" r:id="rId26"/>
    <p:sldId id="281" r:id="rId27"/>
    <p:sldId id="282" r:id="rId28"/>
    <p:sldId id="283" r:id="rId29"/>
    <p:sldId id="286" r:id="rId30"/>
    <p:sldId id="28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berly Van Sickler" userId="84f154ec-cc20-4981-9a6d-9f53686a8876" providerId="ADAL" clId="{9E97A51C-B1D7-4BC5-A19A-F13F9EB72EE5}"/>
    <pc:docChg chg="custSel addSld modSld">
      <pc:chgData name="Kimberly Van Sickler" userId="84f154ec-cc20-4981-9a6d-9f53686a8876" providerId="ADAL" clId="{9E97A51C-B1D7-4BC5-A19A-F13F9EB72EE5}" dt="2025-02-06T02:21:55.622" v="640" actId="1076"/>
      <pc:docMkLst>
        <pc:docMk/>
      </pc:docMkLst>
      <pc:sldChg chg="addSp delSp modSp add setBg">
        <pc:chgData name="Kimberly Van Sickler" userId="84f154ec-cc20-4981-9a6d-9f53686a8876" providerId="ADAL" clId="{9E97A51C-B1D7-4BC5-A19A-F13F9EB72EE5}" dt="2025-02-06T02:21:55.622" v="640" actId="1076"/>
        <pc:sldMkLst>
          <pc:docMk/>
          <pc:sldMk cId="104487759" sldId="256"/>
        </pc:sldMkLst>
        <pc:spChg chg="del mod">
          <ac:chgData name="Kimberly Van Sickler" userId="84f154ec-cc20-4981-9a6d-9f53686a8876" providerId="ADAL" clId="{9E97A51C-B1D7-4BC5-A19A-F13F9EB72EE5}" dt="2025-02-06T02:01:55.859" v="4" actId="478"/>
          <ac:spMkLst>
            <pc:docMk/>
            <pc:sldMk cId="104487759" sldId="256"/>
            <ac:spMk id="2" creationId="{CD0059EC-EE76-4400-9433-A14DEE3F8947}"/>
          </ac:spMkLst>
        </pc:spChg>
        <pc:spChg chg="del">
          <ac:chgData name="Kimberly Van Sickler" userId="84f154ec-cc20-4981-9a6d-9f53686a8876" providerId="ADAL" clId="{9E97A51C-B1D7-4BC5-A19A-F13F9EB72EE5}" dt="2025-02-06T02:02:12.129" v="6" actId="478"/>
          <ac:spMkLst>
            <pc:docMk/>
            <pc:sldMk cId="104487759" sldId="256"/>
            <ac:spMk id="3" creationId="{7B123863-91FF-48A4-B07A-FB52A1A12F25}"/>
          </ac:spMkLst>
        </pc:spChg>
        <pc:spChg chg="add del mod">
          <ac:chgData name="Kimberly Van Sickler" userId="84f154ec-cc20-4981-9a6d-9f53686a8876" providerId="ADAL" clId="{9E97A51C-B1D7-4BC5-A19A-F13F9EB72EE5}" dt="2025-02-06T02:02:12.129" v="8"/>
          <ac:spMkLst>
            <pc:docMk/>
            <pc:sldMk cId="104487759" sldId="256"/>
            <ac:spMk id="4" creationId="{D56651EB-1E54-4E4B-AC3C-3B4C7B512D88}"/>
          </ac:spMkLst>
        </pc:spChg>
        <pc:spChg chg="add del mod">
          <ac:chgData name="Kimberly Van Sickler" userId="84f154ec-cc20-4981-9a6d-9f53686a8876" providerId="ADAL" clId="{9E97A51C-B1D7-4BC5-A19A-F13F9EB72EE5}" dt="2025-02-06T02:02:33.114" v="14"/>
          <ac:spMkLst>
            <pc:docMk/>
            <pc:sldMk cId="104487759" sldId="256"/>
            <ac:spMk id="5" creationId="{7742CC87-9DB2-44C7-9745-612CACA9020E}"/>
          </ac:spMkLst>
        </pc:spChg>
        <pc:spChg chg="add del mod">
          <ac:chgData name="Kimberly Van Sickler" userId="84f154ec-cc20-4981-9a6d-9f53686a8876" providerId="ADAL" clId="{9E97A51C-B1D7-4BC5-A19A-F13F9EB72EE5}" dt="2025-02-06T02:03:17.077" v="24" actId="478"/>
          <ac:spMkLst>
            <pc:docMk/>
            <pc:sldMk cId="104487759" sldId="256"/>
            <ac:spMk id="6" creationId="{0E004484-8116-40D7-8852-90A56093E798}"/>
          </ac:spMkLst>
        </pc:spChg>
        <pc:spChg chg="add del mod">
          <ac:chgData name="Kimberly Van Sickler" userId="84f154ec-cc20-4981-9a6d-9f53686a8876" providerId="ADAL" clId="{9E97A51C-B1D7-4BC5-A19A-F13F9EB72EE5}" dt="2025-02-06T02:03:30.616" v="28" actId="478"/>
          <ac:spMkLst>
            <pc:docMk/>
            <pc:sldMk cId="104487759" sldId="256"/>
            <ac:spMk id="7" creationId="{58A5A595-7C73-486F-8B44-1266AB7D2B5A}"/>
          </ac:spMkLst>
        </pc:spChg>
        <pc:spChg chg="add mod">
          <ac:chgData name="Kimberly Van Sickler" userId="84f154ec-cc20-4981-9a6d-9f53686a8876" providerId="ADAL" clId="{9E97A51C-B1D7-4BC5-A19A-F13F9EB72EE5}" dt="2025-02-06T02:21:26.748" v="639" actId="207"/>
          <ac:spMkLst>
            <pc:docMk/>
            <pc:sldMk cId="104487759" sldId="256"/>
            <ac:spMk id="8" creationId="{DE978A2B-6455-417B-8139-C508108BEA4D}"/>
          </ac:spMkLst>
        </pc:spChg>
        <pc:spChg chg="add mod">
          <ac:chgData name="Kimberly Van Sickler" userId="84f154ec-cc20-4981-9a6d-9f53686a8876" providerId="ADAL" clId="{9E97A51C-B1D7-4BC5-A19A-F13F9EB72EE5}" dt="2025-02-06T02:18:40.709" v="590" actId="114"/>
          <ac:spMkLst>
            <pc:docMk/>
            <pc:sldMk cId="104487759" sldId="256"/>
            <ac:spMk id="9" creationId="{D7392C07-5A0A-4AEB-B7BB-65F0936EDB04}"/>
          </ac:spMkLst>
        </pc:spChg>
        <pc:spChg chg="add del mod">
          <ac:chgData name="Kimberly Van Sickler" userId="84f154ec-cc20-4981-9a6d-9f53686a8876" providerId="ADAL" clId="{9E97A51C-B1D7-4BC5-A19A-F13F9EB72EE5}" dt="2025-02-06T02:18:01.766" v="587"/>
          <ac:spMkLst>
            <pc:docMk/>
            <pc:sldMk cId="104487759" sldId="256"/>
            <ac:spMk id="10" creationId="{A83DCB5E-3B67-4023-850E-DF1B3839B3C7}"/>
          </ac:spMkLst>
        </pc:spChg>
        <pc:picChg chg="add mod">
          <ac:chgData name="Kimberly Van Sickler" userId="84f154ec-cc20-4981-9a6d-9f53686a8876" providerId="ADAL" clId="{9E97A51C-B1D7-4BC5-A19A-F13F9EB72EE5}" dt="2025-02-06T02:18:16.113" v="589" actId="1076"/>
          <ac:picMkLst>
            <pc:docMk/>
            <pc:sldMk cId="104487759" sldId="256"/>
            <ac:picMk id="12" creationId="{F947514F-2DC7-45A8-ACF3-A435BF18197D}"/>
          </ac:picMkLst>
        </pc:picChg>
        <pc:picChg chg="add del mod">
          <ac:chgData name="Kimberly Van Sickler" userId="84f154ec-cc20-4981-9a6d-9f53686a8876" providerId="ADAL" clId="{9E97A51C-B1D7-4BC5-A19A-F13F9EB72EE5}" dt="2025-02-06T02:02:33.114" v="12" actId="478"/>
          <ac:picMkLst>
            <pc:docMk/>
            <pc:sldMk cId="104487759" sldId="256"/>
            <ac:picMk id="1026" creationId="{CA68C258-8805-43E4-8892-28BA9D1EDCEB}"/>
          </ac:picMkLst>
        </pc:picChg>
        <pc:picChg chg="add del mod">
          <ac:chgData name="Kimberly Van Sickler" userId="84f154ec-cc20-4981-9a6d-9f53686a8876" providerId="ADAL" clId="{9E97A51C-B1D7-4BC5-A19A-F13F9EB72EE5}" dt="2025-02-06T02:03:17.077" v="24" actId="478"/>
          <ac:picMkLst>
            <pc:docMk/>
            <pc:sldMk cId="104487759" sldId="256"/>
            <ac:picMk id="1028" creationId="{96A4040F-2A41-4D72-BA88-25E98F49E95D}"/>
          </ac:picMkLst>
        </pc:picChg>
        <pc:picChg chg="add del mod">
          <ac:chgData name="Kimberly Van Sickler" userId="84f154ec-cc20-4981-9a6d-9f53686a8876" providerId="ADAL" clId="{9E97A51C-B1D7-4BC5-A19A-F13F9EB72EE5}" dt="2025-02-06T02:03:30.616" v="28" actId="478"/>
          <ac:picMkLst>
            <pc:docMk/>
            <pc:sldMk cId="104487759" sldId="256"/>
            <ac:picMk id="1030" creationId="{7E92A6E4-661D-4512-96AB-5FAE579CE719}"/>
          </ac:picMkLst>
        </pc:picChg>
        <pc:picChg chg="add del mod">
          <ac:chgData name="Kimberly Van Sickler" userId="84f154ec-cc20-4981-9a6d-9f53686a8876" providerId="ADAL" clId="{9E97A51C-B1D7-4BC5-A19A-F13F9EB72EE5}" dt="2025-02-06T02:04:12.866" v="32" actId="478"/>
          <ac:picMkLst>
            <pc:docMk/>
            <pc:sldMk cId="104487759" sldId="256"/>
            <ac:picMk id="1032" creationId="{A311235E-4AB6-421A-BA3E-27784149229D}"/>
          </ac:picMkLst>
        </pc:picChg>
        <pc:picChg chg="add mod">
          <ac:chgData name="Kimberly Van Sickler" userId="84f154ec-cc20-4981-9a6d-9f53686a8876" providerId="ADAL" clId="{9E97A51C-B1D7-4BC5-A19A-F13F9EB72EE5}" dt="2025-02-06T02:21:55.622" v="640" actId="1076"/>
          <ac:picMkLst>
            <pc:docMk/>
            <pc:sldMk cId="104487759" sldId="256"/>
            <ac:picMk id="1034" creationId="{EBB2BACF-C9F6-4818-88E1-7F5F034456B3}"/>
          </ac:picMkLst>
        </pc:picChg>
      </pc:sldChg>
    </pc:docChg>
  </pc:docChgLst>
  <pc:docChgLst>
    <pc:chgData name="Kimberly Van Sickler" userId="84f154ec-cc20-4981-9a6d-9f53686a8876" providerId="ADAL" clId="{5BD91F8B-631E-4994-ADD4-1142CC089434}"/>
    <pc:docChg chg="undo custSel addSld delSld modSld sldOrd">
      <pc:chgData name="Kimberly Van Sickler" userId="84f154ec-cc20-4981-9a6d-9f53686a8876" providerId="ADAL" clId="{5BD91F8B-631E-4994-ADD4-1142CC089434}" dt="2025-05-08T00:24:52.638" v="17429" actId="1076"/>
      <pc:docMkLst>
        <pc:docMk/>
      </pc:docMkLst>
      <pc:sldChg chg="addSp delSp modSp mod setBg">
        <pc:chgData name="Kimberly Van Sickler" userId="84f154ec-cc20-4981-9a6d-9f53686a8876" providerId="ADAL" clId="{5BD91F8B-631E-4994-ADD4-1142CC089434}" dt="2025-05-04T22:50:23.267" v="14810" actId="1076"/>
        <pc:sldMkLst>
          <pc:docMk/>
          <pc:sldMk cId="104487759" sldId="256"/>
        </pc:sldMkLst>
        <pc:spChg chg="add mod">
          <ac:chgData name="Kimberly Van Sickler" userId="84f154ec-cc20-4981-9a6d-9f53686a8876" providerId="ADAL" clId="{5BD91F8B-631E-4994-ADD4-1142CC089434}" dt="2025-05-04T12:32:05.595" v="3" actId="14100"/>
          <ac:spMkLst>
            <pc:docMk/>
            <pc:sldMk cId="104487759" sldId="256"/>
            <ac:spMk id="3" creationId="{7207B069-4C59-3E7A-82DF-9CE9BD8E0929}"/>
          </ac:spMkLst>
        </pc:spChg>
        <pc:spChg chg="add mod">
          <ac:chgData name="Kimberly Van Sickler" userId="84f154ec-cc20-4981-9a6d-9f53686a8876" providerId="ADAL" clId="{5BD91F8B-631E-4994-ADD4-1142CC089434}" dt="2025-05-04T22:50:23.267" v="14810" actId="1076"/>
          <ac:spMkLst>
            <pc:docMk/>
            <pc:sldMk cId="104487759" sldId="256"/>
            <ac:spMk id="5" creationId="{64F51837-02A5-8AEE-CCFA-2E76D4119B7B}"/>
          </ac:spMkLst>
        </pc:spChg>
        <pc:spChg chg="add del mod">
          <ac:chgData name="Kimberly Van Sickler" userId="84f154ec-cc20-4981-9a6d-9f53686a8876" providerId="ADAL" clId="{5BD91F8B-631E-4994-ADD4-1142CC089434}" dt="2025-05-04T12:40:21.775" v="134" actId="478"/>
          <ac:spMkLst>
            <pc:docMk/>
            <pc:sldMk cId="104487759" sldId="256"/>
            <ac:spMk id="6" creationId="{982389DB-EB16-8CC9-FAA1-5C3E5EFD9758}"/>
          </ac:spMkLst>
        </pc:spChg>
        <pc:spChg chg="add mod">
          <ac:chgData name="Kimberly Van Sickler" userId="84f154ec-cc20-4981-9a6d-9f53686a8876" providerId="ADAL" clId="{5BD91F8B-631E-4994-ADD4-1142CC089434}" dt="2025-05-04T22:49:34.852" v="14797" actId="1076"/>
          <ac:spMkLst>
            <pc:docMk/>
            <pc:sldMk cId="104487759" sldId="256"/>
            <ac:spMk id="7" creationId="{1DAA17D4-457D-C8A5-29C1-1BF732C2EDDD}"/>
          </ac:spMkLst>
        </pc:spChg>
        <pc:spChg chg="del mod">
          <ac:chgData name="Kimberly Van Sickler" userId="84f154ec-cc20-4981-9a6d-9f53686a8876" providerId="ADAL" clId="{5BD91F8B-631E-4994-ADD4-1142CC089434}" dt="2025-05-04T12:35:05.239" v="25"/>
          <ac:spMkLst>
            <pc:docMk/>
            <pc:sldMk cId="104487759" sldId="256"/>
            <ac:spMk id="8" creationId="{DE978A2B-6455-417B-8139-C508108BEA4D}"/>
          </ac:spMkLst>
        </pc:spChg>
        <pc:spChg chg="mod">
          <ac:chgData name="Kimberly Van Sickler" userId="84f154ec-cc20-4981-9a6d-9f53686a8876" providerId="ADAL" clId="{5BD91F8B-631E-4994-ADD4-1142CC089434}" dt="2025-05-04T22:50:11.438" v="14808" actId="1076"/>
          <ac:spMkLst>
            <pc:docMk/>
            <pc:sldMk cId="104487759" sldId="256"/>
            <ac:spMk id="9" creationId="{D7392C07-5A0A-4AEB-B7BB-65F0936EDB04}"/>
          </ac:spMkLst>
        </pc:spChg>
        <pc:graphicFrameChg chg="add del mod">
          <ac:chgData name="Kimberly Van Sickler" userId="84f154ec-cc20-4981-9a6d-9f53686a8876" providerId="ADAL" clId="{5BD91F8B-631E-4994-ADD4-1142CC089434}" dt="2025-05-04T12:32:16.489" v="6" actId="478"/>
          <ac:graphicFrameMkLst>
            <pc:docMk/>
            <pc:sldMk cId="104487759" sldId="256"/>
            <ac:graphicFrameMk id="2" creationId="{FF27AE78-8A79-9778-AB6A-873F82C2024F}"/>
          </ac:graphicFrameMkLst>
        </pc:graphicFrameChg>
        <pc:graphicFrameChg chg="add mod modGraphic">
          <ac:chgData name="Kimberly Van Sickler" userId="84f154ec-cc20-4981-9a6d-9f53686a8876" providerId="ADAL" clId="{5BD91F8B-631E-4994-ADD4-1142CC089434}" dt="2025-05-04T12:34:25.255" v="20" actId="20577"/>
          <ac:graphicFrameMkLst>
            <pc:docMk/>
            <pc:sldMk cId="104487759" sldId="256"/>
            <ac:graphicFrameMk id="4" creationId="{BCCEF428-5D21-31D1-2F42-9E5566C1A1FB}"/>
          </ac:graphicFrameMkLst>
        </pc:graphicFrameChg>
        <pc:picChg chg="del">
          <ac:chgData name="Kimberly Van Sickler" userId="84f154ec-cc20-4981-9a6d-9f53686a8876" providerId="ADAL" clId="{5BD91F8B-631E-4994-ADD4-1142CC089434}" dt="2025-05-04T12:31:57.306" v="1" actId="478"/>
          <ac:picMkLst>
            <pc:docMk/>
            <pc:sldMk cId="104487759" sldId="256"/>
            <ac:picMk id="12" creationId="{F947514F-2DC7-45A8-ACF3-A435BF18197D}"/>
          </ac:picMkLst>
        </pc:picChg>
        <pc:picChg chg="add mod">
          <ac:chgData name="Kimberly Van Sickler" userId="84f154ec-cc20-4981-9a6d-9f53686a8876" providerId="ADAL" clId="{5BD91F8B-631E-4994-ADD4-1142CC089434}" dt="2025-05-04T12:33:49.878" v="14" actId="1076"/>
          <ac:picMkLst>
            <pc:docMk/>
            <pc:sldMk cId="104487759" sldId="256"/>
            <ac:picMk id="1025" creationId="{AA745886-2118-5015-FB44-82868E44F8B8}"/>
          </ac:picMkLst>
        </pc:picChg>
        <pc:picChg chg="add del mod">
          <ac:chgData name="Kimberly Van Sickler" userId="84f154ec-cc20-4981-9a6d-9f53686a8876" providerId="ADAL" clId="{5BD91F8B-631E-4994-ADD4-1142CC089434}" dt="2025-05-04T12:41:03.396" v="138" actId="478"/>
          <ac:picMkLst>
            <pc:docMk/>
            <pc:sldMk cId="104487759" sldId="256"/>
            <ac:picMk id="1030" creationId="{DEB5E0B5-D609-BD2A-4A2B-2EA6FC49382E}"/>
          </ac:picMkLst>
        </pc:picChg>
        <pc:picChg chg="del mod">
          <ac:chgData name="Kimberly Van Sickler" userId="84f154ec-cc20-4981-9a6d-9f53686a8876" providerId="ADAL" clId="{5BD91F8B-631E-4994-ADD4-1142CC089434}" dt="2025-05-04T12:35:05.239" v="23" actId="478"/>
          <ac:picMkLst>
            <pc:docMk/>
            <pc:sldMk cId="104487759" sldId="256"/>
            <ac:picMk id="1034" creationId="{EBB2BACF-C9F6-4818-88E1-7F5F034456B3}"/>
          </ac:picMkLst>
        </pc:picChg>
      </pc:sldChg>
      <pc:sldChg chg="addSp delSp modSp add mod">
        <pc:chgData name="Kimberly Van Sickler" userId="84f154ec-cc20-4981-9a6d-9f53686a8876" providerId="ADAL" clId="{5BD91F8B-631E-4994-ADD4-1142CC089434}" dt="2025-05-04T13:59:22.545" v="1205" actId="1076"/>
        <pc:sldMkLst>
          <pc:docMk/>
          <pc:sldMk cId="3552288439" sldId="257"/>
        </pc:sldMkLst>
        <pc:spChg chg="add mod">
          <ac:chgData name="Kimberly Van Sickler" userId="84f154ec-cc20-4981-9a6d-9f53686a8876" providerId="ADAL" clId="{5BD91F8B-631E-4994-ADD4-1142CC089434}" dt="2025-05-04T13:59:19.561" v="1204" actId="1076"/>
          <ac:spMkLst>
            <pc:docMk/>
            <pc:sldMk cId="3552288439" sldId="257"/>
            <ac:spMk id="3" creationId="{72B00405-0521-50CA-B68F-F638F01BCC06}"/>
          </ac:spMkLst>
        </pc:spChg>
        <pc:spChg chg="mod">
          <ac:chgData name="Kimberly Van Sickler" userId="84f154ec-cc20-4981-9a6d-9f53686a8876" providerId="ADAL" clId="{5BD91F8B-631E-4994-ADD4-1142CC089434}" dt="2025-05-04T13:54:04.052" v="1141" actId="1076"/>
          <ac:spMkLst>
            <pc:docMk/>
            <pc:sldMk cId="3552288439" sldId="257"/>
            <ac:spMk id="9" creationId="{D7392C07-5A0A-4AEB-B7BB-65F0936EDB04}"/>
          </ac:spMkLst>
        </pc:spChg>
        <pc:picChg chg="add mod">
          <ac:chgData name="Kimberly Van Sickler" userId="84f154ec-cc20-4981-9a6d-9f53686a8876" providerId="ADAL" clId="{5BD91F8B-631E-4994-ADD4-1142CC089434}" dt="2025-05-04T13:59:22.545" v="1205" actId="1076"/>
          <ac:picMkLst>
            <pc:docMk/>
            <pc:sldMk cId="3552288439" sldId="257"/>
            <ac:picMk id="4" creationId="{1D55E2C7-0759-4408-4E02-05564AC6C201}"/>
          </ac:picMkLst>
        </pc:picChg>
        <pc:picChg chg="del">
          <ac:chgData name="Kimberly Van Sickler" userId="84f154ec-cc20-4981-9a6d-9f53686a8876" providerId="ADAL" clId="{5BD91F8B-631E-4994-ADD4-1142CC089434}" dt="2025-05-04T13:53:07.509" v="1122" actId="478"/>
          <ac:picMkLst>
            <pc:docMk/>
            <pc:sldMk cId="3552288439" sldId="257"/>
            <ac:picMk id="12" creationId="{F947514F-2DC7-45A8-ACF3-A435BF18197D}"/>
          </ac:picMkLst>
        </pc:picChg>
        <pc:picChg chg="mod">
          <ac:chgData name="Kimberly Van Sickler" userId="84f154ec-cc20-4981-9a6d-9f53686a8876" providerId="ADAL" clId="{5BD91F8B-631E-4994-ADD4-1142CC089434}" dt="2025-05-04T13:54:13.545" v="1143" actId="1076"/>
          <ac:picMkLst>
            <pc:docMk/>
            <pc:sldMk cId="3552288439" sldId="257"/>
            <ac:picMk id="1034" creationId="{EBB2BACF-C9F6-4818-88E1-7F5F034456B3}"/>
          </ac:picMkLst>
        </pc:picChg>
      </pc:sldChg>
      <pc:sldChg chg="addSp delSp modSp add mod ord">
        <pc:chgData name="Kimberly Van Sickler" userId="84f154ec-cc20-4981-9a6d-9f53686a8876" providerId="ADAL" clId="{5BD91F8B-631E-4994-ADD4-1142CC089434}" dt="2025-05-04T15:15:10.519" v="3628" actId="20577"/>
        <pc:sldMkLst>
          <pc:docMk/>
          <pc:sldMk cId="1026003319" sldId="258"/>
        </pc:sldMkLst>
        <pc:spChg chg="add del mod">
          <ac:chgData name="Kimberly Van Sickler" userId="84f154ec-cc20-4981-9a6d-9f53686a8876" providerId="ADAL" clId="{5BD91F8B-631E-4994-ADD4-1142CC089434}" dt="2025-05-04T13:28:40.667" v="809"/>
          <ac:spMkLst>
            <pc:docMk/>
            <pc:sldMk cId="1026003319" sldId="258"/>
            <ac:spMk id="2" creationId="{1B55575F-BB9F-66B8-ED62-8A8FF0DAF084}"/>
          </ac:spMkLst>
        </pc:spChg>
        <pc:spChg chg="add mod">
          <ac:chgData name="Kimberly Van Sickler" userId="84f154ec-cc20-4981-9a6d-9f53686a8876" providerId="ADAL" clId="{5BD91F8B-631E-4994-ADD4-1142CC089434}" dt="2025-05-04T15:15:10.519" v="3628" actId="20577"/>
          <ac:spMkLst>
            <pc:docMk/>
            <pc:sldMk cId="1026003319" sldId="258"/>
            <ac:spMk id="7" creationId="{1A6A869A-0E40-0344-41E2-048E14C56C28}"/>
          </ac:spMkLst>
        </pc:spChg>
        <pc:spChg chg="mod">
          <ac:chgData name="Kimberly Van Sickler" userId="84f154ec-cc20-4981-9a6d-9f53686a8876" providerId="ADAL" clId="{5BD91F8B-631E-4994-ADD4-1142CC089434}" dt="2025-05-04T14:26:23.880" v="2365" actId="255"/>
          <ac:spMkLst>
            <pc:docMk/>
            <pc:sldMk cId="1026003319" sldId="258"/>
            <ac:spMk id="8" creationId="{DE978A2B-6455-417B-8139-C508108BEA4D}"/>
          </ac:spMkLst>
        </pc:spChg>
        <pc:spChg chg="mod">
          <ac:chgData name="Kimberly Van Sickler" userId="84f154ec-cc20-4981-9a6d-9f53686a8876" providerId="ADAL" clId="{5BD91F8B-631E-4994-ADD4-1142CC089434}" dt="2025-05-04T14:27:26.799" v="2368" actId="1076"/>
          <ac:spMkLst>
            <pc:docMk/>
            <pc:sldMk cId="1026003319" sldId="258"/>
            <ac:spMk id="9" creationId="{D7392C07-5A0A-4AEB-B7BB-65F0936EDB04}"/>
          </ac:spMkLst>
        </pc:spChg>
        <pc:graphicFrameChg chg="add mod modGraphic">
          <ac:chgData name="Kimberly Van Sickler" userId="84f154ec-cc20-4981-9a6d-9f53686a8876" providerId="ADAL" clId="{5BD91F8B-631E-4994-ADD4-1142CC089434}" dt="2025-05-04T13:55:18.275" v="1155" actId="1076"/>
          <ac:graphicFrameMkLst>
            <pc:docMk/>
            <pc:sldMk cId="1026003319" sldId="258"/>
            <ac:graphicFrameMk id="4" creationId="{A7CD5D20-A448-EEFC-9801-B5F2BA1E41F1}"/>
          </ac:graphicFrameMkLst>
        </pc:graphicFrameChg>
        <pc:picChg chg="add mod">
          <ac:chgData name="Kimberly Van Sickler" userId="84f154ec-cc20-4981-9a6d-9f53686a8876" providerId="ADAL" clId="{5BD91F8B-631E-4994-ADD4-1142CC089434}" dt="2025-05-04T13:56:19.161" v="1165" actId="1076"/>
          <ac:picMkLst>
            <pc:docMk/>
            <pc:sldMk cId="1026003319" sldId="258"/>
            <ac:picMk id="3" creationId="{775F4A75-59B7-74B0-E406-03AD9034EE42}"/>
          </ac:picMkLst>
        </pc:picChg>
        <pc:picChg chg="add del mod">
          <ac:chgData name="Kimberly Van Sickler" userId="84f154ec-cc20-4981-9a6d-9f53686a8876" providerId="ADAL" clId="{5BD91F8B-631E-4994-ADD4-1142CC089434}" dt="2025-05-04T14:10:34.284" v="1692" actId="478"/>
          <ac:picMkLst>
            <pc:docMk/>
            <pc:sldMk cId="1026003319" sldId="258"/>
            <ac:picMk id="6" creationId="{7C74BE18-E43B-E90C-18A1-AD2951341B11}"/>
          </ac:picMkLst>
        </pc:picChg>
        <pc:picChg chg="add mod">
          <ac:chgData name="Kimberly Van Sickler" userId="84f154ec-cc20-4981-9a6d-9f53686a8876" providerId="ADAL" clId="{5BD91F8B-631E-4994-ADD4-1142CC089434}" dt="2025-05-04T14:13:24.902" v="1898" actId="1076"/>
          <ac:picMkLst>
            <pc:docMk/>
            <pc:sldMk cId="1026003319" sldId="258"/>
            <ac:picMk id="10" creationId="{7B387501-A8C5-E3C5-BFD9-7A02994AA06F}"/>
          </ac:picMkLst>
        </pc:picChg>
        <pc:picChg chg="del">
          <ac:chgData name="Kimberly Van Sickler" userId="84f154ec-cc20-4981-9a6d-9f53686a8876" providerId="ADAL" clId="{5BD91F8B-631E-4994-ADD4-1142CC089434}" dt="2025-05-04T12:43:52.967" v="206" actId="478"/>
          <ac:picMkLst>
            <pc:docMk/>
            <pc:sldMk cId="1026003319" sldId="258"/>
            <ac:picMk id="12" creationId="{F947514F-2DC7-45A8-ACF3-A435BF18197D}"/>
          </ac:picMkLst>
        </pc:picChg>
        <pc:picChg chg="del">
          <ac:chgData name="Kimberly Van Sickler" userId="84f154ec-cc20-4981-9a6d-9f53686a8876" providerId="ADAL" clId="{5BD91F8B-631E-4994-ADD4-1142CC089434}" dt="2025-05-04T12:43:26.806" v="193" actId="478"/>
          <ac:picMkLst>
            <pc:docMk/>
            <pc:sldMk cId="1026003319" sldId="258"/>
            <ac:picMk id="1034" creationId="{EBB2BACF-C9F6-4818-88E1-7F5F034456B3}"/>
          </ac:picMkLst>
        </pc:picChg>
      </pc:sldChg>
      <pc:sldChg chg="addSp modSp add mod">
        <pc:chgData name="Kimberly Van Sickler" userId="84f154ec-cc20-4981-9a6d-9f53686a8876" providerId="ADAL" clId="{5BD91F8B-631E-4994-ADD4-1142CC089434}" dt="2025-05-04T22:50:54.907" v="14819" actId="20577"/>
        <pc:sldMkLst>
          <pc:docMk/>
          <pc:sldMk cId="1750969146" sldId="259"/>
        </pc:sldMkLst>
        <pc:spChg chg="mod">
          <ac:chgData name="Kimberly Van Sickler" userId="84f154ec-cc20-4981-9a6d-9f53686a8876" providerId="ADAL" clId="{5BD91F8B-631E-4994-ADD4-1142CC089434}" dt="2025-05-04T13:55:24.590" v="1156" actId="1076"/>
          <ac:spMkLst>
            <pc:docMk/>
            <pc:sldMk cId="1750969146" sldId="259"/>
            <ac:spMk id="2" creationId="{1B55575F-BB9F-66B8-ED62-8A8FF0DAF084}"/>
          </ac:spMkLst>
        </pc:spChg>
        <pc:spChg chg="add mod">
          <ac:chgData name="Kimberly Van Sickler" userId="84f154ec-cc20-4981-9a6d-9f53686a8876" providerId="ADAL" clId="{5BD91F8B-631E-4994-ADD4-1142CC089434}" dt="2025-05-04T22:50:54.907" v="14819" actId="20577"/>
          <ac:spMkLst>
            <pc:docMk/>
            <pc:sldMk cId="1750969146" sldId="259"/>
            <ac:spMk id="6" creationId="{27ECB1FF-7C11-54E4-D58C-28D6014F3ABC}"/>
          </ac:spMkLst>
        </pc:spChg>
        <pc:spChg chg="mod">
          <ac:chgData name="Kimberly Van Sickler" userId="84f154ec-cc20-4981-9a6d-9f53686a8876" providerId="ADAL" clId="{5BD91F8B-631E-4994-ADD4-1142CC089434}" dt="2025-05-04T14:40:04.071" v="2702" actId="1076"/>
          <ac:spMkLst>
            <pc:docMk/>
            <pc:sldMk cId="1750969146" sldId="259"/>
            <ac:spMk id="8" creationId="{DE978A2B-6455-417B-8139-C508108BEA4D}"/>
          </ac:spMkLst>
        </pc:spChg>
        <pc:spChg chg="mod">
          <ac:chgData name="Kimberly Van Sickler" userId="84f154ec-cc20-4981-9a6d-9f53686a8876" providerId="ADAL" clId="{5BD91F8B-631E-4994-ADD4-1142CC089434}" dt="2025-05-04T15:05:51.043" v="3537" actId="114"/>
          <ac:spMkLst>
            <pc:docMk/>
            <pc:sldMk cId="1750969146" sldId="259"/>
            <ac:spMk id="9" creationId="{D7392C07-5A0A-4AEB-B7BB-65F0936EDB04}"/>
          </ac:spMkLst>
        </pc:spChg>
        <pc:picChg chg="add mod">
          <ac:chgData name="Kimberly Van Sickler" userId="84f154ec-cc20-4981-9a6d-9f53686a8876" providerId="ADAL" clId="{5BD91F8B-631E-4994-ADD4-1142CC089434}" dt="2025-05-04T13:56:26.386" v="1166" actId="1076"/>
          <ac:picMkLst>
            <pc:docMk/>
            <pc:sldMk cId="1750969146" sldId="259"/>
            <ac:picMk id="3" creationId="{1BF3689E-19C0-0345-C64F-D7E0E3C8BC56}"/>
          </ac:picMkLst>
        </pc:picChg>
        <pc:picChg chg="add mod">
          <ac:chgData name="Kimberly Van Sickler" userId="84f154ec-cc20-4981-9a6d-9f53686a8876" providerId="ADAL" clId="{5BD91F8B-631E-4994-ADD4-1142CC089434}" dt="2025-05-04T14:28:43.206" v="2372" actId="1076"/>
          <ac:picMkLst>
            <pc:docMk/>
            <pc:sldMk cId="1750969146" sldId="259"/>
            <ac:picMk id="5" creationId="{2DD7DF1C-65CF-E753-2874-543F5E2DB526}"/>
          </ac:picMkLst>
        </pc:picChg>
      </pc:sldChg>
      <pc:sldChg chg="addSp delSp modSp add mod">
        <pc:chgData name="Kimberly Van Sickler" userId="84f154ec-cc20-4981-9a6d-9f53686a8876" providerId="ADAL" clId="{5BD91F8B-631E-4994-ADD4-1142CC089434}" dt="2025-05-04T22:51:01.903" v="14828" actId="20577"/>
        <pc:sldMkLst>
          <pc:docMk/>
          <pc:sldMk cId="3344527220" sldId="260"/>
        </pc:sldMkLst>
        <pc:spChg chg="mod">
          <ac:chgData name="Kimberly Van Sickler" userId="84f154ec-cc20-4981-9a6d-9f53686a8876" providerId="ADAL" clId="{5BD91F8B-631E-4994-ADD4-1142CC089434}" dt="2025-05-04T13:56:34.674" v="1167" actId="1076"/>
          <ac:spMkLst>
            <pc:docMk/>
            <pc:sldMk cId="3344527220" sldId="260"/>
            <ac:spMk id="2" creationId="{1B55575F-BB9F-66B8-ED62-8A8FF0DAF084}"/>
          </ac:spMkLst>
        </pc:spChg>
        <pc:spChg chg="add mod">
          <ac:chgData name="Kimberly Van Sickler" userId="84f154ec-cc20-4981-9a6d-9f53686a8876" providerId="ADAL" clId="{5BD91F8B-631E-4994-ADD4-1142CC089434}" dt="2025-05-04T22:51:01.903" v="14828" actId="20577"/>
          <ac:spMkLst>
            <pc:docMk/>
            <pc:sldMk cId="3344527220" sldId="260"/>
            <ac:spMk id="6" creationId="{842AE862-BC47-95D0-8B07-4F1FD6AC57AE}"/>
          </ac:spMkLst>
        </pc:spChg>
        <pc:spChg chg="mod">
          <ac:chgData name="Kimberly Van Sickler" userId="84f154ec-cc20-4981-9a6d-9f53686a8876" providerId="ADAL" clId="{5BD91F8B-631E-4994-ADD4-1142CC089434}" dt="2025-05-04T15:06:26.329" v="3542" actId="1076"/>
          <ac:spMkLst>
            <pc:docMk/>
            <pc:sldMk cId="3344527220" sldId="260"/>
            <ac:spMk id="8" creationId="{DE978A2B-6455-417B-8139-C508108BEA4D}"/>
          </ac:spMkLst>
        </pc:spChg>
        <pc:spChg chg="mod">
          <ac:chgData name="Kimberly Van Sickler" userId="84f154ec-cc20-4981-9a6d-9f53686a8876" providerId="ADAL" clId="{5BD91F8B-631E-4994-ADD4-1142CC089434}" dt="2025-05-04T15:09:12.536" v="3554" actId="114"/>
          <ac:spMkLst>
            <pc:docMk/>
            <pc:sldMk cId="3344527220" sldId="260"/>
            <ac:spMk id="9" creationId="{D7392C07-5A0A-4AEB-B7BB-65F0936EDB04}"/>
          </ac:spMkLst>
        </pc:spChg>
        <pc:picChg chg="add mod">
          <ac:chgData name="Kimberly Van Sickler" userId="84f154ec-cc20-4981-9a6d-9f53686a8876" providerId="ADAL" clId="{5BD91F8B-631E-4994-ADD4-1142CC089434}" dt="2025-05-04T13:56:37.570" v="1168" actId="1076"/>
          <ac:picMkLst>
            <pc:docMk/>
            <pc:sldMk cId="3344527220" sldId="260"/>
            <ac:picMk id="3" creationId="{CCE56542-928F-EF5E-78C3-3271CB95659A}"/>
          </ac:picMkLst>
        </pc:picChg>
        <pc:picChg chg="add del mod">
          <ac:chgData name="Kimberly Van Sickler" userId="84f154ec-cc20-4981-9a6d-9f53686a8876" providerId="ADAL" clId="{5BD91F8B-631E-4994-ADD4-1142CC089434}" dt="2025-05-04T14:56:48.257" v="3093" actId="478"/>
          <ac:picMkLst>
            <pc:docMk/>
            <pc:sldMk cId="3344527220" sldId="260"/>
            <ac:picMk id="5" creationId="{DBA9F3CF-2B4B-7D7F-E63A-7CB92D9FDF2C}"/>
          </ac:picMkLst>
        </pc:picChg>
        <pc:picChg chg="add mod">
          <ac:chgData name="Kimberly Van Sickler" userId="84f154ec-cc20-4981-9a6d-9f53686a8876" providerId="ADAL" clId="{5BD91F8B-631E-4994-ADD4-1142CC089434}" dt="2025-05-04T14:56:56.159" v="3095" actId="14100"/>
          <ac:picMkLst>
            <pc:docMk/>
            <pc:sldMk cId="3344527220" sldId="260"/>
            <ac:picMk id="26626" creationId="{13F6CF5C-CDA7-6124-9708-2FE1D862FAFC}"/>
          </ac:picMkLst>
        </pc:picChg>
      </pc:sldChg>
      <pc:sldChg chg="addSp modSp add mod">
        <pc:chgData name="Kimberly Van Sickler" userId="84f154ec-cc20-4981-9a6d-9f53686a8876" providerId="ADAL" clId="{5BD91F8B-631E-4994-ADD4-1142CC089434}" dt="2025-05-04T15:29:16.445" v="3693" actId="1076"/>
        <pc:sldMkLst>
          <pc:docMk/>
          <pc:sldMk cId="2889356081" sldId="261"/>
        </pc:sldMkLst>
        <pc:spChg chg="mod">
          <ac:chgData name="Kimberly Van Sickler" userId="84f154ec-cc20-4981-9a6d-9f53686a8876" providerId="ADAL" clId="{5BD91F8B-631E-4994-ADD4-1142CC089434}" dt="2025-05-04T13:56:42.533" v="1169" actId="1076"/>
          <ac:spMkLst>
            <pc:docMk/>
            <pc:sldMk cId="2889356081" sldId="261"/>
            <ac:spMk id="2" creationId="{1B55575F-BB9F-66B8-ED62-8A8FF0DAF084}"/>
          </ac:spMkLst>
        </pc:spChg>
        <pc:spChg chg="add mod">
          <ac:chgData name="Kimberly Van Sickler" userId="84f154ec-cc20-4981-9a6d-9f53686a8876" providerId="ADAL" clId="{5BD91F8B-631E-4994-ADD4-1142CC089434}" dt="2025-05-04T15:16:52.518" v="3641" actId="207"/>
          <ac:spMkLst>
            <pc:docMk/>
            <pc:sldMk cId="2889356081" sldId="261"/>
            <ac:spMk id="4" creationId="{DABA468F-9486-F603-07E3-F0FE99BD5891}"/>
          </ac:spMkLst>
        </pc:spChg>
        <pc:spChg chg="mod">
          <ac:chgData name="Kimberly Van Sickler" userId="84f154ec-cc20-4981-9a6d-9f53686a8876" providerId="ADAL" clId="{5BD91F8B-631E-4994-ADD4-1142CC089434}" dt="2025-05-04T15:29:16.445" v="3693" actId="1076"/>
          <ac:spMkLst>
            <pc:docMk/>
            <pc:sldMk cId="2889356081" sldId="261"/>
            <ac:spMk id="8" creationId="{DE978A2B-6455-417B-8139-C508108BEA4D}"/>
          </ac:spMkLst>
        </pc:spChg>
        <pc:spChg chg="mod">
          <ac:chgData name="Kimberly Van Sickler" userId="84f154ec-cc20-4981-9a6d-9f53686a8876" providerId="ADAL" clId="{5BD91F8B-631E-4994-ADD4-1142CC089434}" dt="2025-05-04T15:17:24.936" v="3644" actId="255"/>
          <ac:spMkLst>
            <pc:docMk/>
            <pc:sldMk cId="2889356081" sldId="261"/>
            <ac:spMk id="9" creationId="{D7392C07-5A0A-4AEB-B7BB-65F0936EDB04}"/>
          </ac:spMkLst>
        </pc:spChg>
        <pc:picChg chg="add mod">
          <ac:chgData name="Kimberly Van Sickler" userId="84f154ec-cc20-4981-9a6d-9f53686a8876" providerId="ADAL" clId="{5BD91F8B-631E-4994-ADD4-1142CC089434}" dt="2025-05-04T13:56:45.950" v="1170" actId="1076"/>
          <ac:picMkLst>
            <pc:docMk/>
            <pc:sldMk cId="2889356081" sldId="261"/>
            <ac:picMk id="3" creationId="{F3C65AB8-A28D-98E6-3D4F-9B273D130A48}"/>
          </ac:picMkLst>
        </pc:picChg>
        <pc:picChg chg="add mod">
          <ac:chgData name="Kimberly Van Sickler" userId="84f154ec-cc20-4981-9a6d-9f53686a8876" providerId="ADAL" clId="{5BD91F8B-631E-4994-ADD4-1142CC089434}" dt="2025-05-04T15:13:05.307" v="3599" actId="1076"/>
          <ac:picMkLst>
            <pc:docMk/>
            <pc:sldMk cId="2889356081" sldId="261"/>
            <ac:picMk id="5" creationId="{FD504937-4FF7-5B77-7A64-0DDA7E72E33F}"/>
          </ac:picMkLst>
        </pc:picChg>
      </pc:sldChg>
      <pc:sldChg chg="addSp modSp add del mod">
        <pc:chgData name="Kimberly Van Sickler" userId="84f154ec-cc20-4981-9a6d-9f53686a8876" providerId="ADAL" clId="{5BD91F8B-631E-4994-ADD4-1142CC089434}" dt="2025-05-04T15:25:20.733" v="3647" actId="2696"/>
        <pc:sldMkLst>
          <pc:docMk/>
          <pc:sldMk cId="2827949805" sldId="262"/>
        </pc:sldMkLst>
        <pc:spChg chg="mod">
          <ac:chgData name="Kimberly Van Sickler" userId="84f154ec-cc20-4981-9a6d-9f53686a8876" providerId="ADAL" clId="{5BD91F8B-631E-4994-ADD4-1142CC089434}" dt="2025-05-04T13:56:50.189" v="1171" actId="1076"/>
          <ac:spMkLst>
            <pc:docMk/>
            <pc:sldMk cId="2827949805" sldId="262"/>
            <ac:spMk id="2" creationId="{1B55575F-BB9F-66B8-ED62-8A8FF0DAF084}"/>
          </ac:spMkLst>
        </pc:spChg>
        <pc:spChg chg="mod">
          <ac:chgData name="Kimberly Van Sickler" userId="84f154ec-cc20-4981-9a6d-9f53686a8876" providerId="ADAL" clId="{5BD91F8B-631E-4994-ADD4-1142CC089434}" dt="2025-05-04T13:35:53.219" v="919" actId="1076"/>
          <ac:spMkLst>
            <pc:docMk/>
            <pc:sldMk cId="2827949805" sldId="262"/>
            <ac:spMk id="8" creationId="{DE978A2B-6455-417B-8139-C508108BEA4D}"/>
          </ac:spMkLst>
        </pc:spChg>
        <pc:picChg chg="add mod">
          <ac:chgData name="Kimberly Van Sickler" userId="84f154ec-cc20-4981-9a6d-9f53686a8876" providerId="ADAL" clId="{5BD91F8B-631E-4994-ADD4-1142CC089434}" dt="2025-05-04T13:56:52.280" v="1172" actId="1076"/>
          <ac:picMkLst>
            <pc:docMk/>
            <pc:sldMk cId="2827949805" sldId="262"/>
            <ac:picMk id="3" creationId="{45E3A6EA-3799-4B94-3F25-BF9F246B06B1}"/>
          </ac:picMkLst>
        </pc:picChg>
      </pc:sldChg>
      <pc:sldChg chg="addSp modSp add mod">
        <pc:chgData name="Kimberly Van Sickler" userId="84f154ec-cc20-4981-9a6d-9f53686a8876" providerId="ADAL" clId="{5BD91F8B-631E-4994-ADD4-1142CC089434}" dt="2025-05-05T23:08:16.145" v="16758" actId="20577"/>
        <pc:sldMkLst>
          <pc:docMk/>
          <pc:sldMk cId="694096714" sldId="263"/>
        </pc:sldMkLst>
        <pc:spChg chg="mod">
          <ac:chgData name="Kimberly Van Sickler" userId="84f154ec-cc20-4981-9a6d-9f53686a8876" providerId="ADAL" clId="{5BD91F8B-631E-4994-ADD4-1142CC089434}" dt="2025-05-04T13:56:57.728" v="1173" actId="1076"/>
          <ac:spMkLst>
            <pc:docMk/>
            <pc:sldMk cId="694096714" sldId="263"/>
            <ac:spMk id="2" creationId="{1B55575F-BB9F-66B8-ED62-8A8FF0DAF084}"/>
          </ac:spMkLst>
        </pc:spChg>
        <pc:spChg chg="add mod">
          <ac:chgData name="Kimberly Van Sickler" userId="84f154ec-cc20-4981-9a6d-9f53686a8876" providerId="ADAL" clId="{5BD91F8B-631E-4994-ADD4-1142CC089434}" dt="2025-05-05T23:08:16.145" v="16758" actId="20577"/>
          <ac:spMkLst>
            <pc:docMk/>
            <pc:sldMk cId="694096714" sldId="263"/>
            <ac:spMk id="6" creationId="{4A705D36-4358-EF0B-DD63-595C4A46ABBD}"/>
          </ac:spMkLst>
        </pc:spChg>
        <pc:spChg chg="mod">
          <ac:chgData name="Kimberly Van Sickler" userId="84f154ec-cc20-4981-9a6d-9f53686a8876" providerId="ADAL" clId="{5BD91F8B-631E-4994-ADD4-1142CC089434}" dt="2025-05-04T15:30:15.366" v="3724" actId="255"/>
          <ac:spMkLst>
            <pc:docMk/>
            <pc:sldMk cId="694096714" sldId="263"/>
            <ac:spMk id="8" creationId="{DE978A2B-6455-417B-8139-C508108BEA4D}"/>
          </ac:spMkLst>
        </pc:spChg>
        <pc:spChg chg="mod">
          <ac:chgData name="Kimberly Van Sickler" userId="84f154ec-cc20-4981-9a6d-9f53686a8876" providerId="ADAL" clId="{5BD91F8B-631E-4994-ADD4-1142CC089434}" dt="2025-05-04T15:49:55.378" v="3944" actId="114"/>
          <ac:spMkLst>
            <pc:docMk/>
            <pc:sldMk cId="694096714" sldId="263"/>
            <ac:spMk id="9" creationId="{D7392C07-5A0A-4AEB-B7BB-65F0936EDB04}"/>
          </ac:spMkLst>
        </pc:spChg>
        <pc:picChg chg="add mod">
          <ac:chgData name="Kimberly Van Sickler" userId="84f154ec-cc20-4981-9a6d-9f53686a8876" providerId="ADAL" clId="{5BD91F8B-631E-4994-ADD4-1142CC089434}" dt="2025-05-04T13:57:04.019" v="1174" actId="1076"/>
          <ac:picMkLst>
            <pc:docMk/>
            <pc:sldMk cId="694096714" sldId="263"/>
            <ac:picMk id="3" creationId="{54C70A6B-CDFA-73F3-465A-D8D33B775C8D}"/>
          </ac:picMkLst>
        </pc:picChg>
        <pc:picChg chg="add mod">
          <ac:chgData name="Kimberly Van Sickler" userId="84f154ec-cc20-4981-9a6d-9f53686a8876" providerId="ADAL" clId="{5BD91F8B-631E-4994-ADD4-1142CC089434}" dt="2025-05-04T15:27:52.397" v="3677" actId="1076"/>
          <ac:picMkLst>
            <pc:docMk/>
            <pc:sldMk cId="694096714" sldId="263"/>
            <ac:picMk id="5" creationId="{7D0A8CFC-C48E-63DE-9E24-B1E896C5ECD2}"/>
          </ac:picMkLst>
        </pc:picChg>
      </pc:sldChg>
      <pc:sldChg chg="addSp delSp modSp add mod">
        <pc:chgData name="Kimberly Van Sickler" userId="84f154ec-cc20-4981-9a6d-9f53686a8876" providerId="ADAL" clId="{5BD91F8B-631E-4994-ADD4-1142CC089434}" dt="2025-05-04T21:48:42.598" v="12924" actId="20577"/>
        <pc:sldMkLst>
          <pc:docMk/>
          <pc:sldMk cId="1790856063" sldId="264"/>
        </pc:sldMkLst>
        <pc:spChg chg="mod">
          <ac:chgData name="Kimberly Van Sickler" userId="84f154ec-cc20-4981-9a6d-9f53686a8876" providerId="ADAL" clId="{5BD91F8B-631E-4994-ADD4-1142CC089434}" dt="2025-05-04T13:57:09.009" v="1175" actId="1076"/>
          <ac:spMkLst>
            <pc:docMk/>
            <pc:sldMk cId="1790856063" sldId="264"/>
            <ac:spMk id="2" creationId="{1B55575F-BB9F-66B8-ED62-8A8FF0DAF084}"/>
          </ac:spMkLst>
        </pc:spChg>
        <pc:spChg chg="mod">
          <ac:chgData name="Kimberly Van Sickler" userId="84f154ec-cc20-4981-9a6d-9f53686a8876" providerId="ADAL" clId="{5BD91F8B-631E-4994-ADD4-1142CC089434}" dt="2025-05-04T18:44:57.002" v="6170" actId="113"/>
          <ac:spMkLst>
            <pc:docMk/>
            <pc:sldMk cId="1790856063" sldId="264"/>
            <ac:spMk id="8" creationId="{DE978A2B-6455-417B-8139-C508108BEA4D}"/>
          </ac:spMkLst>
        </pc:spChg>
        <pc:spChg chg="mod">
          <ac:chgData name="Kimberly Van Sickler" userId="84f154ec-cc20-4981-9a6d-9f53686a8876" providerId="ADAL" clId="{5BD91F8B-631E-4994-ADD4-1142CC089434}" dt="2025-05-04T16:05:54.857" v="4728" actId="20577"/>
          <ac:spMkLst>
            <pc:docMk/>
            <pc:sldMk cId="1790856063" sldId="264"/>
            <ac:spMk id="9" creationId="{D7392C07-5A0A-4AEB-B7BB-65F0936EDB04}"/>
          </ac:spMkLst>
        </pc:spChg>
        <pc:spChg chg="add mod">
          <ac:chgData name="Kimberly Van Sickler" userId="84f154ec-cc20-4981-9a6d-9f53686a8876" providerId="ADAL" clId="{5BD91F8B-631E-4994-ADD4-1142CC089434}" dt="2025-05-04T21:48:42.598" v="12924" actId="20577"/>
          <ac:spMkLst>
            <pc:docMk/>
            <pc:sldMk cId="1790856063" sldId="264"/>
            <ac:spMk id="10" creationId="{D9EEAD48-2C1E-BD3B-D599-590445F64EAB}"/>
          </ac:spMkLst>
        </pc:spChg>
        <pc:picChg chg="add mod">
          <ac:chgData name="Kimberly Van Sickler" userId="84f154ec-cc20-4981-9a6d-9f53686a8876" providerId="ADAL" clId="{5BD91F8B-631E-4994-ADD4-1142CC089434}" dt="2025-05-04T13:57:11.724" v="1176" actId="1076"/>
          <ac:picMkLst>
            <pc:docMk/>
            <pc:sldMk cId="1790856063" sldId="264"/>
            <ac:picMk id="3" creationId="{D5DF5DD1-E768-883B-16EA-6C723BAB02B5}"/>
          </ac:picMkLst>
        </pc:picChg>
        <pc:picChg chg="add del mod">
          <ac:chgData name="Kimberly Van Sickler" userId="84f154ec-cc20-4981-9a6d-9f53686a8876" providerId="ADAL" clId="{5BD91F8B-631E-4994-ADD4-1142CC089434}" dt="2025-05-04T15:51:23.531" v="3949" actId="478"/>
          <ac:picMkLst>
            <pc:docMk/>
            <pc:sldMk cId="1790856063" sldId="264"/>
            <ac:picMk id="5" creationId="{6D5007AB-C915-7124-0695-1A9BFBA8A046}"/>
          </ac:picMkLst>
        </pc:picChg>
        <pc:picChg chg="add mod">
          <ac:chgData name="Kimberly Van Sickler" userId="84f154ec-cc20-4981-9a6d-9f53686a8876" providerId="ADAL" clId="{5BD91F8B-631E-4994-ADD4-1142CC089434}" dt="2025-05-04T15:51:35.980" v="3957" actId="1076"/>
          <ac:picMkLst>
            <pc:docMk/>
            <pc:sldMk cId="1790856063" sldId="264"/>
            <ac:picMk id="7" creationId="{9E294334-395A-71A2-1244-FDB094D1FD84}"/>
          </ac:picMkLst>
        </pc:picChg>
      </pc:sldChg>
      <pc:sldChg chg="addSp modSp add mod">
        <pc:chgData name="Kimberly Van Sickler" userId="84f154ec-cc20-4981-9a6d-9f53686a8876" providerId="ADAL" clId="{5BD91F8B-631E-4994-ADD4-1142CC089434}" dt="2025-05-04T20:29:00.250" v="9154" actId="207"/>
        <pc:sldMkLst>
          <pc:docMk/>
          <pc:sldMk cId="4259681588" sldId="265"/>
        </pc:sldMkLst>
        <pc:spChg chg="mod">
          <ac:chgData name="Kimberly Van Sickler" userId="84f154ec-cc20-4981-9a6d-9f53686a8876" providerId="ADAL" clId="{5BD91F8B-631E-4994-ADD4-1142CC089434}" dt="2025-05-04T13:57:19.060" v="1177" actId="1076"/>
          <ac:spMkLst>
            <pc:docMk/>
            <pc:sldMk cId="4259681588" sldId="265"/>
            <ac:spMk id="2" creationId="{1B55575F-BB9F-66B8-ED62-8A8FF0DAF084}"/>
          </ac:spMkLst>
        </pc:spChg>
        <pc:spChg chg="add mod">
          <ac:chgData name="Kimberly Van Sickler" userId="84f154ec-cc20-4981-9a6d-9f53686a8876" providerId="ADAL" clId="{5BD91F8B-631E-4994-ADD4-1142CC089434}" dt="2025-05-04T20:29:00.250" v="9154" actId="207"/>
          <ac:spMkLst>
            <pc:docMk/>
            <pc:sldMk cId="4259681588" sldId="265"/>
            <ac:spMk id="6" creationId="{6883360D-A0C8-DC06-AACB-2EBB613CA2C6}"/>
          </ac:spMkLst>
        </pc:spChg>
        <pc:spChg chg="mod">
          <ac:chgData name="Kimberly Van Sickler" userId="84f154ec-cc20-4981-9a6d-9f53686a8876" providerId="ADAL" clId="{5BD91F8B-631E-4994-ADD4-1142CC089434}" dt="2025-05-04T18:21:41.522" v="5941" actId="255"/>
          <ac:spMkLst>
            <pc:docMk/>
            <pc:sldMk cId="4259681588" sldId="265"/>
            <ac:spMk id="8" creationId="{DE978A2B-6455-417B-8139-C508108BEA4D}"/>
          </ac:spMkLst>
        </pc:spChg>
        <pc:spChg chg="mod">
          <ac:chgData name="Kimberly Van Sickler" userId="84f154ec-cc20-4981-9a6d-9f53686a8876" providerId="ADAL" clId="{5BD91F8B-631E-4994-ADD4-1142CC089434}" dt="2025-05-04T18:12:17.114" v="5445" actId="1076"/>
          <ac:spMkLst>
            <pc:docMk/>
            <pc:sldMk cId="4259681588" sldId="265"/>
            <ac:spMk id="9" creationId="{D7392C07-5A0A-4AEB-B7BB-65F0936EDB04}"/>
          </ac:spMkLst>
        </pc:spChg>
        <pc:picChg chg="add mod">
          <ac:chgData name="Kimberly Van Sickler" userId="84f154ec-cc20-4981-9a6d-9f53686a8876" providerId="ADAL" clId="{5BD91F8B-631E-4994-ADD4-1142CC089434}" dt="2025-05-04T13:57:22.533" v="1178" actId="1076"/>
          <ac:picMkLst>
            <pc:docMk/>
            <pc:sldMk cId="4259681588" sldId="265"/>
            <ac:picMk id="3" creationId="{54FE90C2-9191-2A57-F667-A7C9234B0735}"/>
          </ac:picMkLst>
        </pc:picChg>
        <pc:picChg chg="add mod">
          <ac:chgData name="Kimberly Van Sickler" userId="84f154ec-cc20-4981-9a6d-9f53686a8876" providerId="ADAL" clId="{5BD91F8B-631E-4994-ADD4-1142CC089434}" dt="2025-05-04T16:10:56.877" v="4753" actId="14100"/>
          <ac:picMkLst>
            <pc:docMk/>
            <pc:sldMk cId="4259681588" sldId="265"/>
            <ac:picMk id="5" creationId="{18F79356-C2FC-F12B-73F4-274B832AA49F}"/>
          </ac:picMkLst>
        </pc:picChg>
      </pc:sldChg>
      <pc:sldChg chg="addSp delSp modSp add mod">
        <pc:chgData name="Kimberly Van Sickler" userId="84f154ec-cc20-4981-9a6d-9f53686a8876" providerId="ADAL" clId="{5BD91F8B-631E-4994-ADD4-1142CC089434}" dt="2025-05-04T18:46:28.727" v="6185" actId="207"/>
        <pc:sldMkLst>
          <pc:docMk/>
          <pc:sldMk cId="2364375552" sldId="266"/>
        </pc:sldMkLst>
        <pc:spChg chg="mod">
          <ac:chgData name="Kimberly Van Sickler" userId="84f154ec-cc20-4981-9a6d-9f53686a8876" providerId="ADAL" clId="{5BD91F8B-631E-4994-ADD4-1142CC089434}" dt="2025-05-04T13:57:27.136" v="1179" actId="1076"/>
          <ac:spMkLst>
            <pc:docMk/>
            <pc:sldMk cId="2364375552" sldId="266"/>
            <ac:spMk id="2" creationId="{1B55575F-BB9F-66B8-ED62-8A8FF0DAF084}"/>
          </ac:spMkLst>
        </pc:spChg>
        <pc:spChg chg="add del mod">
          <ac:chgData name="Kimberly Van Sickler" userId="84f154ec-cc20-4981-9a6d-9f53686a8876" providerId="ADAL" clId="{5BD91F8B-631E-4994-ADD4-1142CC089434}" dt="2025-05-04T18:21:35.912" v="5940"/>
          <ac:spMkLst>
            <pc:docMk/>
            <pc:sldMk cId="2364375552" sldId="266"/>
            <ac:spMk id="6" creationId="{96F753FC-2B35-54B4-1625-4F0D52D71A74}"/>
          </ac:spMkLst>
        </pc:spChg>
        <pc:spChg chg="add mod">
          <ac:chgData name="Kimberly Van Sickler" userId="84f154ec-cc20-4981-9a6d-9f53686a8876" providerId="ADAL" clId="{5BD91F8B-631E-4994-ADD4-1142CC089434}" dt="2025-05-04T18:46:28.727" v="6185" actId="207"/>
          <ac:spMkLst>
            <pc:docMk/>
            <pc:sldMk cId="2364375552" sldId="266"/>
            <ac:spMk id="7" creationId="{4805F7E1-6355-3472-C748-02E1355ADCE7}"/>
          </ac:spMkLst>
        </pc:spChg>
        <pc:spChg chg="mod">
          <ac:chgData name="Kimberly Van Sickler" userId="84f154ec-cc20-4981-9a6d-9f53686a8876" providerId="ADAL" clId="{5BD91F8B-631E-4994-ADD4-1142CC089434}" dt="2025-05-04T18:35:45.302" v="6053" actId="1076"/>
          <ac:spMkLst>
            <pc:docMk/>
            <pc:sldMk cId="2364375552" sldId="266"/>
            <ac:spMk id="8" creationId="{DE978A2B-6455-417B-8139-C508108BEA4D}"/>
          </ac:spMkLst>
        </pc:spChg>
        <pc:spChg chg="mod">
          <ac:chgData name="Kimberly Van Sickler" userId="84f154ec-cc20-4981-9a6d-9f53686a8876" providerId="ADAL" clId="{5BD91F8B-631E-4994-ADD4-1142CC089434}" dt="2025-05-04T18:35:40.495" v="6052" actId="14100"/>
          <ac:spMkLst>
            <pc:docMk/>
            <pc:sldMk cId="2364375552" sldId="266"/>
            <ac:spMk id="9" creationId="{D7392C07-5A0A-4AEB-B7BB-65F0936EDB04}"/>
          </ac:spMkLst>
        </pc:spChg>
        <pc:picChg chg="add mod">
          <ac:chgData name="Kimberly Van Sickler" userId="84f154ec-cc20-4981-9a6d-9f53686a8876" providerId="ADAL" clId="{5BD91F8B-631E-4994-ADD4-1142CC089434}" dt="2025-05-04T13:57:28.968" v="1180" actId="1076"/>
          <ac:picMkLst>
            <pc:docMk/>
            <pc:sldMk cId="2364375552" sldId="266"/>
            <ac:picMk id="3" creationId="{C0CF80C0-080A-B300-DC72-A789E8AAB7FC}"/>
          </ac:picMkLst>
        </pc:picChg>
        <pc:picChg chg="add mod">
          <ac:chgData name="Kimberly Van Sickler" userId="84f154ec-cc20-4981-9a6d-9f53686a8876" providerId="ADAL" clId="{5BD91F8B-631E-4994-ADD4-1142CC089434}" dt="2025-05-04T17:53:45.829" v="4764" actId="1076"/>
          <ac:picMkLst>
            <pc:docMk/>
            <pc:sldMk cId="2364375552" sldId="266"/>
            <ac:picMk id="5" creationId="{4B78CB34-2100-2053-A078-208A27AA8828}"/>
          </ac:picMkLst>
        </pc:picChg>
      </pc:sldChg>
      <pc:sldChg chg="addSp modSp add mod">
        <pc:chgData name="Kimberly Van Sickler" userId="84f154ec-cc20-4981-9a6d-9f53686a8876" providerId="ADAL" clId="{5BD91F8B-631E-4994-ADD4-1142CC089434}" dt="2025-05-04T18:45:29.496" v="6175" actId="207"/>
        <pc:sldMkLst>
          <pc:docMk/>
          <pc:sldMk cId="1138988072" sldId="267"/>
        </pc:sldMkLst>
        <pc:spChg chg="mod">
          <ac:chgData name="Kimberly Van Sickler" userId="84f154ec-cc20-4981-9a6d-9f53686a8876" providerId="ADAL" clId="{5BD91F8B-631E-4994-ADD4-1142CC089434}" dt="2025-05-04T13:57:34.216" v="1181" actId="1076"/>
          <ac:spMkLst>
            <pc:docMk/>
            <pc:sldMk cId="1138988072" sldId="267"/>
            <ac:spMk id="2" creationId="{1B55575F-BB9F-66B8-ED62-8A8FF0DAF084}"/>
          </ac:spMkLst>
        </pc:spChg>
        <pc:spChg chg="add mod">
          <ac:chgData name="Kimberly Van Sickler" userId="84f154ec-cc20-4981-9a6d-9f53686a8876" providerId="ADAL" clId="{5BD91F8B-631E-4994-ADD4-1142CC089434}" dt="2025-05-04T18:37:50.466" v="6067" actId="1076"/>
          <ac:spMkLst>
            <pc:docMk/>
            <pc:sldMk cId="1138988072" sldId="267"/>
            <ac:spMk id="4" creationId="{311AD395-CDDB-E56B-7449-B43ADBED9042}"/>
          </ac:spMkLst>
        </pc:spChg>
        <pc:spChg chg="mod">
          <ac:chgData name="Kimberly Van Sickler" userId="84f154ec-cc20-4981-9a6d-9f53686a8876" providerId="ADAL" clId="{5BD91F8B-631E-4994-ADD4-1142CC089434}" dt="2025-05-04T18:45:06.225" v="6171" actId="207"/>
          <ac:spMkLst>
            <pc:docMk/>
            <pc:sldMk cId="1138988072" sldId="267"/>
            <ac:spMk id="8" creationId="{DE978A2B-6455-417B-8139-C508108BEA4D}"/>
          </ac:spMkLst>
        </pc:spChg>
        <pc:spChg chg="mod">
          <ac:chgData name="Kimberly Van Sickler" userId="84f154ec-cc20-4981-9a6d-9f53686a8876" providerId="ADAL" clId="{5BD91F8B-631E-4994-ADD4-1142CC089434}" dt="2025-05-04T18:39:22.864" v="6104" actId="255"/>
          <ac:spMkLst>
            <pc:docMk/>
            <pc:sldMk cId="1138988072" sldId="267"/>
            <ac:spMk id="9" creationId="{D7392C07-5A0A-4AEB-B7BB-65F0936EDB04}"/>
          </ac:spMkLst>
        </pc:spChg>
        <pc:spChg chg="add mod">
          <ac:chgData name="Kimberly Van Sickler" userId="84f154ec-cc20-4981-9a6d-9f53686a8876" providerId="ADAL" clId="{5BD91F8B-631E-4994-ADD4-1142CC089434}" dt="2025-05-04T18:45:29.496" v="6175" actId="207"/>
          <ac:spMkLst>
            <pc:docMk/>
            <pc:sldMk cId="1138988072" sldId="267"/>
            <ac:spMk id="10" creationId="{6684231C-EFB9-CDFB-E68B-74D7B5110D73}"/>
          </ac:spMkLst>
        </pc:spChg>
        <pc:picChg chg="add mod">
          <ac:chgData name="Kimberly Van Sickler" userId="84f154ec-cc20-4981-9a6d-9f53686a8876" providerId="ADAL" clId="{5BD91F8B-631E-4994-ADD4-1142CC089434}" dt="2025-05-04T13:57:37.720" v="1182" actId="1076"/>
          <ac:picMkLst>
            <pc:docMk/>
            <pc:sldMk cId="1138988072" sldId="267"/>
            <ac:picMk id="3" creationId="{47432FDA-120E-FB55-D4E8-A426E4BE1E9B}"/>
          </ac:picMkLst>
        </pc:picChg>
        <pc:picChg chg="add mod">
          <ac:chgData name="Kimberly Van Sickler" userId="84f154ec-cc20-4981-9a6d-9f53686a8876" providerId="ADAL" clId="{5BD91F8B-631E-4994-ADD4-1142CC089434}" dt="2025-05-04T18:37:50.466" v="6067" actId="1076"/>
          <ac:picMkLst>
            <pc:docMk/>
            <pc:sldMk cId="1138988072" sldId="267"/>
            <ac:picMk id="5" creationId="{38BC7CD1-4FCE-BF16-6C15-5AE95E7C5055}"/>
          </ac:picMkLst>
        </pc:picChg>
        <pc:picChg chg="add mod">
          <ac:chgData name="Kimberly Van Sickler" userId="84f154ec-cc20-4981-9a6d-9f53686a8876" providerId="ADAL" clId="{5BD91F8B-631E-4994-ADD4-1142CC089434}" dt="2025-05-04T18:38:09.130" v="6071" actId="1076"/>
          <ac:picMkLst>
            <pc:docMk/>
            <pc:sldMk cId="1138988072" sldId="267"/>
            <ac:picMk id="6" creationId="{3838693A-82D7-B1E2-DF28-D83ABD16BCF1}"/>
          </ac:picMkLst>
        </pc:picChg>
      </pc:sldChg>
      <pc:sldChg chg="addSp modSp add mod">
        <pc:chgData name="Kimberly Van Sickler" userId="84f154ec-cc20-4981-9a6d-9f53686a8876" providerId="ADAL" clId="{5BD91F8B-631E-4994-ADD4-1142CC089434}" dt="2025-05-04T18:46:08.421" v="6181" actId="207"/>
        <pc:sldMkLst>
          <pc:docMk/>
          <pc:sldMk cId="1824787620" sldId="268"/>
        </pc:sldMkLst>
        <pc:spChg chg="mod">
          <ac:chgData name="Kimberly Van Sickler" userId="84f154ec-cc20-4981-9a6d-9f53686a8876" providerId="ADAL" clId="{5BD91F8B-631E-4994-ADD4-1142CC089434}" dt="2025-05-04T13:57:43.541" v="1183" actId="1076"/>
          <ac:spMkLst>
            <pc:docMk/>
            <pc:sldMk cId="1824787620" sldId="268"/>
            <ac:spMk id="2" creationId="{1B55575F-BB9F-66B8-ED62-8A8FF0DAF084}"/>
          </ac:spMkLst>
        </pc:spChg>
        <pc:spChg chg="add mod">
          <ac:chgData name="Kimberly Van Sickler" userId="84f154ec-cc20-4981-9a6d-9f53686a8876" providerId="ADAL" clId="{5BD91F8B-631E-4994-ADD4-1142CC089434}" dt="2025-05-04T18:46:08.421" v="6181" actId="207"/>
          <ac:spMkLst>
            <pc:docMk/>
            <pc:sldMk cId="1824787620" sldId="268"/>
            <ac:spMk id="6" creationId="{A1C15569-E1F0-DA15-594A-23917FA8E5C6}"/>
          </ac:spMkLst>
        </pc:spChg>
        <pc:spChg chg="mod">
          <ac:chgData name="Kimberly Van Sickler" userId="84f154ec-cc20-4981-9a6d-9f53686a8876" providerId="ADAL" clId="{5BD91F8B-631E-4994-ADD4-1142CC089434}" dt="2025-05-04T18:45:42.271" v="6176" actId="207"/>
          <ac:spMkLst>
            <pc:docMk/>
            <pc:sldMk cId="1824787620" sldId="268"/>
            <ac:spMk id="8" creationId="{DE978A2B-6455-417B-8139-C508108BEA4D}"/>
          </ac:spMkLst>
        </pc:spChg>
        <pc:spChg chg="mod">
          <ac:chgData name="Kimberly Van Sickler" userId="84f154ec-cc20-4981-9a6d-9f53686a8876" providerId="ADAL" clId="{5BD91F8B-631E-4994-ADD4-1142CC089434}" dt="2025-05-04T18:42:56.980" v="6153" actId="207"/>
          <ac:spMkLst>
            <pc:docMk/>
            <pc:sldMk cId="1824787620" sldId="268"/>
            <ac:spMk id="9" creationId="{D7392C07-5A0A-4AEB-B7BB-65F0936EDB04}"/>
          </ac:spMkLst>
        </pc:spChg>
        <pc:picChg chg="add mod">
          <ac:chgData name="Kimberly Van Sickler" userId="84f154ec-cc20-4981-9a6d-9f53686a8876" providerId="ADAL" clId="{5BD91F8B-631E-4994-ADD4-1142CC089434}" dt="2025-05-04T13:57:48.176" v="1184" actId="1076"/>
          <ac:picMkLst>
            <pc:docMk/>
            <pc:sldMk cId="1824787620" sldId="268"/>
            <ac:picMk id="3" creationId="{6CC86383-522B-80C2-BE66-C1DD31EE057A}"/>
          </ac:picMkLst>
        </pc:picChg>
        <pc:picChg chg="add mod">
          <ac:chgData name="Kimberly Van Sickler" userId="84f154ec-cc20-4981-9a6d-9f53686a8876" providerId="ADAL" clId="{5BD91F8B-631E-4994-ADD4-1142CC089434}" dt="2025-05-04T18:42:11.179" v="6146" actId="1076"/>
          <ac:picMkLst>
            <pc:docMk/>
            <pc:sldMk cId="1824787620" sldId="268"/>
            <ac:picMk id="4" creationId="{D0FF1649-3047-AEFC-195B-E7EDC2AB4CB0}"/>
          </ac:picMkLst>
        </pc:picChg>
      </pc:sldChg>
      <pc:sldChg chg="addSp modSp add mod">
        <pc:chgData name="Kimberly Van Sickler" userId="84f154ec-cc20-4981-9a6d-9f53686a8876" providerId="ADAL" clId="{5BD91F8B-631E-4994-ADD4-1142CC089434}" dt="2025-05-04T20:30:57.622" v="9175" actId="20577"/>
        <pc:sldMkLst>
          <pc:docMk/>
          <pc:sldMk cId="3828895159" sldId="269"/>
        </pc:sldMkLst>
        <pc:spChg chg="mod">
          <ac:chgData name="Kimberly Van Sickler" userId="84f154ec-cc20-4981-9a6d-9f53686a8876" providerId="ADAL" clId="{5BD91F8B-631E-4994-ADD4-1142CC089434}" dt="2025-05-04T13:57:53.509" v="1185" actId="1076"/>
          <ac:spMkLst>
            <pc:docMk/>
            <pc:sldMk cId="3828895159" sldId="269"/>
            <ac:spMk id="2" creationId="{1B55575F-BB9F-66B8-ED62-8A8FF0DAF084}"/>
          </ac:spMkLst>
        </pc:spChg>
        <pc:spChg chg="add mod">
          <ac:chgData name="Kimberly Van Sickler" userId="84f154ec-cc20-4981-9a6d-9f53686a8876" providerId="ADAL" clId="{5BD91F8B-631E-4994-ADD4-1142CC089434}" dt="2025-05-04T20:30:57.622" v="9175" actId="20577"/>
          <ac:spMkLst>
            <pc:docMk/>
            <pc:sldMk cId="3828895159" sldId="269"/>
            <ac:spMk id="6" creationId="{A397F5F8-E52A-B9D2-3926-02BB5632022C}"/>
          </ac:spMkLst>
        </pc:spChg>
        <pc:spChg chg="mod">
          <ac:chgData name="Kimberly Van Sickler" userId="84f154ec-cc20-4981-9a6d-9f53686a8876" providerId="ADAL" clId="{5BD91F8B-631E-4994-ADD4-1142CC089434}" dt="2025-05-04T19:32:22.178" v="6983" actId="1076"/>
          <ac:spMkLst>
            <pc:docMk/>
            <pc:sldMk cId="3828895159" sldId="269"/>
            <ac:spMk id="8" creationId="{DE978A2B-6455-417B-8139-C508108BEA4D}"/>
          </ac:spMkLst>
        </pc:spChg>
        <pc:spChg chg="mod">
          <ac:chgData name="Kimberly Van Sickler" userId="84f154ec-cc20-4981-9a6d-9f53686a8876" providerId="ADAL" clId="{5BD91F8B-631E-4994-ADD4-1142CC089434}" dt="2025-05-04T19:32:20.027" v="6982" actId="1076"/>
          <ac:spMkLst>
            <pc:docMk/>
            <pc:sldMk cId="3828895159" sldId="269"/>
            <ac:spMk id="9" creationId="{D7392C07-5A0A-4AEB-B7BB-65F0936EDB04}"/>
          </ac:spMkLst>
        </pc:spChg>
        <pc:picChg chg="add mod">
          <ac:chgData name="Kimberly Van Sickler" userId="84f154ec-cc20-4981-9a6d-9f53686a8876" providerId="ADAL" clId="{5BD91F8B-631E-4994-ADD4-1142CC089434}" dt="2025-05-04T13:57:58.555" v="1186" actId="1076"/>
          <ac:picMkLst>
            <pc:docMk/>
            <pc:sldMk cId="3828895159" sldId="269"/>
            <ac:picMk id="3" creationId="{668EBAF4-1E0F-F4B5-E393-D78EF96FE95B}"/>
          </ac:picMkLst>
        </pc:picChg>
        <pc:picChg chg="add mod">
          <ac:chgData name="Kimberly Van Sickler" userId="84f154ec-cc20-4981-9a6d-9f53686a8876" providerId="ADAL" clId="{5BD91F8B-631E-4994-ADD4-1142CC089434}" dt="2025-05-04T18:46:59.908" v="6187" actId="1076"/>
          <ac:picMkLst>
            <pc:docMk/>
            <pc:sldMk cId="3828895159" sldId="269"/>
            <ac:picMk id="5" creationId="{C2687D48-0757-22E9-D1ED-D34B0F261263}"/>
          </ac:picMkLst>
        </pc:picChg>
      </pc:sldChg>
      <pc:sldChg chg="addSp modSp add mod">
        <pc:chgData name="Kimberly Van Sickler" userId="84f154ec-cc20-4981-9a6d-9f53686a8876" providerId="ADAL" clId="{5BD91F8B-631E-4994-ADD4-1142CC089434}" dt="2025-05-04T19:43:33.604" v="7338" actId="207"/>
        <pc:sldMkLst>
          <pc:docMk/>
          <pc:sldMk cId="3993528659" sldId="270"/>
        </pc:sldMkLst>
        <pc:spChg chg="mod">
          <ac:chgData name="Kimberly Van Sickler" userId="84f154ec-cc20-4981-9a6d-9f53686a8876" providerId="ADAL" clId="{5BD91F8B-631E-4994-ADD4-1142CC089434}" dt="2025-05-04T13:58:05.885" v="1187" actId="1076"/>
          <ac:spMkLst>
            <pc:docMk/>
            <pc:sldMk cId="3993528659" sldId="270"/>
            <ac:spMk id="2" creationId="{1B55575F-BB9F-66B8-ED62-8A8FF0DAF084}"/>
          </ac:spMkLst>
        </pc:spChg>
        <pc:spChg chg="add mod">
          <ac:chgData name="Kimberly Van Sickler" userId="84f154ec-cc20-4981-9a6d-9f53686a8876" providerId="ADAL" clId="{5BD91F8B-631E-4994-ADD4-1142CC089434}" dt="2025-05-04T19:43:33.604" v="7338" actId="207"/>
          <ac:spMkLst>
            <pc:docMk/>
            <pc:sldMk cId="3993528659" sldId="270"/>
            <ac:spMk id="6" creationId="{72689129-3D77-DC83-8205-FC611FB978D4}"/>
          </ac:spMkLst>
        </pc:spChg>
        <pc:spChg chg="mod">
          <ac:chgData name="Kimberly Van Sickler" userId="84f154ec-cc20-4981-9a6d-9f53686a8876" providerId="ADAL" clId="{5BD91F8B-631E-4994-ADD4-1142CC089434}" dt="2025-05-04T19:41:08.980" v="7300" actId="1076"/>
          <ac:spMkLst>
            <pc:docMk/>
            <pc:sldMk cId="3993528659" sldId="270"/>
            <ac:spMk id="8" creationId="{DE978A2B-6455-417B-8139-C508108BEA4D}"/>
          </ac:spMkLst>
        </pc:spChg>
        <pc:spChg chg="mod">
          <ac:chgData name="Kimberly Van Sickler" userId="84f154ec-cc20-4981-9a6d-9f53686a8876" providerId="ADAL" clId="{5BD91F8B-631E-4994-ADD4-1142CC089434}" dt="2025-05-04T19:41:05.196" v="7299" actId="1076"/>
          <ac:spMkLst>
            <pc:docMk/>
            <pc:sldMk cId="3993528659" sldId="270"/>
            <ac:spMk id="9" creationId="{D7392C07-5A0A-4AEB-B7BB-65F0936EDB04}"/>
          </ac:spMkLst>
        </pc:spChg>
        <pc:picChg chg="add mod">
          <ac:chgData name="Kimberly Van Sickler" userId="84f154ec-cc20-4981-9a6d-9f53686a8876" providerId="ADAL" clId="{5BD91F8B-631E-4994-ADD4-1142CC089434}" dt="2025-05-04T13:58:10.877" v="1188" actId="1076"/>
          <ac:picMkLst>
            <pc:docMk/>
            <pc:sldMk cId="3993528659" sldId="270"/>
            <ac:picMk id="3" creationId="{13C56292-9146-8E55-BE0C-C2E4989E96C6}"/>
          </ac:picMkLst>
        </pc:picChg>
        <pc:picChg chg="add mod">
          <ac:chgData name="Kimberly Van Sickler" userId="84f154ec-cc20-4981-9a6d-9f53686a8876" providerId="ADAL" clId="{5BD91F8B-631E-4994-ADD4-1142CC089434}" dt="2025-05-04T19:35:21.722" v="6992" actId="1076"/>
          <ac:picMkLst>
            <pc:docMk/>
            <pc:sldMk cId="3993528659" sldId="270"/>
            <ac:picMk id="5" creationId="{8ED6B8E4-002C-E191-811F-F8A5E7E11933}"/>
          </ac:picMkLst>
        </pc:picChg>
      </pc:sldChg>
      <pc:sldChg chg="addSp modSp add mod">
        <pc:chgData name="Kimberly Van Sickler" userId="84f154ec-cc20-4981-9a6d-9f53686a8876" providerId="ADAL" clId="{5BD91F8B-631E-4994-ADD4-1142CC089434}" dt="2025-05-04T22:52:35.229" v="14839" actId="1076"/>
        <pc:sldMkLst>
          <pc:docMk/>
          <pc:sldMk cId="2383816320" sldId="271"/>
        </pc:sldMkLst>
        <pc:spChg chg="mod">
          <ac:chgData name="Kimberly Van Sickler" userId="84f154ec-cc20-4981-9a6d-9f53686a8876" providerId="ADAL" clId="{5BD91F8B-631E-4994-ADD4-1142CC089434}" dt="2025-05-04T13:58:15.127" v="1189" actId="1076"/>
          <ac:spMkLst>
            <pc:docMk/>
            <pc:sldMk cId="2383816320" sldId="271"/>
            <ac:spMk id="2" creationId="{1B55575F-BB9F-66B8-ED62-8A8FF0DAF084}"/>
          </ac:spMkLst>
        </pc:spChg>
        <pc:spChg chg="add mod">
          <ac:chgData name="Kimberly Van Sickler" userId="84f154ec-cc20-4981-9a6d-9f53686a8876" providerId="ADAL" clId="{5BD91F8B-631E-4994-ADD4-1142CC089434}" dt="2025-05-04T21:47:48.394" v="12923" actId="20577"/>
          <ac:spMkLst>
            <pc:docMk/>
            <pc:sldMk cId="2383816320" sldId="271"/>
            <ac:spMk id="6" creationId="{2EC512CF-C5FD-3502-5088-97BACAF42B08}"/>
          </ac:spMkLst>
        </pc:spChg>
        <pc:spChg chg="mod">
          <ac:chgData name="Kimberly Van Sickler" userId="84f154ec-cc20-4981-9a6d-9f53686a8876" providerId="ADAL" clId="{5BD91F8B-631E-4994-ADD4-1142CC089434}" dt="2025-05-04T20:03:36.659" v="8225" actId="1076"/>
          <ac:spMkLst>
            <pc:docMk/>
            <pc:sldMk cId="2383816320" sldId="271"/>
            <ac:spMk id="8" creationId="{DE978A2B-6455-417B-8139-C508108BEA4D}"/>
          </ac:spMkLst>
        </pc:spChg>
        <pc:spChg chg="mod">
          <ac:chgData name="Kimberly Van Sickler" userId="84f154ec-cc20-4981-9a6d-9f53686a8876" providerId="ADAL" clId="{5BD91F8B-631E-4994-ADD4-1142CC089434}" dt="2025-05-04T20:03:33.227" v="8224" actId="14100"/>
          <ac:spMkLst>
            <pc:docMk/>
            <pc:sldMk cId="2383816320" sldId="271"/>
            <ac:spMk id="9" creationId="{D7392C07-5A0A-4AEB-B7BB-65F0936EDB04}"/>
          </ac:spMkLst>
        </pc:spChg>
        <pc:picChg chg="add mod">
          <ac:chgData name="Kimberly Van Sickler" userId="84f154ec-cc20-4981-9a6d-9f53686a8876" providerId="ADAL" clId="{5BD91F8B-631E-4994-ADD4-1142CC089434}" dt="2025-05-04T13:58:17.171" v="1190" actId="1076"/>
          <ac:picMkLst>
            <pc:docMk/>
            <pc:sldMk cId="2383816320" sldId="271"/>
            <ac:picMk id="3" creationId="{BF5701E2-41B8-0954-8782-F3EA25F6ECE6}"/>
          </ac:picMkLst>
        </pc:picChg>
        <pc:picChg chg="add mod">
          <ac:chgData name="Kimberly Van Sickler" userId="84f154ec-cc20-4981-9a6d-9f53686a8876" providerId="ADAL" clId="{5BD91F8B-631E-4994-ADD4-1142CC089434}" dt="2025-05-04T22:52:35.229" v="14839" actId="1076"/>
          <ac:picMkLst>
            <pc:docMk/>
            <pc:sldMk cId="2383816320" sldId="271"/>
            <ac:picMk id="5" creationId="{B93ADDC6-563F-1EE4-6665-76D63169A4E2}"/>
          </ac:picMkLst>
        </pc:picChg>
      </pc:sldChg>
      <pc:sldChg chg="addSp modSp add mod">
        <pc:chgData name="Kimberly Van Sickler" userId="84f154ec-cc20-4981-9a6d-9f53686a8876" providerId="ADAL" clId="{5BD91F8B-631E-4994-ADD4-1142CC089434}" dt="2025-05-04T21:47:40.284" v="12922" actId="20577"/>
        <pc:sldMkLst>
          <pc:docMk/>
          <pc:sldMk cId="2184760939" sldId="272"/>
        </pc:sldMkLst>
        <pc:spChg chg="mod">
          <ac:chgData name="Kimberly Van Sickler" userId="84f154ec-cc20-4981-9a6d-9f53686a8876" providerId="ADAL" clId="{5BD91F8B-631E-4994-ADD4-1142CC089434}" dt="2025-05-04T13:58:21.295" v="1191" actId="1076"/>
          <ac:spMkLst>
            <pc:docMk/>
            <pc:sldMk cId="2184760939" sldId="272"/>
            <ac:spMk id="2" creationId="{1B55575F-BB9F-66B8-ED62-8A8FF0DAF084}"/>
          </ac:spMkLst>
        </pc:spChg>
        <pc:spChg chg="add mod">
          <ac:chgData name="Kimberly Van Sickler" userId="84f154ec-cc20-4981-9a6d-9f53686a8876" providerId="ADAL" clId="{5BD91F8B-631E-4994-ADD4-1142CC089434}" dt="2025-05-04T21:47:40.284" v="12922" actId="20577"/>
          <ac:spMkLst>
            <pc:docMk/>
            <pc:sldMk cId="2184760939" sldId="272"/>
            <ac:spMk id="4" creationId="{5161E0A1-3444-EE1E-F62B-B7FA806C4A43}"/>
          </ac:spMkLst>
        </pc:spChg>
        <pc:spChg chg="mod">
          <ac:chgData name="Kimberly Van Sickler" userId="84f154ec-cc20-4981-9a6d-9f53686a8876" providerId="ADAL" clId="{5BD91F8B-631E-4994-ADD4-1142CC089434}" dt="2025-05-04T20:24:43.357" v="8997" actId="20577"/>
          <ac:spMkLst>
            <pc:docMk/>
            <pc:sldMk cId="2184760939" sldId="272"/>
            <ac:spMk id="8" creationId="{DE978A2B-6455-417B-8139-C508108BEA4D}"/>
          </ac:spMkLst>
        </pc:spChg>
        <pc:spChg chg="mod">
          <ac:chgData name="Kimberly Van Sickler" userId="84f154ec-cc20-4981-9a6d-9f53686a8876" providerId="ADAL" clId="{5BD91F8B-631E-4994-ADD4-1142CC089434}" dt="2025-05-04T20:22:52.078" v="8965" actId="255"/>
          <ac:spMkLst>
            <pc:docMk/>
            <pc:sldMk cId="2184760939" sldId="272"/>
            <ac:spMk id="9" creationId="{D7392C07-5A0A-4AEB-B7BB-65F0936EDB04}"/>
          </ac:spMkLst>
        </pc:spChg>
        <pc:picChg chg="add mod">
          <ac:chgData name="Kimberly Van Sickler" userId="84f154ec-cc20-4981-9a6d-9f53686a8876" providerId="ADAL" clId="{5BD91F8B-631E-4994-ADD4-1142CC089434}" dt="2025-05-04T13:58:23.413" v="1192" actId="1076"/>
          <ac:picMkLst>
            <pc:docMk/>
            <pc:sldMk cId="2184760939" sldId="272"/>
            <ac:picMk id="3" creationId="{3EC064E1-764E-0A89-6056-1B14636C77BE}"/>
          </ac:picMkLst>
        </pc:picChg>
        <pc:picChg chg="add mod">
          <ac:chgData name="Kimberly Van Sickler" userId="84f154ec-cc20-4981-9a6d-9f53686a8876" providerId="ADAL" clId="{5BD91F8B-631E-4994-ADD4-1142CC089434}" dt="2025-05-04T20:07:52.332" v="8278" actId="1076"/>
          <ac:picMkLst>
            <pc:docMk/>
            <pc:sldMk cId="2184760939" sldId="272"/>
            <ac:picMk id="14338" creationId="{9CC018EA-E53B-C3C7-1466-B734D84F0481}"/>
          </ac:picMkLst>
        </pc:picChg>
      </pc:sldChg>
      <pc:sldChg chg="addSp delSp modSp add mod">
        <pc:chgData name="Kimberly Van Sickler" userId="84f154ec-cc20-4981-9a6d-9f53686a8876" providerId="ADAL" clId="{5BD91F8B-631E-4994-ADD4-1142CC089434}" dt="2025-05-04T20:44:06.708" v="9720" actId="207"/>
        <pc:sldMkLst>
          <pc:docMk/>
          <pc:sldMk cId="1361788597" sldId="273"/>
        </pc:sldMkLst>
        <pc:spChg chg="mod">
          <ac:chgData name="Kimberly Van Sickler" userId="84f154ec-cc20-4981-9a6d-9f53686a8876" providerId="ADAL" clId="{5BD91F8B-631E-4994-ADD4-1142CC089434}" dt="2025-05-04T13:58:28.551" v="1193" actId="1076"/>
          <ac:spMkLst>
            <pc:docMk/>
            <pc:sldMk cId="1361788597" sldId="273"/>
            <ac:spMk id="2" creationId="{1B55575F-BB9F-66B8-ED62-8A8FF0DAF084}"/>
          </ac:spMkLst>
        </pc:spChg>
        <pc:spChg chg="add mod">
          <ac:chgData name="Kimberly Van Sickler" userId="84f154ec-cc20-4981-9a6d-9f53686a8876" providerId="ADAL" clId="{5BD91F8B-631E-4994-ADD4-1142CC089434}" dt="2025-05-04T20:27:11.335" v="9099" actId="14100"/>
          <ac:spMkLst>
            <pc:docMk/>
            <pc:sldMk cId="1361788597" sldId="273"/>
            <ac:spMk id="4" creationId="{69C61316-A585-BE52-01EF-1912F2CEAC77}"/>
          </ac:spMkLst>
        </pc:spChg>
        <pc:spChg chg="add del mod">
          <ac:chgData name="Kimberly Van Sickler" userId="84f154ec-cc20-4981-9a6d-9f53686a8876" providerId="ADAL" clId="{5BD91F8B-631E-4994-ADD4-1142CC089434}" dt="2025-05-04T20:28:17.806" v="9144"/>
          <ac:spMkLst>
            <pc:docMk/>
            <pc:sldMk cId="1361788597" sldId="273"/>
            <ac:spMk id="5" creationId="{12868730-36E5-A68B-10D2-1A1A30E8F203}"/>
          </ac:spMkLst>
        </pc:spChg>
        <pc:spChg chg="add del mod">
          <ac:chgData name="Kimberly Van Sickler" userId="84f154ec-cc20-4981-9a6d-9f53686a8876" providerId="ADAL" clId="{5BD91F8B-631E-4994-ADD4-1142CC089434}" dt="2025-05-04T20:32:54.476" v="9193" actId="478"/>
          <ac:spMkLst>
            <pc:docMk/>
            <pc:sldMk cId="1361788597" sldId="273"/>
            <ac:spMk id="7" creationId="{FDA8738D-6A3F-FC99-BEDE-116203A449F1}"/>
          </ac:spMkLst>
        </pc:spChg>
        <pc:spChg chg="mod ord">
          <ac:chgData name="Kimberly Van Sickler" userId="84f154ec-cc20-4981-9a6d-9f53686a8876" providerId="ADAL" clId="{5BD91F8B-631E-4994-ADD4-1142CC089434}" dt="2025-05-04T20:43:36.689" v="9711" actId="1076"/>
          <ac:spMkLst>
            <pc:docMk/>
            <pc:sldMk cId="1361788597" sldId="273"/>
            <ac:spMk id="8" creationId="{DE978A2B-6455-417B-8139-C508108BEA4D}"/>
          </ac:spMkLst>
        </pc:spChg>
        <pc:spChg chg="mod">
          <ac:chgData name="Kimberly Van Sickler" userId="84f154ec-cc20-4981-9a6d-9f53686a8876" providerId="ADAL" clId="{5BD91F8B-631E-4994-ADD4-1142CC089434}" dt="2025-05-04T20:26:51.177" v="9093" actId="1076"/>
          <ac:spMkLst>
            <pc:docMk/>
            <pc:sldMk cId="1361788597" sldId="273"/>
            <ac:spMk id="9" creationId="{D7392C07-5A0A-4AEB-B7BB-65F0936EDB04}"/>
          </ac:spMkLst>
        </pc:spChg>
        <pc:spChg chg="add mod">
          <ac:chgData name="Kimberly Van Sickler" userId="84f154ec-cc20-4981-9a6d-9f53686a8876" providerId="ADAL" clId="{5BD91F8B-631E-4994-ADD4-1142CC089434}" dt="2025-05-04T20:44:06.708" v="9720" actId="207"/>
          <ac:spMkLst>
            <pc:docMk/>
            <pc:sldMk cId="1361788597" sldId="273"/>
            <ac:spMk id="10" creationId="{DD4413F2-8CE5-5B02-4CBC-A2BC210E130E}"/>
          </ac:spMkLst>
        </pc:spChg>
        <pc:picChg chg="add mod">
          <ac:chgData name="Kimberly Van Sickler" userId="84f154ec-cc20-4981-9a6d-9f53686a8876" providerId="ADAL" clId="{5BD91F8B-631E-4994-ADD4-1142CC089434}" dt="2025-05-04T13:58:30.857" v="1194" actId="1076"/>
          <ac:picMkLst>
            <pc:docMk/>
            <pc:sldMk cId="1361788597" sldId="273"/>
            <ac:picMk id="3" creationId="{053B1871-AF84-8E02-DF2C-B3B918BD3158}"/>
          </ac:picMkLst>
        </pc:picChg>
      </pc:sldChg>
      <pc:sldChg chg="addSp modSp add mod">
        <pc:chgData name="Kimberly Van Sickler" userId="84f154ec-cc20-4981-9a6d-9f53686a8876" providerId="ADAL" clId="{5BD91F8B-631E-4994-ADD4-1142CC089434}" dt="2025-05-07T10:33:49.475" v="16781" actId="20577"/>
        <pc:sldMkLst>
          <pc:docMk/>
          <pc:sldMk cId="914681499" sldId="274"/>
        </pc:sldMkLst>
        <pc:spChg chg="mod">
          <ac:chgData name="Kimberly Van Sickler" userId="84f154ec-cc20-4981-9a6d-9f53686a8876" providerId="ADAL" clId="{5BD91F8B-631E-4994-ADD4-1142CC089434}" dt="2025-05-04T13:58:35.623" v="1195" actId="1076"/>
          <ac:spMkLst>
            <pc:docMk/>
            <pc:sldMk cId="914681499" sldId="274"/>
            <ac:spMk id="2" creationId="{1B55575F-BB9F-66B8-ED62-8A8FF0DAF084}"/>
          </ac:spMkLst>
        </pc:spChg>
        <pc:spChg chg="add mod">
          <ac:chgData name="Kimberly Van Sickler" userId="84f154ec-cc20-4981-9a6d-9f53686a8876" providerId="ADAL" clId="{5BD91F8B-631E-4994-ADD4-1142CC089434}" dt="2025-05-07T10:33:49.475" v="16781" actId="20577"/>
          <ac:spMkLst>
            <pc:docMk/>
            <pc:sldMk cId="914681499" sldId="274"/>
            <ac:spMk id="4" creationId="{7B082B4E-00C2-B168-42A5-4D1CD797DDA1}"/>
          </ac:spMkLst>
        </pc:spChg>
        <pc:spChg chg="mod">
          <ac:chgData name="Kimberly Van Sickler" userId="84f154ec-cc20-4981-9a6d-9f53686a8876" providerId="ADAL" clId="{5BD91F8B-631E-4994-ADD4-1142CC089434}" dt="2025-05-04T21:01:09.586" v="10860" actId="14100"/>
          <ac:spMkLst>
            <pc:docMk/>
            <pc:sldMk cId="914681499" sldId="274"/>
            <ac:spMk id="8" creationId="{DE978A2B-6455-417B-8139-C508108BEA4D}"/>
          </ac:spMkLst>
        </pc:spChg>
        <pc:spChg chg="mod">
          <ac:chgData name="Kimberly Van Sickler" userId="84f154ec-cc20-4981-9a6d-9f53686a8876" providerId="ADAL" clId="{5BD91F8B-631E-4994-ADD4-1142CC089434}" dt="2025-05-04T21:03:21.753" v="10890" actId="20577"/>
          <ac:spMkLst>
            <pc:docMk/>
            <pc:sldMk cId="914681499" sldId="274"/>
            <ac:spMk id="9" creationId="{D7392C07-5A0A-4AEB-B7BB-65F0936EDB04}"/>
          </ac:spMkLst>
        </pc:spChg>
        <pc:picChg chg="add mod">
          <ac:chgData name="Kimberly Van Sickler" userId="84f154ec-cc20-4981-9a6d-9f53686a8876" providerId="ADAL" clId="{5BD91F8B-631E-4994-ADD4-1142CC089434}" dt="2025-05-04T13:58:38.355" v="1196" actId="1076"/>
          <ac:picMkLst>
            <pc:docMk/>
            <pc:sldMk cId="914681499" sldId="274"/>
            <ac:picMk id="3" creationId="{9BE0E072-E3BB-4CB5-4F86-465F603FB600}"/>
          </ac:picMkLst>
        </pc:picChg>
        <pc:picChg chg="add mod">
          <ac:chgData name="Kimberly Van Sickler" userId="84f154ec-cc20-4981-9a6d-9f53686a8876" providerId="ADAL" clId="{5BD91F8B-631E-4994-ADD4-1142CC089434}" dt="2025-05-04T21:01:59.911" v="10867" actId="1076"/>
          <ac:picMkLst>
            <pc:docMk/>
            <pc:sldMk cId="914681499" sldId="274"/>
            <ac:picMk id="12290" creationId="{353CF741-2906-D0D0-8721-5FBDE13660B6}"/>
          </ac:picMkLst>
        </pc:picChg>
      </pc:sldChg>
      <pc:sldChg chg="addSp modSp add mod">
        <pc:chgData name="Kimberly Van Sickler" userId="84f154ec-cc20-4981-9a6d-9f53686a8876" providerId="ADAL" clId="{5BD91F8B-631E-4994-ADD4-1142CC089434}" dt="2025-05-04T21:47:11.563" v="12921" actId="20577"/>
        <pc:sldMkLst>
          <pc:docMk/>
          <pc:sldMk cId="838694718" sldId="275"/>
        </pc:sldMkLst>
        <pc:spChg chg="mod">
          <ac:chgData name="Kimberly Van Sickler" userId="84f154ec-cc20-4981-9a6d-9f53686a8876" providerId="ADAL" clId="{5BD91F8B-631E-4994-ADD4-1142CC089434}" dt="2025-05-04T13:58:42.422" v="1197" actId="1076"/>
          <ac:spMkLst>
            <pc:docMk/>
            <pc:sldMk cId="838694718" sldId="275"/>
            <ac:spMk id="2" creationId="{1B55575F-BB9F-66B8-ED62-8A8FF0DAF084}"/>
          </ac:spMkLst>
        </pc:spChg>
        <pc:spChg chg="add mod">
          <ac:chgData name="Kimberly Van Sickler" userId="84f154ec-cc20-4981-9a6d-9f53686a8876" providerId="ADAL" clId="{5BD91F8B-631E-4994-ADD4-1142CC089434}" dt="2025-05-04T21:47:11.563" v="12921" actId="20577"/>
          <ac:spMkLst>
            <pc:docMk/>
            <pc:sldMk cId="838694718" sldId="275"/>
            <ac:spMk id="4" creationId="{60BC3E3C-E0C5-402A-3D49-20561B4BB593}"/>
          </ac:spMkLst>
        </pc:spChg>
        <pc:spChg chg="mod">
          <ac:chgData name="Kimberly Van Sickler" userId="84f154ec-cc20-4981-9a6d-9f53686a8876" providerId="ADAL" clId="{5BD91F8B-631E-4994-ADD4-1142CC089434}" dt="2025-05-04T21:05:37.889" v="10945" actId="113"/>
          <ac:spMkLst>
            <pc:docMk/>
            <pc:sldMk cId="838694718" sldId="275"/>
            <ac:spMk id="8" creationId="{DE978A2B-6455-417B-8139-C508108BEA4D}"/>
          </ac:spMkLst>
        </pc:spChg>
        <pc:spChg chg="mod">
          <ac:chgData name="Kimberly Van Sickler" userId="84f154ec-cc20-4981-9a6d-9f53686a8876" providerId="ADAL" clId="{5BD91F8B-631E-4994-ADD4-1142CC089434}" dt="2025-05-04T21:10:24.671" v="11359" actId="20577"/>
          <ac:spMkLst>
            <pc:docMk/>
            <pc:sldMk cId="838694718" sldId="275"/>
            <ac:spMk id="9" creationId="{D7392C07-5A0A-4AEB-B7BB-65F0936EDB04}"/>
          </ac:spMkLst>
        </pc:spChg>
        <pc:picChg chg="add mod">
          <ac:chgData name="Kimberly Van Sickler" userId="84f154ec-cc20-4981-9a6d-9f53686a8876" providerId="ADAL" clId="{5BD91F8B-631E-4994-ADD4-1142CC089434}" dt="2025-05-04T13:58:45.605" v="1198" actId="1076"/>
          <ac:picMkLst>
            <pc:docMk/>
            <pc:sldMk cId="838694718" sldId="275"/>
            <ac:picMk id="3" creationId="{3BA5476E-E52A-7DFC-DC75-4B3B925A10A5}"/>
          </ac:picMkLst>
        </pc:picChg>
        <pc:picChg chg="add mod">
          <ac:chgData name="Kimberly Van Sickler" userId="84f154ec-cc20-4981-9a6d-9f53686a8876" providerId="ADAL" clId="{5BD91F8B-631E-4994-ADD4-1142CC089434}" dt="2025-05-04T21:13:11.398" v="11447" actId="1076"/>
          <ac:picMkLst>
            <pc:docMk/>
            <pc:sldMk cId="838694718" sldId="275"/>
            <ac:picMk id="11266" creationId="{9CBFF452-D437-36AE-FDF9-9A5949B339C2}"/>
          </ac:picMkLst>
        </pc:picChg>
      </pc:sldChg>
      <pc:sldChg chg="addSp delSp modSp add mod">
        <pc:chgData name="Kimberly Van Sickler" userId="84f154ec-cc20-4981-9a6d-9f53686a8876" providerId="ADAL" clId="{5BD91F8B-631E-4994-ADD4-1142CC089434}" dt="2025-05-04T23:39:35.993" v="15954" actId="207"/>
        <pc:sldMkLst>
          <pc:docMk/>
          <pc:sldMk cId="2485244178" sldId="276"/>
        </pc:sldMkLst>
        <pc:spChg chg="mod">
          <ac:chgData name="Kimberly Van Sickler" userId="84f154ec-cc20-4981-9a6d-9f53686a8876" providerId="ADAL" clId="{5BD91F8B-631E-4994-ADD4-1142CC089434}" dt="2025-05-04T13:58:52.599" v="1199" actId="1076"/>
          <ac:spMkLst>
            <pc:docMk/>
            <pc:sldMk cId="2485244178" sldId="276"/>
            <ac:spMk id="2" creationId="{1B55575F-BB9F-66B8-ED62-8A8FF0DAF084}"/>
          </ac:spMkLst>
        </pc:spChg>
        <pc:spChg chg="add mod">
          <ac:chgData name="Kimberly Van Sickler" userId="84f154ec-cc20-4981-9a6d-9f53686a8876" providerId="ADAL" clId="{5BD91F8B-631E-4994-ADD4-1142CC089434}" dt="2025-05-04T23:39:35.993" v="15954" actId="207"/>
          <ac:spMkLst>
            <pc:docMk/>
            <pc:sldMk cId="2485244178" sldId="276"/>
            <ac:spMk id="6" creationId="{A8398259-6F8A-6BB9-2142-0A5DB008ACED}"/>
          </ac:spMkLst>
        </pc:spChg>
        <pc:spChg chg="mod">
          <ac:chgData name="Kimberly Van Sickler" userId="84f154ec-cc20-4981-9a6d-9f53686a8876" providerId="ADAL" clId="{5BD91F8B-631E-4994-ADD4-1142CC089434}" dt="2025-05-04T23:38:51.244" v="15913" actId="1076"/>
          <ac:spMkLst>
            <pc:docMk/>
            <pc:sldMk cId="2485244178" sldId="276"/>
            <ac:spMk id="8" creationId="{DE978A2B-6455-417B-8139-C508108BEA4D}"/>
          </ac:spMkLst>
        </pc:spChg>
        <pc:spChg chg="mod">
          <ac:chgData name="Kimberly Van Sickler" userId="84f154ec-cc20-4981-9a6d-9f53686a8876" providerId="ADAL" clId="{5BD91F8B-631E-4994-ADD4-1142CC089434}" dt="2025-05-04T23:38:34.597" v="15912" actId="6549"/>
          <ac:spMkLst>
            <pc:docMk/>
            <pc:sldMk cId="2485244178" sldId="276"/>
            <ac:spMk id="9" creationId="{D7392C07-5A0A-4AEB-B7BB-65F0936EDB04}"/>
          </ac:spMkLst>
        </pc:spChg>
        <pc:picChg chg="add mod">
          <ac:chgData name="Kimberly Van Sickler" userId="84f154ec-cc20-4981-9a6d-9f53686a8876" providerId="ADAL" clId="{5BD91F8B-631E-4994-ADD4-1142CC089434}" dt="2025-05-04T13:59:05.371" v="1201" actId="1076"/>
          <ac:picMkLst>
            <pc:docMk/>
            <pc:sldMk cId="2485244178" sldId="276"/>
            <ac:picMk id="3" creationId="{79F4D30A-B76F-3169-5E83-4BB54125919C}"/>
          </ac:picMkLst>
        </pc:picChg>
        <pc:picChg chg="add del mod">
          <ac:chgData name="Kimberly Van Sickler" userId="84f154ec-cc20-4981-9a6d-9f53686a8876" providerId="ADAL" clId="{5BD91F8B-631E-4994-ADD4-1142CC089434}" dt="2025-05-04T23:28:57.817" v="15792" actId="478"/>
          <ac:picMkLst>
            <pc:docMk/>
            <pc:sldMk cId="2485244178" sldId="276"/>
            <ac:picMk id="5" creationId="{40647B29-EAF4-0039-1398-93B4A1AF8807}"/>
          </ac:picMkLst>
        </pc:picChg>
        <pc:picChg chg="add del">
          <ac:chgData name="Kimberly Van Sickler" userId="84f154ec-cc20-4981-9a6d-9f53686a8876" providerId="ADAL" clId="{5BD91F8B-631E-4994-ADD4-1142CC089434}" dt="2025-05-04T23:28:57.817" v="15792" actId="478"/>
          <ac:picMkLst>
            <pc:docMk/>
            <pc:sldMk cId="2485244178" sldId="276"/>
            <ac:picMk id="10242" creationId="{591A9B11-ADA9-0F6C-FC07-0C0531B6554B}"/>
          </ac:picMkLst>
        </pc:picChg>
        <pc:picChg chg="add mod">
          <ac:chgData name="Kimberly Van Sickler" userId="84f154ec-cc20-4981-9a6d-9f53686a8876" providerId="ADAL" clId="{5BD91F8B-631E-4994-ADD4-1142CC089434}" dt="2025-05-04T23:29:15.470" v="15798" actId="1076"/>
          <ac:picMkLst>
            <pc:docMk/>
            <pc:sldMk cId="2485244178" sldId="276"/>
            <ac:picMk id="10244" creationId="{6A05BE15-4FE9-F69F-369D-1697960DF023}"/>
          </ac:picMkLst>
        </pc:picChg>
      </pc:sldChg>
      <pc:sldChg chg="addSp modSp add mod">
        <pc:chgData name="Kimberly Van Sickler" userId="84f154ec-cc20-4981-9a6d-9f53686a8876" providerId="ADAL" clId="{5BD91F8B-631E-4994-ADD4-1142CC089434}" dt="2025-05-04T21:52:31.862" v="13019" actId="207"/>
        <pc:sldMkLst>
          <pc:docMk/>
          <pc:sldMk cId="1049433164" sldId="277"/>
        </pc:sldMkLst>
        <pc:spChg chg="mod">
          <ac:chgData name="Kimberly Van Sickler" userId="84f154ec-cc20-4981-9a6d-9f53686a8876" providerId="ADAL" clId="{5BD91F8B-631E-4994-ADD4-1142CC089434}" dt="2025-05-04T13:59:11.298" v="1202" actId="1076"/>
          <ac:spMkLst>
            <pc:docMk/>
            <pc:sldMk cId="1049433164" sldId="277"/>
            <ac:spMk id="2" creationId="{1B55575F-BB9F-66B8-ED62-8A8FF0DAF084}"/>
          </ac:spMkLst>
        </pc:spChg>
        <pc:spChg chg="add mod">
          <ac:chgData name="Kimberly Van Sickler" userId="84f154ec-cc20-4981-9a6d-9f53686a8876" providerId="ADAL" clId="{5BD91F8B-631E-4994-ADD4-1142CC089434}" dt="2025-05-04T21:52:31.862" v="13019" actId="207"/>
          <ac:spMkLst>
            <pc:docMk/>
            <pc:sldMk cId="1049433164" sldId="277"/>
            <ac:spMk id="5" creationId="{4A43015E-BACF-2AE8-9BBC-5D39E4E8361F}"/>
          </ac:spMkLst>
        </pc:spChg>
        <pc:spChg chg="mod">
          <ac:chgData name="Kimberly Van Sickler" userId="84f154ec-cc20-4981-9a6d-9f53686a8876" providerId="ADAL" clId="{5BD91F8B-631E-4994-ADD4-1142CC089434}" dt="2025-05-04T21:46:17.589" v="12914" actId="1076"/>
          <ac:spMkLst>
            <pc:docMk/>
            <pc:sldMk cId="1049433164" sldId="277"/>
            <ac:spMk id="8" creationId="{DE978A2B-6455-417B-8139-C508108BEA4D}"/>
          </ac:spMkLst>
        </pc:spChg>
        <pc:spChg chg="mod">
          <ac:chgData name="Kimberly Van Sickler" userId="84f154ec-cc20-4981-9a6d-9f53686a8876" providerId="ADAL" clId="{5BD91F8B-631E-4994-ADD4-1142CC089434}" dt="2025-05-04T21:51:14.113" v="12999" actId="14100"/>
          <ac:spMkLst>
            <pc:docMk/>
            <pc:sldMk cId="1049433164" sldId="277"/>
            <ac:spMk id="9" creationId="{D7392C07-5A0A-4AEB-B7BB-65F0936EDB04}"/>
          </ac:spMkLst>
        </pc:spChg>
        <pc:picChg chg="add mod">
          <ac:chgData name="Kimberly Van Sickler" userId="84f154ec-cc20-4981-9a6d-9f53686a8876" providerId="ADAL" clId="{5BD91F8B-631E-4994-ADD4-1142CC089434}" dt="2025-05-04T13:59:13.050" v="1203" actId="1076"/>
          <ac:picMkLst>
            <pc:docMk/>
            <pc:sldMk cId="1049433164" sldId="277"/>
            <ac:picMk id="3" creationId="{27DDF4C8-859A-DDF4-1EB4-C9CE817F4C1C}"/>
          </ac:picMkLst>
        </pc:picChg>
        <pc:picChg chg="add mod">
          <ac:chgData name="Kimberly Van Sickler" userId="84f154ec-cc20-4981-9a6d-9f53686a8876" providerId="ADAL" clId="{5BD91F8B-631E-4994-ADD4-1142CC089434}" dt="2025-05-04T21:34:51.550" v="12207" actId="1076"/>
          <ac:picMkLst>
            <pc:docMk/>
            <pc:sldMk cId="1049433164" sldId="277"/>
            <ac:picMk id="4" creationId="{B7C97E78-4699-0BE3-BB33-09DE10263068}"/>
          </ac:picMkLst>
        </pc:picChg>
      </pc:sldChg>
      <pc:sldChg chg="addSp delSp modSp add mod ord">
        <pc:chgData name="Kimberly Van Sickler" userId="84f154ec-cc20-4981-9a6d-9f53686a8876" providerId="ADAL" clId="{5BD91F8B-631E-4994-ADD4-1142CC089434}" dt="2025-05-04T22:53:13.408" v="14857" actId="20577"/>
        <pc:sldMkLst>
          <pc:docMk/>
          <pc:sldMk cId="2701484660" sldId="278"/>
        </pc:sldMkLst>
        <pc:spChg chg="mod">
          <ac:chgData name="Kimberly Van Sickler" userId="84f154ec-cc20-4981-9a6d-9f53686a8876" providerId="ADAL" clId="{5BD91F8B-631E-4994-ADD4-1142CC089434}" dt="2025-05-04T13:59:34.160" v="1208" actId="1076"/>
          <ac:spMkLst>
            <pc:docMk/>
            <pc:sldMk cId="2701484660" sldId="278"/>
            <ac:spMk id="2" creationId="{1B55575F-BB9F-66B8-ED62-8A8FF0DAF084}"/>
          </ac:spMkLst>
        </pc:spChg>
        <pc:spChg chg="add mod">
          <ac:chgData name="Kimberly Van Sickler" userId="84f154ec-cc20-4981-9a6d-9f53686a8876" providerId="ADAL" clId="{5BD91F8B-631E-4994-ADD4-1142CC089434}" dt="2025-05-04T22:53:13.408" v="14857" actId="20577"/>
          <ac:spMkLst>
            <pc:docMk/>
            <pc:sldMk cId="2701484660" sldId="278"/>
            <ac:spMk id="6" creationId="{37ACF046-DEA3-3436-A89B-086BDFD7EA63}"/>
          </ac:spMkLst>
        </pc:spChg>
        <pc:spChg chg="mod">
          <ac:chgData name="Kimberly Van Sickler" userId="84f154ec-cc20-4981-9a6d-9f53686a8876" providerId="ADAL" clId="{5BD91F8B-631E-4994-ADD4-1142CC089434}" dt="2025-05-04T22:04:50.481" v="13453" actId="1076"/>
          <ac:spMkLst>
            <pc:docMk/>
            <pc:sldMk cId="2701484660" sldId="278"/>
            <ac:spMk id="8" creationId="{DE978A2B-6455-417B-8139-C508108BEA4D}"/>
          </ac:spMkLst>
        </pc:spChg>
        <pc:spChg chg="del">
          <ac:chgData name="Kimberly Van Sickler" userId="84f154ec-cc20-4981-9a6d-9f53686a8876" providerId="ADAL" clId="{5BD91F8B-631E-4994-ADD4-1142CC089434}" dt="2025-05-04T22:00:52.020" v="13191" actId="478"/>
          <ac:spMkLst>
            <pc:docMk/>
            <pc:sldMk cId="2701484660" sldId="278"/>
            <ac:spMk id="9" creationId="{D7392C07-5A0A-4AEB-B7BB-65F0936EDB04}"/>
          </ac:spMkLst>
        </pc:spChg>
        <pc:spChg chg="add mod">
          <ac:chgData name="Kimberly Van Sickler" userId="84f154ec-cc20-4981-9a6d-9f53686a8876" providerId="ADAL" clId="{5BD91F8B-631E-4994-ADD4-1142CC089434}" dt="2025-05-04T22:01:22.472" v="13199" actId="1076"/>
          <ac:spMkLst>
            <pc:docMk/>
            <pc:sldMk cId="2701484660" sldId="278"/>
            <ac:spMk id="10" creationId="{622453DF-B36E-49C4-A1C8-B23625C1A4C3}"/>
          </ac:spMkLst>
        </pc:spChg>
        <pc:picChg chg="add mod">
          <ac:chgData name="Kimberly Van Sickler" userId="84f154ec-cc20-4981-9a6d-9f53686a8876" providerId="ADAL" clId="{5BD91F8B-631E-4994-ADD4-1142CC089434}" dt="2025-05-04T13:59:30.539" v="1207" actId="1076"/>
          <ac:picMkLst>
            <pc:docMk/>
            <pc:sldMk cId="2701484660" sldId="278"/>
            <ac:picMk id="3" creationId="{ABC082CE-A95A-C9A1-F447-CC057C3BC73D}"/>
          </ac:picMkLst>
        </pc:picChg>
        <pc:picChg chg="add mod">
          <ac:chgData name="Kimberly Van Sickler" userId="84f154ec-cc20-4981-9a6d-9f53686a8876" providerId="ADAL" clId="{5BD91F8B-631E-4994-ADD4-1142CC089434}" dt="2025-05-04T22:04:54.030" v="13454" actId="14100"/>
          <ac:picMkLst>
            <pc:docMk/>
            <pc:sldMk cId="2701484660" sldId="278"/>
            <ac:picMk id="5" creationId="{58BE2E01-70BA-6F94-8B6D-D2B86E65CC7B}"/>
          </ac:picMkLst>
        </pc:picChg>
      </pc:sldChg>
      <pc:sldChg chg="addSp modSp add mod">
        <pc:chgData name="Kimberly Van Sickler" userId="84f154ec-cc20-4981-9a6d-9f53686a8876" providerId="ADAL" clId="{5BD91F8B-631E-4994-ADD4-1142CC089434}" dt="2025-05-04T22:18:12.370" v="14035" actId="1076"/>
        <pc:sldMkLst>
          <pc:docMk/>
          <pc:sldMk cId="3560223429" sldId="279"/>
        </pc:sldMkLst>
        <pc:spChg chg="mod">
          <ac:chgData name="Kimberly Van Sickler" userId="84f154ec-cc20-4981-9a6d-9f53686a8876" providerId="ADAL" clId="{5BD91F8B-631E-4994-ADD4-1142CC089434}" dt="2025-05-04T14:00:11.505" v="1219" actId="20577"/>
          <ac:spMkLst>
            <pc:docMk/>
            <pc:sldMk cId="3560223429" sldId="279"/>
            <ac:spMk id="2" creationId="{1B55575F-BB9F-66B8-ED62-8A8FF0DAF084}"/>
          </ac:spMkLst>
        </pc:spChg>
        <pc:spChg chg="add mod">
          <ac:chgData name="Kimberly Van Sickler" userId="84f154ec-cc20-4981-9a6d-9f53686a8876" providerId="ADAL" clId="{5BD91F8B-631E-4994-ADD4-1142CC089434}" dt="2025-05-04T22:18:06.209" v="14034" actId="207"/>
          <ac:spMkLst>
            <pc:docMk/>
            <pc:sldMk cId="3560223429" sldId="279"/>
            <ac:spMk id="5" creationId="{0EA95B02-A8BA-8D8C-A759-AEBDF1286AAB}"/>
          </ac:spMkLst>
        </pc:spChg>
        <pc:spChg chg="mod">
          <ac:chgData name="Kimberly Van Sickler" userId="84f154ec-cc20-4981-9a6d-9f53686a8876" providerId="ADAL" clId="{5BD91F8B-631E-4994-ADD4-1142CC089434}" dt="2025-05-04T22:16:44.596" v="13909" actId="1076"/>
          <ac:spMkLst>
            <pc:docMk/>
            <pc:sldMk cId="3560223429" sldId="279"/>
            <ac:spMk id="8" creationId="{DE978A2B-6455-417B-8139-C508108BEA4D}"/>
          </ac:spMkLst>
        </pc:spChg>
        <pc:spChg chg="mod">
          <ac:chgData name="Kimberly Van Sickler" userId="84f154ec-cc20-4981-9a6d-9f53686a8876" providerId="ADAL" clId="{5BD91F8B-631E-4994-ADD4-1142CC089434}" dt="2025-05-04T22:14:24.126" v="13604" actId="1076"/>
          <ac:spMkLst>
            <pc:docMk/>
            <pc:sldMk cId="3560223429" sldId="279"/>
            <ac:spMk id="9" creationId="{D7392C07-5A0A-4AEB-B7BB-65F0936EDB04}"/>
          </ac:spMkLst>
        </pc:spChg>
        <pc:picChg chg="add mod">
          <ac:chgData name="Kimberly Van Sickler" userId="84f154ec-cc20-4981-9a6d-9f53686a8876" providerId="ADAL" clId="{5BD91F8B-631E-4994-ADD4-1142CC089434}" dt="2025-05-04T14:00:06.854" v="1214" actId="1076"/>
          <ac:picMkLst>
            <pc:docMk/>
            <pc:sldMk cId="3560223429" sldId="279"/>
            <ac:picMk id="3" creationId="{8659B46A-FABD-2F90-7F32-4AB4D85BEDE1}"/>
          </ac:picMkLst>
        </pc:picChg>
        <pc:picChg chg="add mod">
          <ac:chgData name="Kimberly Van Sickler" userId="84f154ec-cc20-4981-9a6d-9f53686a8876" providerId="ADAL" clId="{5BD91F8B-631E-4994-ADD4-1142CC089434}" dt="2025-05-04T22:18:12.370" v="14035" actId="1076"/>
          <ac:picMkLst>
            <pc:docMk/>
            <pc:sldMk cId="3560223429" sldId="279"/>
            <ac:picMk id="4" creationId="{70825A0D-D81B-CF83-BD4F-7A80D2A487AA}"/>
          </ac:picMkLst>
        </pc:picChg>
      </pc:sldChg>
      <pc:sldChg chg="addSp modSp add mod">
        <pc:chgData name="Kimberly Van Sickler" userId="84f154ec-cc20-4981-9a6d-9f53686a8876" providerId="ADAL" clId="{5BD91F8B-631E-4994-ADD4-1142CC089434}" dt="2025-05-04T22:30:38.981" v="14180" actId="1076"/>
        <pc:sldMkLst>
          <pc:docMk/>
          <pc:sldMk cId="2594117234" sldId="280"/>
        </pc:sldMkLst>
        <pc:spChg chg="mod">
          <ac:chgData name="Kimberly Van Sickler" userId="84f154ec-cc20-4981-9a6d-9f53686a8876" providerId="ADAL" clId="{5BD91F8B-631E-4994-ADD4-1142CC089434}" dt="2025-05-04T14:00:43.981" v="1224" actId="1076"/>
          <ac:spMkLst>
            <pc:docMk/>
            <pc:sldMk cId="2594117234" sldId="280"/>
            <ac:spMk id="2" creationId="{1B55575F-BB9F-66B8-ED62-8A8FF0DAF084}"/>
          </ac:spMkLst>
        </pc:spChg>
        <pc:spChg chg="add mod">
          <ac:chgData name="Kimberly Van Sickler" userId="84f154ec-cc20-4981-9a6d-9f53686a8876" providerId="ADAL" clId="{5BD91F8B-631E-4994-ADD4-1142CC089434}" dt="2025-05-04T22:29:30.729" v="14162" actId="207"/>
          <ac:spMkLst>
            <pc:docMk/>
            <pc:sldMk cId="2594117234" sldId="280"/>
            <ac:spMk id="5" creationId="{DE53103C-FAFE-83DC-34DC-103AA1F7C341}"/>
          </ac:spMkLst>
        </pc:spChg>
        <pc:spChg chg="mod">
          <ac:chgData name="Kimberly Van Sickler" userId="84f154ec-cc20-4981-9a6d-9f53686a8876" providerId="ADAL" clId="{5BD91F8B-631E-4994-ADD4-1142CC089434}" dt="2025-05-04T22:30:38.981" v="14180" actId="1076"/>
          <ac:spMkLst>
            <pc:docMk/>
            <pc:sldMk cId="2594117234" sldId="280"/>
            <ac:spMk id="8" creationId="{DE978A2B-6455-417B-8139-C508108BEA4D}"/>
          </ac:spMkLst>
        </pc:spChg>
        <pc:spChg chg="mod">
          <ac:chgData name="Kimberly Van Sickler" userId="84f154ec-cc20-4981-9a6d-9f53686a8876" providerId="ADAL" clId="{5BD91F8B-631E-4994-ADD4-1142CC089434}" dt="2025-05-04T22:28:55.142" v="14154" actId="255"/>
          <ac:spMkLst>
            <pc:docMk/>
            <pc:sldMk cId="2594117234" sldId="280"/>
            <ac:spMk id="9" creationId="{D7392C07-5A0A-4AEB-B7BB-65F0936EDB04}"/>
          </ac:spMkLst>
        </pc:spChg>
        <pc:picChg chg="add mod">
          <ac:chgData name="Kimberly Van Sickler" userId="84f154ec-cc20-4981-9a6d-9f53686a8876" providerId="ADAL" clId="{5BD91F8B-631E-4994-ADD4-1142CC089434}" dt="2025-05-04T14:00:46.058" v="1225" actId="1076"/>
          <ac:picMkLst>
            <pc:docMk/>
            <pc:sldMk cId="2594117234" sldId="280"/>
            <ac:picMk id="3" creationId="{881C011F-07C6-1AFA-C17D-2E4E20B78927}"/>
          </ac:picMkLst>
        </pc:picChg>
        <pc:picChg chg="add mod">
          <ac:chgData name="Kimberly Van Sickler" userId="84f154ec-cc20-4981-9a6d-9f53686a8876" providerId="ADAL" clId="{5BD91F8B-631E-4994-ADD4-1142CC089434}" dt="2025-05-04T22:18:43.128" v="14040" actId="1076"/>
          <ac:picMkLst>
            <pc:docMk/>
            <pc:sldMk cId="2594117234" sldId="280"/>
            <ac:picMk id="4" creationId="{17C67550-EFCB-7DD3-1132-8198DC9ACF04}"/>
          </ac:picMkLst>
        </pc:picChg>
      </pc:sldChg>
      <pc:sldChg chg="addSp modSp add mod">
        <pc:chgData name="Kimberly Van Sickler" userId="84f154ec-cc20-4981-9a6d-9f53686a8876" providerId="ADAL" clId="{5BD91F8B-631E-4994-ADD4-1142CC089434}" dt="2025-05-05T23:04:53.496" v="16652" actId="20577"/>
        <pc:sldMkLst>
          <pc:docMk/>
          <pc:sldMk cId="3845488777" sldId="281"/>
        </pc:sldMkLst>
        <pc:spChg chg="mod">
          <ac:chgData name="Kimberly Van Sickler" userId="84f154ec-cc20-4981-9a6d-9f53686a8876" providerId="ADAL" clId="{5BD91F8B-631E-4994-ADD4-1142CC089434}" dt="2025-05-04T14:01:27.009" v="1237" actId="20577"/>
          <ac:spMkLst>
            <pc:docMk/>
            <pc:sldMk cId="3845488777" sldId="281"/>
            <ac:spMk id="2" creationId="{1B55575F-BB9F-66B8-ED62-8A8FF0DAF084}"/>
          </ac:spMkLst>
        </pc:spChg>
        <pc:spChg chg="add mod">
          <ac:chgData name="Kimberly Van Sickler" userId="84f154ec-cc20-4981-9a6d-9f53686a8876" providerId="ADAL" clId="{5BD91F8B-631E-4994-ADD4-1142CC089434}" dt="2025-05-05T23:04:53.496" v="16652" actId="20577"/>
          <ac:spMkLst>
            <pc:docMk/>
            <pc:sldMk cId="3845488777" sldId="281"/>
            <ac:spMk id="4" creationId="{7B78E868-EED5-FE08-DD43-F69BA37E73D3}"/>
          </ac:spMkLst>
        </pc:spChg>
        <pc:spChg chg="mod">
          <ac:chgData name="Kimberly Van Sickler" userId="84f154ec-cc20-4981-9a6d-9f53686a8876" providerId="ADAL" clId="{5BD91F8B-631E-4994-ADD4-1142CC089434}" dt="2025-05-04T22:46:26.796" v="14745" actId="1076"/>
          <ac:spMkLst>
            <pc:docMk/>
            <pc:sldMk cId="3845488777" sldId="281"/>
            <ac:spMk id="8" creationId="{DE978A2B-6455-417B-8139-C508108BEA4D}"/>
          </ac:spMkLst>
        </pc:spChg>
        <pc:spChg chg="mod">
          <ac:chgData name="Kimberly Van Sickler" userId="84f154ec-cc20-4981-9a6d-9f53686a8876" providerId="ADAL" clId="{5BD91F8B-631E-4994-ADD4-1142CC089434}" dt="2025-05-04T22:46:21.082" v="14744" actId="20577"/>
          <ac:spMkLst>
            <pc:docMk/>
            <pc:sldMk cId="3845488777" sldId="281"/>
            <ac:spMk id="9" creationId="{D7392C07-5A0A-4AEB-B7BB-65F0936EDB04}"/>
          </ac:spMkLst>
        </pc:spChg>
        <pc:picChg chg="add mod">
          <ac:chgData name="Kimberly Van Sickler" userId="84f154ec-cc20-4981-9a6d-9f53686a8876" providerId="ADAL" clId="{5BD91F8B-631E-4994-ADD4-1142CC089434}" dt="2025-05-04T14:01:22.684" v="1232" actId="1076"/>
          <ac:picMkLst>
            <pc:docMk/>
            <pc:sldMk cId="3845488777" sldId="281"/>
            <ac:picMk id="3" creationId="{FF7BEF43-9D7C-88B9-23B5-738ADA0CD71C}"/>
          </ac:picMkLst>
        </pc:picChg>
        <pc:picChg chg="add mod">
          <ac:chgData name="Kimberly Van Sickler" userId="84f154ec-cc20-4981-9a6d-9f53686a8876" providerId="ADAL" clId="{5BD91F8B-631E-4994-ADD4-1142CC089434}" dt="2025-05-04T22:46:36.952" v="14747" actId="14100"/>
          <ac:picMkLst>
            <pc:docMk/>
            <pc:sldMk cId="3845488777" sldId="281"/>
            <ac:picMk id="6" creationId="{391A551C-9F88-65AB-B417-29F9E9E71A25}"/>
          </ac:picMkLst>
        </pc:picChg>
      </pc:sldChg>
      <pc:sldChg chg="addSp modSp add mod">
        <pc:chgData name="Kimberly Van Sickler" userId="84f154ec-cc20-4981-9a6d-9f53686a8876" providerId="ADAL" clId="{5BD91F8B-631E-4994-ADD4-1142CC089434}" dt="2025-05-04T23:13:06.663" v="15397" actId="207"/>
        <pc:sldMkLst>
          <pc:docMk/>
          <pc:sldMk cId="2951921709" sldId="282"/>
        </pc:sldMkLst>
        <pc:spChg chg="mod">
          <ac:chgData name="Kimberly Van Sickler" userId="84f154ec-cc20-4981-9a6d-9f53686a8876" providerId="ADAL" clId="{5BD91F8B-631E-4994-ADD4-1142CC089434}" dt="2025-05-04T14:02:09.034" v="1258" actId="1076"/>
          <ac:spMkLst>
            <pc:docMk/>
            <pc:sldMk cId="2951921709" sldId="282"/>
            <ac:spMk id="2" creationId="{1B55575F-BB9F-66B8-ED62-8A8FF0DAF084}"/>
          </ac:spMkLst>
        </pc:spChg>
        <pc:spChg chg="add mod">
          <ac:chgData name="Kimberly Van Sickler" userId="84f154ec-cc20-4981-9a6d-9f53686a8876" providerId="ADAL" clId="{5BD91F8B-631E-4994-ADD4-1142CC089434}" dt="2025-05-04T23:13:06.663" v="15397" actId="207"/>
          <ac:spMkLst>
            <pc:docMk/>
            <pc:sldMk cId="2951921709" sldId="282"/>
            <ac:spMk id="6" creationId="{2D4943FD-3544-C8F9-75F8-81C67A4AC144}"/>
          </ac:spMkLst>
        </pc:spChg>
        <pc:spChg chg="mod">
          <ac:chgData name="Kimberly Van Sickler" userId="84f154ec-cc20-4981-9a6d-9f53686a8876" providerId="ADAL" clId="{5BD91F8B-631E-4994-ADD4-1142CC089434}" dt="2025-05-04T23:08:58.541" v="15324" actId="1076"/>
          <ac:spMkLst>
            <pc:docMk/>
            <pc:sldMk cId="2951921709" sldId="282"/>
            <ac:spMk id="8" creationId="{DE978A2B-6455-417B-8139-C508108BEA4D}"/>
          </ac:spMkLst>
        </pc:spChg>
        <pc:spChg chg="mod">
          <ac:chgData name="Kimberly Van Sickler" userId="84f154ec-cc20-4981-9a6d-9f53686a8876" providerId="ADAL" clId="{5BD91F8B-631E-4994-ADD4-1142CC089434}" dt="2025-05-04T23:11:51.498" v="15333" actId="1076"/>
          <ac:spMkLst>
            <pc:docMk/>
            <pc:sldMk cId="2951921709" sldId="282"/>
            <ac:spMk id="9" creationId="{D7392C07-5A0A-4AEB-B7BB-65F0936EDB04}"/>
          </ac:spMkLst>
        </pc:spChg>
        <pc:picChg chg="add mod">
          <ac:chgData name="Kimberly Van Sickler" userId="84f154ec-cc20-4981-9a6d-9f53686a8876" providerId="ADAL" clId="{5BD91F8B-631E-4994-ADD4-1142CC089434}" dt="2025-05-04T14:02:12.544" v="1259" actId="1076"/>
          <ac:picMkLst>
            <pc:docMk/>
            <pc:sldMk cId="2951921709" sldId="282"/>
            <ac:picMk id="3" creationId="{E4ACBC34-B0C1-7039-1961-E0C2F3C64408}"/>
          </ac:picMkLst>
        </pc:picChg>
        <pc:picChg chg="add mod">
          <ac:chgData name="Kimberly Van Sickler" userId="84f154ec-cc20-4981-9a6d-9f53686a8876" providerId="ADAL" clId="{5BD91F8B-631E-4994-ADD4-1142CC089434}" dt="2025-05-04T22:47:29.506" v="14752" actId="1076"/>
          <ac:picMkLst>
            <pc:docMk/>
            <pc:sldMk cId="2951921709" sldId="282"/>
            <ac:picMk id="5" creationId="{98AFC0C1-8CC3-BA98-6837-913361757E6C}"/>
          </ac:picMkLst>
        </pc:picChg>
      </pc:sldChg>
      <pc:sldChg chg="addSp modSp add mod">
        <pc:chgData name="Kimberly Van Sickler" userId="84f154ec-cc20-4981-9a6d-9f53686a8876" providerId="ADAL" clId="{5BD91F8B-631E-4994-ADD4-1142CC089434}" dt="2025-05-04T23:52:19.496" v="16615" actId="207"/>
        <pc:sldMkLst>
          <pc:docMk/>
          <pc:sldMk cId="1440302418" sldId="283"/>
        </pc:sldMkLst>
        <pc:spChg chg="mod">
          <ac:chgData name="Kimberly Van Sickler" userId="84f154ec-cc20-4981-9a6d-9f53686a8876" providerId="ADAL" clId="{5BD91F8B-631E-4994-ADD4-1142CC089434}" dt="2025-05-04T14:02:39.337" v="1270" actId="1076"/>
          <ac:spMkLst>
            <pc:docMk/>
            <pc:sldMk cId="1440302418" sldId="283"/>
            <ac:spMk id="2" creationId="{1B55575F-BB9F-66B8-ED62-8A8FF0DAF084}"/>
          </ac:spMkLst>
        </pc:spChg>
        <pc:spChg chg="add mod">
          <ac:chgData name="Kimberly Van Sickler" userId="84f154ec-cc20-4981-9a6d-9f53686a8876" providerId="ADAL" clId="{5BD91F8B-631E-4994-ADD4-1142CC089434}" dt="2025-05-04T23:52:19.496" v="16615" actId="207"/>
          <ac:spMkLst>
            <pc:docMk/>
            <pc:sldMk cId="1440302418" sldId="283"/>
            <ac:spMk id="4" creationId="{5404977C-3B91-1B30-34C8-987F2A0F0E18}"/>
          </ac:spMkLst>
        </pc:spChg>
        <pc:spChg chg="mod">
          <ac:chgData name="Kimberly Van Sickler" userId="84f154ec-cc20-4981-9a6d-9f53686a8876" providerId="ADAL" clId="{5BD91F8B-631E-4994-ADD4-1142CC089434}" dt="2025-05-04T23:49:27.405" v="16441" actId="1076"/>
          <ac:spMkLst>
            <pc:docMk/>
            <pc:sldMk cId="1440302418" sldId="283"/>
            <ac:spMk id="8" creationId="{DE978A2B-6455-417B-8139-C508108BEA4D}"/>
          </ac:spMkLst>
        </pc:spChg>
        <pc:spChg chg="mod">
          <ac:chgData name="Kimberly Van Sickler" userId="84f154ec-cc20-4981-9a6d-9f53686a8876" providerId="ADAL" clId="{5BD91F8B-631E-4994-ADD4-1142CC089434}" dt="2025-05-04T23:49:18.754" v="16440" actId="207"/>
          <ac:spMkLst>
            <pc:docMk/>
            <pc:sldMk cId="1440302418" sldId="283"/>
            <ac:spMk id="9" creationId="{D7392C07-5A0A-4AEB-B7BB-65F0936EDB04}"/>
          </ac:spMkLst>
        </pc:spChg>
        <pc:picChg chg="add mod">
          <ac:chgData name="Kimberly Van Sickler" userId="84f154ec-cc20-4981-9a6d-9f53686a8876" providerId="ADAL" clId="{5BD91F8B-631E-4994-ADD4-1142CC089434}" dt="2025-05-04T14:02:56.860" v="1274" actId="1076"/>
          <ac:picMkLst>
            <pc:docMk/>
            <pc:sldMk cId="1440302418" sldId="283"/>
            <ac:picMk id="3" creationId="{B8C947A3-0E65-0C4F-E1AB-CC0A5F81FE19}"/>
          </ac:picMkLst>
        </pc:picChg>
        <pc:picChg chg="add mod">
          <ac:chgData name="Kimberly Van Sickler" userId="84f154ec-cc20-4981-9a6d-9f53686a8876" providerId="ADAL" clId="{5BD91F8B-631E-4994-ADD4-1142CC089434}" dt="2025-05-04T23:42:20.839" v="15965" actId="1076"/>
          <ac:picMkLst>
            <pc:docMk/>
            <pc:sldMk cId="1440302418" sldId="283"/>
            <ac:picMk id="2050" creationId="{B6D5A734-D542-1B3B-C228-7804B3013698}"/>
          </ac:picMkLst>
        </pc:picChg>
      </pc:sldChg>
      <pc:sldChg chg="modSp add mod ord">
        <pc:chgData name="Kimberly Van Sickler" userId="84f154ec-cc20-4981-9a6d-9f53686a8876" providerId="ADAL" clId="{5BD91F8B-631E-4994-ADD4-1142CC089434}" dt="2025-05-04T13:27:21.718" v="805" actId="1076"/>
        <pc:sldMkLst>
          <pc:docMk/>
          <pc:sldMk cId="2077228400" sldId="284"/>
        </pc:sldMkLst>
        <pc:spChg chg="mod">
          <ac:chgData name="Kimberly Van Sickler" userId="84f154ec-cc20-4981-9a6d-9f53686a8876" providerId="ADAL" clId="{5BD91F8B-631E-4994-ADD4-1142CC089434}" dt="2025-05-04T13:27:21.718" v="805" actId="1076"/>
          <ac:spMkLst>
            <pc:docMk/>
            <pc:sldMk cId="2077228400" sldId="284"/>
            <ac:spMk id="5" creationId="{64F51837-02A5-8AEE-CCFA-2E76D4119B7B}"/>
          </ac:spMkLst>
        </pc:spChg>
        <pc:spChg chg="mod">
          <ac:chgData name="Kimberly Van Sickler" userId="84f154ec-cc20-4981-9a6d-9f53686a8876" providerId="ADAL" clId="{5BD91F8B-631E-4994-ADD4-1142CC089434}" dt="2025-05-04T13:22:53.807" v="801" actId="1076"/>
          <ac:spMkLst>
            <pc:docMk/>
            <pc:sldMk cId="2077228400" sldId="284"/>
            <ac:spMk id="9" creationId="{D7392C07-5A0A-4AEB-B7BB-65F0936EDB04}"/>
          </ac:spMkLst>
        </pc:spChg>
      </pc:sldChg>
      <pc:sldChg chg="add del">
        <pc:chgData name="Kimberly Van Sickler" userId="84f154ec-cc20-4981-9a6d-9f53686a8876" providerId="ADAL" clId="{5BD91F8B-631E-4994-ADD4-1142CC089434}" dt="2025-05-04T13:22:22.596" v="768" actId="2696"/>
        <pc:sldMkLst>
          <pc:docMk/>
          <pc:sldMk cId="2494308441" sldId="284"/>
        </pc:sldMkLst>
      </pc:sldChg>
      <pc:sldChg chg="add">
        <pc:chgData name="Kimberly Van Sickler" userId="84f154ec-cc20-4981-9a6d-9f53686a8876" providerId="ADAL" clId="{5BD91F8B-631E-4994-ADD4-1142CC089434}" dt="2025-05-04T23:16:58.770" v="15398" actId="2890"/>
        <pc:sldMkLst>
          <pc:docMk/>
          <pc:sldMk cId="2747387722" sldId="285"/>
        </pc:sldMkLst>
      </pc:sldChg>
      <pc:sldChg chg="addSp delSp modSp add mod">
        <pc:chgData name="Kimberly Van Sickler" userId="84f154ec-cc20-4981-9a6d-9f53686a8876" providerId="ADAL" clId="{5BD91F8B-631E-4994-ADD4-1142CC089434}" dt="2025-05-08T00:24:52.638" v="17429" actId="1076"/>
        <pc:sldMkLst>
          <pc:docMk/>
          <pc:sldMk cId="2315804354" sldId="286"/>
        </pc:sldMkLst>
        <pc:spChg chg="mod">
          <ac:chgData name="Kimberly Van Sickler" userId="84f154ec-cc20-4981-9a6d-9f53686a8876" providerId="ADAL" clId="{5BD91F8B-631E-4994-ADD4-1142CC089434}" dt="2025-05-08T00:24:44.023" v="17427" actId="1076"/>
          <ac:spMkLst>
            <pc:docMk/>
            <pc:sldMk cId="2315804354" sldId="286"/>
            <ac:spMk id="4" creationId="{5404977C-3B91-1B30-34C8-987F2A0F0E18}"/>
          </ac:spMkLst>
        </pc:spChg>
        <pc:spChg chg="mod">
          <ac:chgData name="Kimberly Van Sickler" userId="84f154ec-cc20-4981-9a6d-9f53686a8876" providerId="ADAL" clId="{5BD91F8B-631E-4994-ADD4-1142CC089434}" dt="2025-05-08T00:24:47.054" v="17428" actId="1076"/>
          <ac:spMkLst>
            <pc:docMk/>
            <pc:sldMk cId="2315804354" sldId="286"/>
            <ac:spMk id="8" creationId="{DE978A2B-6455-417B-8139-C508108BEA4D}"/>
          </ac:spMkLst>
        </pc:spChg>
        <pc:spChg chg="mod">
          <ac:chgData name="Kimberly Van Sickler" userId="84f154ec-cc20-4981-9a6d-9f53686a8876" providerId="ADAL" clId="{5BD91F8B-631E-4994-ADD4-1142CC089434}" dt="2025-05-08T00:24:52.638" v="17429" actId="1076"/>
          <ac:spMkLst>
            <pc:docMk/>
            <pc:sldMk cId="2315804354" sldId="286"/>
            <ac:spMk id="9" creationId="{D7392C07-5A0A-4AEB-B7BB-65F0936EDB04}"/>
          </ac:spMkLst>
        </pc:spChg>
        <pc:picChg chg="add mod">
          <ac:chgData name="Kimberly Van Sickler" userId="84f154ec-cc20-4981-9a6d-9f53686a8876" providerId="ADAL" clId="{5BD91F8B-631E-4994-ADD4-1142CC089434}" dt="2025-05-08T00:11:45.033" v="16785" actId="1076"/>
          <ac:picMkLst>
            <pc:docMk/>
            <pc:sldMk cId="2315804354" sldId="286"/>
            <ac:picMk id="5" creationId="{5F4E9862-2F83-C93C-C47C-FCB6A264462E}"/>
          </ac:picMkLst>
        </pc:picChg>
        <pc:picChg chg="del">
          <ac:chgData name="Kimberly Van Sickler" userId="84f154ec-cc20-4981-9a6d-9f53686a8876" providerId="ADAL" clId="{5BD91F8B-631E-4994-ADD4-1142CC089434}" dt="2025-05-08T00:11:40.464" v="16784" actId="478"/>
          <ac:picMkLst>
            <pc:docMk/>
            <pc:sldMk cId="2315804354" sldId="286"/>
            <ac:picMk id="2050" creationId="{B6D5A734-D542-1B3B-C228-7804B3013698}"/>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A4E9D-8216-4B3C-8FB7-26A04174FD1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AC396D-739F-4270-A197-94D5A2B689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27C868-C9E7-4D08-959F-8050B4F13415}"/>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7A92D2C5-9A68-4484-872C-BF44DE390C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5C32CE-7011-431C-A2B0-E70456D7F615}"/>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488523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1A488-A499-496E-9DF7-EB7584DB52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854E9E-6842-406F-9EAF-03F5F3F7894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2BA6F6-ECEB-4020-AEB7-D46EE41CE71B}"/>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281F305F-E654-4387-97B0-494C1F1E6F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D52C7A-9D9E-4F6A-B6B8-3B1E0D5BF72D}"/>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2583679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E61441-C12E-43BA-BA75-AFCC605ADF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500682-9376-49D3-8B3A-C31BEC3493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6429B5-7E0E-40FB-B7AB-F1A5347DB3AE}"/>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F1990FB6-78F2-4B04-B7F2-46C67570C1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507FA7-B2EE-4F16-8354-A37B8AE0328E}"/>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655007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5C034-4881-4C76-BB0F-73ADF04534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3D42B2-5EA3-4787-B2EB-89BBB549C04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DBA2B4-6703-4855-829A-06754A8A1E5A}"/>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FA1AD92F-169D-4F1E-BB81-D1F01167EF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231768-6BFC-46ED-9FAE-B607F9022BD0}"/>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4251035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63263-0090-411A-802A-7918E07868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1B5D82C-6669-4D14-953F-8ABA7AB1FD3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DF24B4F-F4E6-4559-82B2-0072A9458544}"/>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1065A6EA-03D4-4C70-8150-D2299513A6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3713AA-2742-43B5-B882-200109776052}"/>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4007396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AC5C8-AA5C-4CA8-B5AC-B5B46AB50A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DDF710-1544-4C31-8A1D-6464C9DB734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ED637B-8AAA-452E-8964-436F5F52E6F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712187-DFB9-4687-9E23-4CE1DE5BA5F1}"/>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6" name="Footer Placeholder 5">
            <a:extLst>
              <a:ext uri="{FF2B5EF4-FFF2-40B4-BE49-F238E27FC236}">
                <a16:creationId xmlns:a16="http://schemas.microsoft.com/office/drawing/2014/main" id="{03BAC4E2-3FB6-4CC0-841F-CC8DDB4321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9494F5-73FE-4DCC-A3CA-1E821F93495B}"/>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3829052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3807-812E-4727-A7D0-BC77960951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1D8C9-6C80-4B7E-83E9-1D4B8279D4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9381F29-951D-4947-9C3C-36A9838F464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9CE012-41E3-4DB4-8D7D-C477389A1C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83A2D00-5273-41C3-B770-AEBCE9ED7E9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88B3E3-7039-4069-9852-B136D7C21976}"/>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8" name="Footer Placeholder 7">
            <a:extLst>
              <a:ext uri="{FF2B5EF4-FFF2-40B4-BE49-F238E27FC236}">
                <a16:creationId xmlns:a16="http://schemas.microsoft.com/office/drawing/2014/main" id="{02518E5C-256D-4C07-826B-FA9D989614A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B772670-658C-401B-A884-15FBCACA3669}"/>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258084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72C96-4388-4DB7-9B2F-7251169233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4A1703-35DD-49BC-AAA3-3FB7B8BB170D}"/>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4" name="Footer Placeholder 3">
            <a:extLst>
              <a:ext uri="{FF2B5EF4-FFF2-40B4-BE49-F238E27FC236}">
                <a16:creationId xmlns:a16="http://schemas.microsoft.com/office/drawing/2014/main" id="{83AFE2D3-B5A7-4674-B526-E9DD784855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EBDAFA-0342-4C56-BD92-CE257725152D}"/>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2609392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1283C3-CE17-4778-B15E-F7C7AA457E1C}"/>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3" name="Footer Placeholder 2">
            <a:extLst>
              <a:ext uri="{FF2B5EF4-FFF2-40B4-BE49-F238E27FC236}">
                <a16:creationId xmlns:a16="http://schemas.microsoft.com/office/drawing/2014/main" id="{6CE1CEAC-5DB4-44E9-B985-BB89CECD86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4F3CD6A-AC89-4E5C-909F-A53D82C05459}"/>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969102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6607-DB4C-4FE0-93E4-08A78D2699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885025-7C71-4636-9D94-060B8B1FFF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47728E3-0078-431D-9476-743061C08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6814FB2-F6C7-4218-8789-1D8CB0FFF3AE}"/>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6" name="Footer Placeholder 5">
            <a:extLst>
              <a:ext uri="{FF2B5EF4-FFF2-40B4-BE49-F238E27FC236}">
                <a16:creationId xmlns:a16="http://schemas.microsoft.com/office/drawing/2014/main" id="{635BF8AD-CB5A-4C22-8A2D-FD44ED1F0A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6C8081-7ED3-4825-A382-AA3E2431CEE4}"/>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2953687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0797B-BBAA-4CA8-A035-0628B6C5AE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0179A6-36B0-404F-B06A-F81C1414B8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93D896-0F45-4635-AE4C-E27E53B3FE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3CC022-0FDB-45C9-9DDB-8DD8F3788809}"/>
              </a:ext>
            </a:extLst>
          </p:cNvPr>
          <p:cNvSpPr>
            <a:spLocks noGrp="1"/>
          </p:cNvSpPr>
          <p:nvPr>
            <p:ph type="dt" sz="half" idx="10"/>
          </p:nvPr>
        </p:nvSpPr>
        <p:spPr/>
        <p:txBody>
          <a:bodyPr/>
          <a:lstStyle/>
          <a:p>
            <a:fld id="{002761C8-95F6-4DC3-9848-E8487724F760}" type="datetimeFigureOut">
              <a:rPr lang="en-US" smtClean="0"/>
              <a:t>5/7/2025</a:t>
            </a:fld>
            <a:endParaRPr lang="en-US"/>
          </a:p>
        </p:txBody>
      </p:sp>
      <p:sp>
        <p:nvSpPr>
          <p:cNvPr id="6" name="Footer Placeholder 5">
            <a:extLst>
              <a:ext uri="{FF2B5EF4-FFF2-40B4-BE49-F238E27FC236}">
                <a16:creationId xmlns:a16="http://schemas.microsoft.com/office/drawing/2014/main" id="{548F0547-A34F-4729-B2EB-58BEC35D25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E5AF75-3FC5-4312-99BB-9AE0C1EFA4DA}"/>
              </a:ext>
            </a:extLst>
          </p:cNvPr>
          <p:cNvSpPr>
            <a:spLocks noGrp="1"/>
          </p:cNvSpPr>
          <p:nvPr>
            <p:ph type="sldNum" sz="quarter" idx="12"/>
          </p:nvPr>
        </p:nvSpPr>
        <p:spPr/>
        <p:txBody>
          <a:bodyPr/>
          <a:lstStyle/>
          <a:p>
            <a:fld id="{165EC9D2-10CE-431C-BCC8-3A2DA663986D}" type="slidenum">
              <a:rPr lang="en-US" smtClean="0"/>
              <a:t>‹#›</a:t>
            </a:fld>
            <a:endParaRPr lang="en-US"/>
          </a:p>
        </p:txBody>
      </p:sp>
    </p:spTree>
    <p:extLst>
      <p:ext uri="{BB962C8B-B14F-4D97-AF65-F5344CB8AC3E}">
        <p14:creationId xmlns:p14="http://schemas.microsoft.com/office/powerpoint/2010/main" val="2372137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B22BB4-36FB-4CE0-A818-CD4E7FCC2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5A32DC-43CE-479F-A07B-EAF5888DA6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DA29C7-57E0-4FB3-AE59-31C7DC68A2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2761C8-95F6-4DC3-9848-E8487724F760}" type="datetimeFigureOut">
              <a:rPr lang="en-US" smtClean="0"/>
              <a:t>5/7/2025</a:t>
            </a:fld>
            <a:endParaRPr lang="en-US"/>
          </a:p>
        </p:txBody>
      </p:sp>
      <p:sp>
        <p:nvSpPr>
          <p:cNvPr id="5" name="Footer Placeholder 4">
            <a:extLst>
              <a:ext uri="{FF2B5EF4-FFF2-40B4-BE49-F238E27FC236}">
                <a16:creationId xmlns:a16="http://schemas.microsoft.com/office/drawing/2014/main" id="{F3E69151-EDD6-435B-9189-69FCC560CE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B5EC6-594C-4992-BAB8-25D02EC2AF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5EC9D2-10CE-431C-BCC8-3A2DA663986D}" type="slidenum">
              <a:rPr lang="en-US" smtClean="0"/>
              <a:t>‹#›</a:t>
            </a:fld>
            <a:endParaRPr lang="en-US"/>
          </a:p>
        </p:txBody>
      </p:sp>
    </p:spTree>
    <p:extLst>
      <p:ext uri="{BB962C8B-B14F-4D97-AF65-F5344CB8AC3E}">
        <p14:creationId xmlns:p14="http://schemas.microsoft.com/office/powerpoint/2010/main" val="3364970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file:////Users/williamclontz/Library/Group%20Containers/UBF8T346G9.ms/WebArchiveCopyPasteTempFiles/com.microsoft.Word/M800650925.JPG%3fr=363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7392C07-5A0A-4AEB-B7BB-65F0936EDB04}"/>
              </a:ext>
            </a:extLst>
          </p:cNvPr>
          <p:cNvSpPr txBox="1"/>
          <p:nvPr/>
        </p:nvSpPr>
        <p:spPr>
          <a:xfrm>
            <a:off x="2537136" y="2044098"/>
            <a:ext cx="7684654" cy="954107"/>
          </a:xfrm>
          <a:prstGeom prst="rect">
            <a:avLst/>
          </a:prstGeom>
          <a:noFill/>
        </p:spPr>
        <p:txBody>
          <a:bodyPr wrap="square" rtlCol="0">
            <a:spAutoFit/>
          </a:bodyPr>
          <a:lstStyle/>
          <a:p>
            <a:r>
              <a:rPr lang="en-US" sz="2800" i="1" dirty="0">
                <a:solidFill>
                  <a:schemeClr val="bg1"/>
                </a:solidFill>
              </a:rPr>
              <a:t>In honor of those Rotarians who passed away since </a:t>
            </a:r>
          </a:p>
          <a:p>
            <a:r>
              <a:rPr lang="en-US" sz="2800" i="1" dirty="0">
                <a:solidFill>
                  <a:schemeClr val="bg1"/>
                </a:solidFill>
              </a:rPr>
              <a:t>the last District Conference</a:t>
            </a:r>
          </a:p>
        </p:txBody>
      </p:sp>
      <p:pic>
        <p:nvPicPr>
          <p:cNvPr id="1025" name="Picture 1">
            <a:extLst>
              <a:ext uri="{FF2B5EF4-FFF2-40B4-BE49-F238E27FC236}">
                <a16:creationId xmlns:a16="http://schemas.microsoft.com/office/drawing/2014/main" id="{AA745886-2118-5015-FB44-82868E44F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075" y="90489"/>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207B069-4C59-3E7A-82DF-9CE9BD8E0929}"/>
              </a:ext>
            </a:extLst>
          </p:cNvPr>
          <p:cNvSpPr>
            <a:spLocks noChangeArrowheads="1"/>
          </p:cNvSpPr>
          <p:nvPr/>
        </p:nvSpPr>
        <p:spPr bwMode="auto">
          <a:xfrm>
            <a:off x="838200" y="2969943"/>
            <a:ext cx="666142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BCCEF428-5D21-31D1-2F42-9E5566C1A1FB}"/>
              </a:ext>
            </a:extLst>
          </p:cNvPr>
          <p:cNvGraphicFramePr>
            <a:graphicFrameLocks noGrp="1"/>
          </p:cNvGraphicFramePr>
          <p:nvPr>
            <p:extLst>
              <p:ext uri="{D42A27DB-BD31-4B8C-83A1-F6EECF244321}">
                <p14:modId xmlns:p14="http://schemas.microsoft.com/office/powerpoint/2010/main" val="2693837380"/>
              </p:ext>
            </p:extLst>
          </p:nvPr>
        </p:nvGraphicFramePr>
        <p:xfrm>
          <a:off x="31409" y="420189"/>
          <a:ext cx="1652075" cy="1005840"/>
        </p:xfrm>
        <a:graphic>
          <a:graphicData uri="http://schemas.openxmlformats.org/drawingml/2006/table">
            <a:tbl>
              <a:tblPr/>
              <a:tblGrid>
                <a:gridCol w="1652075">
                  <a:extLst>
                    <a:ext uri="{9D8B030D-6E8A-4147-A177-3AD203B41FA5}">
                      <a16:colId xmlns:a16="http://schemas.microsoft.com/office/drawing/2014/main" val="1097468847"/>
                    </a:ext>
                  </a:extLst>
                </a:gridCol>
              </a:tblGrid>
              <a:tr h="0">
                <a:tc>
                  <a:txBody>
                    <a:bodyPr/>
                    <a:lstStyle/>
                    <a:p>
                      <a:pPr algn="r"/>
                      <a:r>
                        <a:rPr lang="en-US" sz="3600" b="1" dirty="0">
                          <a:solidFill>
                            <a:srgbClr val="F7A81B"/>
                          </a:solidFill>
                          <a:effectLst/>
                        </a:rPr>
                        <a:t>Rotary</a:t>
                      </a:r>
                    </a:p>
                  </a:txBody>
                  <a:tcPr anchor="ctr">
                    <a:lnL>
                      <a:noFill/>
                    </a:lnL>
                    <a:lnR>
                      <a:noFill/>
                    </a:lnR>
                    <a:lnT>
                      <a:noFill/>
                    </a:lnT>
                    <a:lnB>
                      <a:noFill/>
                    </a:lnB>
                    <a:noFill/>
                  </a:tcPr>
                </a:tc>
                <a:extLst>
                  <a:ext uri="{0D108BD9-81ED-4DB2-BD59-A6C34878D82A}">
                    <a16:rowId xmlns:a16="http://schemas.microsoft.com/office/drawing/2014/main" val="2634828583"/>
                  </a:ext>
                </a:extLst>
              </a:tr>
              <a:tr h="0">
                <a:tc>
                  <a:txBody>
                    <a:bodyPr/>
                    <a:lstStyle/>
                    <a:p>
                      <a:pPr algn="l"/>
                      <a:r>
                        <a:rPr lang="en-US" b="1" dirty="0">
                          <a:solidFill>
                            <a:srgbClr val="F7A81B"/>
                          </a:solidFill>
                          <a:effectLst/>
                        </a:rPr>
                        <a:t>    District 7670</a:t>
                      </a:r>
                    </a:p>
                  </a:txBody>
                  <a:tcPr anchor="ctr">
                    <a:lnL>
                      <a:noFill/>
                    </a:lnL>
                    <a:lnR>
                      <a:noFill/>
                    </a:lnR>
                    <a:lnT>
                      <a:noFill/>
                    </a:lnT>
                    <a:lnB>
                      <a:noFill/>
                    </a:lnB>
                    <a:noFill/>
                  </a:tcPr>
                </a:tc>
                <a:extLst>
                  <a:ext uri="{0D108BD9-81ED-4DB2-BD59-A6C34878D82A}">
                    <a16:rowId xmlns:a16="http://schemas.microsoft.com/office/drawing/2014/main" val="3260800149"/>
                  </a:ext>
                </a:extLst>
              </a:tr>
            </a:tbl>
          </a:graphicData>
        </a:graphic>
      </p:graphicFrame>
      <p:sp>
        <p:nvSpPr>
          <p:cNvPr id="5" name="TextBox 4">
            <a:extLst>
              <a:ext uri="{FF2B5EF4-FFF2-40B4-BE49-F238E27FC236}">
                <a16:creationId xmlns:a16="http://schemas.microsoft.com/office/drawing/2014/main" id="{64F51837-02A5-8AEE-CCFA-2E76D4119B7B}"/>
              </a:ext>
            </a:extLst>
          </p:cNvPr>
          <p:cNvSpPr txBox="1"/>
          <p:nvPr/>
        </p:nvSpPr>
        <p:spPr>
          <a:xfrm>
            <a:off x="2487670" y="3616274"/>
            <a:ext cx="8132005" cy="2062103"/>
          </a:xfrm>
          <a:prstGeom prst="rect">
            <a:avLst/>
          </a:prstGeom>
          <a:noFill/>
        </p:spPr>
        <p:txBody>
          <a:bodyPr wrap="square" rtlCol="0">
            <a:spAutoFit/>
          </a:bodyPr>
          <a:lstStyle/>
          <a:p>
            <a:r>
              <a:rPr lang="en-US" sz="3200" b="0" i="1" dirty="0">
                <a:solidFill>
                  <a:schemeClr val="bg1"/>
                </a:solidFill>
                <a:effectLst/>
                <a:latin typeface="Nunito Sans" panose="020F0502020204030204" pitchFamily="2" charset="0"/>
              </a:rPr>
              <a:t>“The purpose of life is not to be happy. It is to be useful, to be honorable, to be compassionate, to have it make some difference that you have lived and lived well.” – Ralph Waldo Emerson</a:t>
            </a:r>
            <a:endParaRPr lang="en-US" sz="3200" dirty="0">
              <a:solidFill>
                <a:schemeClr val="bg1"/>
              </a:solidFill>
            </a:endParaRPr>
          </a:p>
        </p:txBody>
      </p:sp>
      <p:sp>
        <p:nvSpPr>
          <p:cNvPr id="7" name="TextBox 6">
            <a:extLst>
              <a:ext uri="{FF2B5EF4-FFF2-40B4-BE49-F238E27FC236}">
                <a16:creationId xmlns:a16="http://schemas.microsoft.com/office/drawing/2014/main" id="{1DAA17D4-457D-C8A5-29C1-1BF732C2EDDD}"/>
              </a:ext>
            </a:extLst>
          </p:cNvPr>
          <p:cNvSpPr txBox="1"/>
          <p:nvPr/>
        </p:nvSpPr>
        <p:spPr>
          <a:xfrm>
            <a:off x="4494825" y="606445"/>
            <a:ext cx="4451928" cy="1077218"/>
          </a:xfrm>
          <a:prstGeom prst="rect">
            <a:avLst/>
          </a:prstGeom>
          <a:noFill/>
        </p:spPr>
        <p:txBody>
          <a:bodyPr wrap="square" rtlCol="0">
            <a:spAutoFit/>
          </a:bodyPr>
          <a:lstStyle/>
          <a:p>
            <a:r>
              <a:rPr lang="en-US" sz="3200" dirty="0">
                <a:solidFill>
                  <a:schemeClr val="bg1"/>
                </a:solidFill>
              </a:rPr>
              <a:t>WE REMEMBER </a:t>
            </a:r>
          </a:p>
          <a:p>
            <a:r>
              <a:rPr lang="en-US" sz="3200" dirty="0">
                <a:solidFill>
                  <a:schemeClr val="bg1"/>
                </a:solidFill>
              </a:rPr>
              <a:t>May 9, 2025</a:t>
            </a:r>
          </a:p>
        </p:txBody>
      </p:sp>
    </p:spTree>
    <p:extLst>
      <p:ext uri="{BB962C8B-B14F-4D97-AF65-F5344CB8AC3E}">
        <p14:creationId xmlns:p14="http://schemas.microsoft.com/office/powerpoint/2010/main" val="104487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5083628" y="2219404"/>
            <a:ext cx="7108372" cy="1107996"/>
          </a:xfrm>
          <a:prstGeom prst="rect">
            <a:avLst/>
          </a:prstGeom>
          <a:noFill/>
        </p:spPr>
        <p:txBody>
          <a:bodyPr wrap="square" rtlCol="0">
            <a:spAutoFit/>
          </a:bodyPr>
          <a:lstStyle/>
          <a:p>
            <a:r>
              <a:rPr lang="en-US" sz="2400" b="1" dirty="0"/>
              <a:t>Jon Laughter – Rotary Club of Hendersonville</a:t>
            </a:r>
          </a:p>
          <a:p>
            <a:r>
              <a:rPr lang="en-US" sz="2400" dirty="0"/>
              <a:t>5/11/1939 – 5/3/2024</a:t>
            </a:r>
          </a:p>
          <a:p>
            <a:endParaRPr lang="en-US"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156364" y="88627"/>
            <a:ext cx="7805583" cy="2246769"/>
          </a:xfrm>
          <a:prstGeom prst="rect">
            <a:avLst/>
          </a:prstGeom>
          <a:noFill/>
        </p:spPr>
        <p:txBody>
          <a:bodyPr wrap="square" rtlCol="0">
            <a:spAutoFit/>
          </a:bodyPr>
          <a:lstStyle/>
          <a:p>
            <a:r>
              <a:rPr lang="en-US" sz="2800" i="1" dirty="0">
                <a:solidFill>
                  <a:srgbClr val="002060"/>
                </a:solidFill>
                <a:latin typeface="Calibri" panose="020F0502020204030204" pitchFamily="34" charset="0"/>
                <a:ea typeface="Calibri" panose="020F0502020204030204" pitchFamily="34" charset="0"/>
                <a:cs typeface="Calibri" panose="020F0502020204030204" pitchFamily="34" charset="0"/>
              </a:rPr>
              <a:t>A true servant leader who built a legacy of integrity, service, and vision that shaped our community for generations. His commitment to faith, family, and the future of Henderson County is etched into the very foundation of the place we call home.</a:t>
            </a:r>
          </a:p>
        </p:txBody>
      </p:sp>
      <p:sp>
        <p:nvSpPr>
          <p:cNvPr id="2" name="TextBox 1">
            <a:extLst>
              <a:ext uri="{FF2B5EF4-FFF2-40B4-BE49-F238E27FC236}">
                <a16:creationId xmlns:a16="http://schemas.microsoft.com/office/drawing/2014/main" id="{1B55575F-BB9F-66B8-ED62-8A8FF0DAF084}"/>
              </a:ext>
            </a:extLst>
          </p:cNvPr>
          <p:cNvSpPr txBox="1"/>
          <p:nvPr/>
        </p:nvSpPr>
        <p:spPr>
          <a:xfrm>
            <a:off x="230052" y="601657"/>
            <a:ext cx="2334134"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Hendersonville</a:t>
            </a:r>
            <a:endParaRPr lang="en-US" dirty="0"/>
          </a:p>
        </p:txBody>
      </p:sp>
      <p:pic>
        <p:nvPicPr>
          <p:cNvPr id="3" name="Picture 1">
            <a:extLst>
              <a:ext uri="{FF2B5EF4-FFF2-40B4-BE49-F238E27FC236}">
                <a16:creationId xmlns:a16="http://schemas.microsoft.com/office/drawing/2014/main" id="{47432FDA-120E-FB55-D4E8-A426E4BE1E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059" y="18758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838693A-82D7-B1E2-DF28-D83ABD16BCF1}"/>
              </a:ext>
            </a:extLst>
          </p:cNvPr>
          <p:cNvPicPr>
            <a:picLocks noChangeAspect="1"/>
          </p:cNvPicPr>
          <p:nvPr/>
        </p:nvPicPr>
        <p:blipFill>
          <a:blip r:embed="rId3"/>
          <a:stretch>
            <a:fillRect/>
          </a:stretch>
        </p:blipFill>
        <p:spPr>
          <a:xfrm>
            <a:off x="278725" y="2080804"/>
            <a:ext cx="2998921" cy="4440069"/>
          </a:xfrm>
          <a:prstGeom prst="rect">
            <a:avLst/>
          </a:prstGeom>
        </p:spPr>
      </p:pic>
      <p:sp>
        <p:nvSpPr>
          <p:cNvPr id="10" name="TextBox 9">
            <a:extLst>
              <a:ext uri="{FF2B5EF4-FFF2-40B4-BE49-F238E27FC236}">
                <a16:creationId xmlns:a16="http://schemas.microsoft.com/office/drawing/2014/main" id="{6684231C-EFB9-CDFB-E68B-74D7B5110D73}"/>
              </a:ext>
            </a:extLst>
          </p:cNvPr>
          <p:cNvSpPr txBox="1"/>
          <p:nvPr/>
        </p:nvSpPr>
        <p:spPr>
          <a:xfrm>
            <a:off x="3565608" y="3041571"/>
            <a:ext cx="8635629" cy="3816429"/>
          </a:xfrm>
          <a:prstGeom prst="rect">
            <a:avLst/>
          </a:prstGeom>
          <a:noFill/>
        </p:spPr>
        <p:txBody>
          <a:bodyPr wrap="square">
            <a:spAutoFit/>
          </a:bodyPr>
          <a:lstStyle/>
          <a:p>
            <a:pPr marL="285750" indent="-285750">
              <a:buFont typeface="Arial" panose="020B0604020202020204" pitchFamily="34" charset="0"/>
              <a:buChar char="•"/>
            </a:pPr>
            <a:r>
              <a:rPr lang="en-US" sz="22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Rotarian for 44 years</a:t>
            </a:r>
          </a:p>
          <a:p>
            <a:pPr marL="285750" indent="-285750">
              <a:buFont typeface="Arial" panose="020B0604020202020204" pitchFamily="34" charset="0"/>
              <a:buChar char="•"/>
            </a:pPr>
            <a:r>
              <a:rPr lang="en-US" sz="2200" dirty="0">
                <a:latin typeface="Calibri" panose="020F0502020204030204" pitchFamily="34" charset="0"/>
                <a:ea typeface="Calibri" panose="020F0502020204030204" pitchFamily="34" charset="0"/>
                <a:cs typeface="Calibri" panose="020F0502020204030204" pitchFamily="34" charset="0"/>
              </a:rPr>
              <a:t>Husband, father, grandfather</a:t>
            </a:r>
          </a:p>
          <a:p>
            <a:pPr marL="285750" indent="-285750">
              <a:buFont typeface="Arial" panose="020B0604020202020204" pitchFamily="34" charset="0"/>
              <a:buChar char="•"/>
            </a:pPr>
            <a:r>
              <a:rPr lang="en-US" sz="22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G</a:t>
            </a:r>
            <a:r>
              <a:rPr lang="en-US" sz="2200" b="0" i="0" dirty="0">
                <a:solidFill>
                  <a:schemeClr val="accent4">
                    <a:lumMod val="50000"/>
                  </a:schemeClr>
                </a:solidFill>
                <a:effectLst/>
                <a:latin typeface="Calibri" panose="020F0502020204030204" pitchFamily="34" charset="0"/>
                <a:ea typeface="Calibri" panose="020F0502020204030204" pitchFamily="34" charset="0"/>
                <a:cs typeface="Calibri" panose="020F0502020204030204" pitchFamily="34" charset="0"/>
              </a:rPr>
              <a:t>raduate of Hendersonville High School</a:t>
            </a:r>
          </a:p>
          <a:p>
            <a:pPr marL="285750" indent="-285750">
              <a:buFont typeface="Arial" panose="020B0604020202020204" pitchFamily="34" charset="0"/>
              <a:buChar char="•"/>
            </a:pPr>
            <a:r>
              <a:rPr lang="en-US" sz="2200" b="0" i="0" dirty="0">
                <a:solidFill>
                  <a:srgbClr val="303030"/>
                </a:solidFill>
                <a:effectLst/>
                <a:latin typeface="Calibri" panose="020F0502020204030204" pitchFamily="34" charset="0"/>
                <a:ea typeface="Calibri" panose="020F0502020204030204" pitchFamily="34" charset="0"/>
                <a:cs typeface="Calibri" panose="020F0502020204030204" pitchFamily="34" charset="0"/>
              </a:rPr>
              <a:t>Graduate of NC State College - 1962 </a:t>
            </a:r>
          </a:p>
          <a:p>
            <a:pPr marL="285750" indent="-285750">
              <a:buFont typeface="Arial" panose="020B0604020202020204" pitchFamily="34" charset="0"/>
              <a:buChar char="•"/>
            </a:pPr>
            <a:r>
              <a:rPr lang="en-US" sz="22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S</a:t>
            </a:r>
            <a:r>
              <a:rPr lang="en-US" sz="2200" b="0" i="0" dirty="0">
                <a:solidFill>
                  <a:schemeClr val="accent4">
                    <a:lumMod val="50000"/>
                  </a:schemeClr>
                </a:solidFill>
                <a:effectLst/>
                <a:latin typeface="Calibri" panose="020F0502020204030204" pitchFamily="34" charset="0"/>
                <a:ea typeface="Calibri" panose="020F0502020204030204" pitchFamily="34" charset="0"/>
                <a:cs typeface="Calibri" panose="020F0502020204030204" pitchFamily="34" charset="0"/>
              </a:rPr>
              <a:t>tudied engineering and surveying</a:t>
            </a:r>
          </a:p>
          <a:p>
            <a:pPr marL="285750" indent="-285750">
              <a:buFont typeface="Arial" panose="020B0604020202020204" pitchFamily="34" charset="0"/>
              <a:buChar char="•"/>
            </a:pPr>
            <a:r>
              <a:rPr lang="en-US" sz="2200" dirty="0">
                <a:solidFill>
                  <a:srgbClr val="303030"/>
                </a:solidFill>
                <a:latin typeface="Calibri" panose="020F0502020204030204" pitchFamily="34" charset="0"/>
                <a:ea typeface="Calibri" panose="020F0502020204030204" pitchFamily="34" charset="0"/>
                <a:cs typeface="Calibri" panose="020F0502020204030204" pitchFamily="34" charset="0"/>
              </a:rPr>
              <a:t>U.S. Air Force veteran</a:t>
            </a:r>
          </a:p>
          <a:p>
            <a:pPr marL="285750" indent="-285750">
              <a:buFont typeface="Arial" panose="020B0604020202020204" pitchFamily="34" charset="0"/>
              <a:buChar char="•"/>
            </a:pPr>
            <a:r>
              <a:rPr lang="en-US" sz="22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Started </a:t>
            </a:r>
            <a:r>
              <a:rPr lang="en-US" sz="2200" b="0" i="0" dirty="0">
                <a:solidFill>
                  <a:schemeClr val="accent4">
                    <a:lumMod val="50000"/>
                  </a:schemeClr>
                </a:solidFill>
                <a:effectLst/>
                <a:latin typeface="Calibri" panose="020F0502020204030204" pitchFamily="34" charset="0"/>
                <a:ea typeface="Calibri" panose="020F0502020204030204" pitchFamily="34" charset="0"/>
                <a:cs typeface="Calibri" panose="020F0502020204030204" pitchFamily="34" charset="0"/>
              </a:rPr>
              <a:t>Laughter Austin and Associates, PA – Private engineering and land surveying</a:t>
            </a:r>
          </a:p>
          <a:p>
            <a:pPr marL="285750" indent="-285750">
              <a:buFont typeface="Arial" panose="020B0604020202020204" pitchFamily="34" charset="0"/>
              <a:buChar char="•"/>
            </a:pPr>
            <a:r>
              <a:rPr lang="en-US" sz="2200" dirty="0">
                <a:solidFill>
                  <a:srgbClr val="303030"/>
                </a:solidFill>
                <a:latin typeface="Calibri" panose="020F0502020204030204" pitchFamily="34" charset="0"/>
                <a:ea typeface="Calibri" panose="020F0502020204030204" pitchFamily="34" charset="0"/>
                <a:cs typeface="Calibri" panose="020F0502020204030204" pitchFamily="34" charset="0"/>
              </a:rPr>
              <a:t>S</a:t>
            </a:r>
            <a:r>
              <a:rPr lang="en-US" sz="2200" b="0" i="0" dirty="0">
                <a:solidFill>
                  <a:srgbClr val="303030"/>
                </a:solidFill>
                <a:effectLst/>
                <a:latin typeface="Calibri" panose="020F0502020204030204" pitchFamily="34" charset="0"/>
                <a:ea typeface="Calibri" panose="020F0502020204030204" pitchFamily="34" charset="0"/>
                <a:cs typeface="Calibri" panose="020F0502020204030204" pitchFamily="34" charset="0"/>
              </a:rPr>
              <a:t>erved his community as a Hendersonville City Councilman, a member of the City of Hendersonville Board of Education, an appointee to both the County Board and the NC Association of Public Health</a:t>
            </a:r>
            <a:endParaRPr lang="en-US" sz="2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8988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515695" y="2515602"/>
            <a:ext cx="7108372" cy="1015663"/>
          </a:xfrm>
          <a:prstGeom prst="rect">
            <a:avLst/>
          </a:prstGeom>
          <a:noFill/>
        </p:spPr>
        <p:txBody>
          <a:bodyPr wrap="square" rtlCol="0">
            <a:spAutoFit/>
          </a:bodyPr>
          <a:lstStyle/>
          <a:p>
            <a:r>
              <a:rPr lang="en-US" sz="2400" b="1" dirty="0"/>
              <a:t>Robert McCallister </a:t>
            </a:r>
            <a:r>
              <a:rPr lang="en-US" sz="2400" dirty="0"/>
              <a:t>– </a:t>
            </a:r>
            <a:r>
              <a:rPr lang="en-US" sz="2400" b="1" dirty="0"/>
              <a:t>Rotary Club of Hendersonville</a:t>
            </a:r>
          </a:p>
          <a:p>
            <a:r>
              <a:rPr lang="en-US" sz="1800" dirty="0">
                <a:latin typeface="Calibri" panose="020F0502020204030204" pitchFamily="34" charset="0"/>
                <a:ea typeface="Calibri" panose="020F0502020204030204" pitchFamily="34" charset="0"/>
                <a:cs typeface="Calibri" panose="020F0502020204030204" pitchFamily="34" charset="0"/>
              </a:rPr>
              <a:t>8/2/1961 – 5/3/2024</a:t>
            </a:r>
          </a:p>
          <a:p>
            <a:endParaRPr lang="en-US"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074233" y="141405"/>
            <a:ext cx="8298635" cy="2431435"/>
          </a:xfrm>
          <a:prstGeom prst="rect">
            <a:avLst/>
          </a:prstGeom>
          <a:noFill/>
        </p:spPr>
        <p:txBody>
          <a:bodyPr wrap="square" rtlCol="0">
            <a:spAutoFit/>
          </a:bodyPr>
          <a:lstStyle/>
          <a:p>
            <a:r>
              <a:rPr lang="en-US" sz="3000" i="1" dirty="0">
                <a:solidFill>
                  <a:srgbClr val="002060"/>
                </a:solidFill>
              </a:rPr>
              <a:t>Lived life with a sharp wit, a deep well of knowledge, and a heart devoted to service. Whether at Rotary, on the golf course, or sharing stories of soul music and railroads, he made every conversation richer and every room warmer</a:t>
            </a:r>
            <a:r>
              <a:rPr lang="en-US" sz="3200" i="1" dirty="0">
                <a:solidFill>
                  <a:srgbClr val="002060"/>
                </a:solidFill>
              </a:rPr>
              <a:t>. </a:t>
            </a:r>
          </a:p>
        </p:txBody>
      </p:sp>
      <p:sp>
        <p:nvSpPr>
          <p:cNvPr id="2" name="TextBox 1">
            <a:extLst>
              <a:ext uri="{FF2B5EF4-FFF2-40B4-BE49-F238E27FC236}">
                <a16:creationId xmlns:a16="http://schemas.microsoft.com/office/drawing/2014/main" id="{1B55575F-BB9F-66B8-ED62-8A8FF0DAF084}"/>
              </a:ext>
            </a:extLst>
          </p:cNvPr>
          <p:cNvSpPr txBox="1"/>
          <p:nvPr/>
        </p:nvSpPr>
        <p:spPr>
          <a:xfrm>
            <a:off x="161874" y="651015"/>
            <a:ext cx="2457730"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Hendersonville</a:t>
            </a:r>
            <a:endParaRPr lang="en-US" dirty="0"/>
          </a:p>
        </p:txBody>
      </p:sp>
      <p:pic>
        <p:nvPicPr>
          <p:cNvPr id="3" name="Picture 1">
            <a:extLst>
              <a:ext uri="{FF2B5EF4-FFF2-40B4-BE49-F238E27FC236}">
                <a16:creationId xmlns:a16="http://schemas.microsoft.com/office/drawing/2014/main" id="{6CC86383-522B-80C2-BE66-C1DD31EE05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059" y="141405"/>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0FF1649-3047-AEFC-195B-E7EDC2AB4CB0}"/>
              </a:ext>
            </a:extLst>
          </p:cNvPr>
          <p:cNvPicPr>
            <a:picLocks noChangeAspect="1"/>
          </p:cNvPicPr>
          <p:nvPr/>
        </p:nvPicPr>
        <p:blipFill>
          <a:blip r:embed="rId3"/>
          <a:stretch>
            <a:fillRect/>
          </a:stretch>
        </p:blipFill>
        <p:spPr>
          <a:xfrm>
            <a:off x="161874" y="2166676"/>
            <a:ext cx="3412267" cy="4455219"/>
          </a:xfrm>
          <a:prstGeom prst="rect">
            <a:avLst/>
          </a:prstGeom>
        </p:spPr>
      </p:pic>
      <p:sp>
        <p:nvSpPr>
          <p:cNvPr id="6" name="TextBox 5">
            <a:extLst>
              <a:ext uri="{FF2B5EF4-FFF2-40B4-BE49-F238E27FC236}">
                <a16:creationId xmlns:a16="http://schemas.microsoft.com/office/drawing/2014/main" id="{A1C15569-E1F0-DA15-594A-23917FA8E5C6}"/>
              </a:ext>
            </a:extLst>
          </p:cNvPr>
          <p:cNvSpPr txBox="1"/>
          <p:nvPr/>
        </p:nvSpPr>
        <p:spPr>
          <a:xfrm>
            <a:off x="3787218" y="3300275"/>
            <a:ext cx="8242907" cy="3477875"/>
          </a:xfrm>
          <a:prstGeom prst="rect">
            <a:avLst/>
          </a:prstGeom>
          <a:noFill/>
        </p:spPr>
        <p:txBody>
          <a:bodyPr wrap="square">
            <a:spAutoFit/>
          </a:bodyPr>
          <a:lstStyle/>
          <a:p>
            <a:pPr marL="285750" indent="-285750">
              <a:buFont typeface="Arial" panose="020B0604020202020204" pitchFamily="34" charset="0"/>
              <a:buChar char="•"/>
            </a:pPr>
            <a:r>
              <a:rPr lang="en-US" sz="20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Rotarian for 26 years</a:t>
            </a:r>
          </a:p>
          <a:p>
            <a:pPr marL="285750" indent="-28575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Graduate of East Henderson High School</a:t>
            </a:r>
          </a:p>
          <a:p>
            <a:pPr marL="285750" indent="-285750">
              <a:buFont typeface="Arial" panose="020B0604020202020204" pitchFamily="34" charset="0"/>
              <a:buChar char="•"/>
            </a:pPr>
            <a:r>
              <a:rPr lang="en-US" sz="20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Graduate of Appalachian State University</a:t>
            </a:r>
          </a:p>
          <a:p>
            <a:pPr marL="285750" indent="-28575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Earned degrees in English and Business Administration</a:t>
            </a:r>
          </a:p>
          <a:p>
            <a:pPr marL="285750" indent="-285750">
              <a:buFont typeface="Arial" panose="020B0604020202020204" pitchFamily="34" charset="0"/>
              <a:buChar char="•"/>
            </a:pPr>
            <a:r>
              <a:rPr lang="en-US" sz="20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Longtime television advertising professional </a:t>
            </a:r>
          </a:p>
          <a:p>
            <a:pPr marL="285750" indent="-28575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Served as President of the Hendersonville University Club </a:t>
            </a:r>
          </a:p>
          <a:p>
            <a:pPr marL="285750" indent="-285750">
              <a:buFont typeface="Arial" panose="020B0604020202020204" pitchFamily="34" charset="0"/>
              <a:buChar char="•"/>
            </a:pPr>
            <a:r>
              <a:rPr lang="en-US" sz="20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Avid golfer and tennis player; member of Hendersonville Country Club</a:t>
            </a:r>
          </a:p>
          <a:p>
            <a:pPr marL="285750" indent="-28575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Railroad historian and board member of the ACL &amp; SAL Railroads Historical Society </a:t>
            </a:r>
          </a:p>
          <a:p>
            <a:pPr marL="285750" indent="-285750">
              <a:buFont typeface="Arial" panose="020B0604020202020204" pitchFamily="34" charset="0"/>
              <a:buChar char="•"/>
            </a:pPr>
            <a:r>
              <a:rPr lang="en-US" sz="2000" dirty="0">
                <a:solidFill>
                  <a:schemeClr val="accent4">
                    <a:lumMod val="50000"/>
                  </a:schemeClr>
                </a:solidFill>
                <a:latin typeface="Calibri" panose="020F0502020204030204" pitchFamily="34" charset="0"/>
                <a:ea typeface="Calibri" panose="020F0502020204030204" pitchFamily="34" charset="0"/>
                <a:cs typeface="Calibri" panose="020F0502020204030204" pitchFamily="34" charset="0"/>
              </a:rPr>
              <a:t>Lover of rock and 70s soul music with an encyclopedic knowledge and generous spirit</a:t>
            </a:r>
          </a:p>
        </p:txBody>
      </p:sp>
    </p:spTree>
    <p:extLst>
      <p:ext uri="{BB962C8B-B14F-4D97-AF65-F5344CB8AC3E}">
        <p14:creationId xmlns:p14="http://schemas.microsoft.com/office/powerpoint/2010/main" val="1824787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373518" y="1688155"/>
            <a:ext cx="7108372" cy="830997"/>
          </a:xfrm>
          <a:prstGeom prst="rect">
            <a:avLst/>
          </a:prstGeom>
          <a:noFill/>
        </p:spPr>
        <p:txBody>
          <a:bodyPr wrap="square" rtlCol="0">
            <a:spAutoFit/>
          </a:bodyPr>
          <a:lstStyle/>
          <a:p>
            <a:r>
              <a:rPr lang="en-US" sz="2400" b="1" dirty="0"/>
              <a:t>Dr. John (Jack) Hyatt </a:t>
            </a:r>
            <a:r>
              <a:rPr lang="en-US" sz="2400" dirty="0"/>
              <a:t>– </a:t>
            </a:r>
            <a:r>
              <a:rPr lang="en-US" sz="2400" b="1" dirty="0"/>
              <a:t>Rotary Club of Hickory</a:t>
            </a:r>
          </a:p>
          <a:p>
            <a:r>
              <a:rPr lang="en-US" sz="2400" dirty="0"/>
              <a:t>March 12, 1939 – September 24,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902697" y="58471"/>
            <a:ext cx="8050015" cy="1569660"/>
          </a:xfrm>
          <a:prstGeom prst="rect">
            <a:avLst/>
          </a:prstGeom>
          <a:noFill/>
        </p:spPr>
        <p:txBody>
          <a:bodyPr wrap="square" rtlCol="0">
            <a:spAutoFit/>
          </a:bodyPr>
          <a:lstStyle/>
          <a:p>
            <a:r>
              <a:rPr lang="en-US" sz="3200" i="1" dirty="0">
                <a:solidFill>
                  <a:srgbClr val="002060"/>
                </a:solidFill>
              </a:rPr>
              <a:t>Jack was a voracious reader of varied genres from mysteries to non-fiction, and amassed a collection that rivals many bookstores.</a:t>
            </a:r>
          </a:p>
        </p:txBody>
      </p:sp>
      <p:sp>
        <p:nvSpPr>
          <p:cNvPr id="2" name="TextBox 1">
            <a:extLst>
              <a:ext uri="{FF2B5EF4-FFF2-40B4-BE49-F238E27FC236}">
                <a16:creationId xmlns:a16="http://schemas.microsoft.com/office/drawing/2014/main" id="{1B55575F-BB9F-66B8-ED62-8A8FF0DAF084}"/>
              </a:ext>
            </a:extLst>
          </p:cNvPr>
          <p:cNvSpPr txBox="1"/>
          <p:nvPr/>
        </p:nvSpPr>
        <p:spPr>
          <a:xfrm>
            <a:off x="239288" y="658017"/>
            <a:ext cx="1626457"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Hickory</a:t>
            </a:r>
            <a:endParaRPr lang="en-US" dirty="0"/>
          </a:p>
        </p:txBody>
      </p:sp>
      <p:pic>
        <p:nvPicPr>
          <p:cNvPr id="3" name="Picture 1">
            <a:extLst>
              <a:ext uri="{FF2B5EF4-FFF2-40B4-BE49-F238E27FC236}">
                <a16:creationId xmlns:a16="http://schemas.microsoft.com/office/drawing/2014/main" id="{668EBAF4-1E0F-F4B5-E393-D78EF96FE9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196822"/>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C2687D48-0757-22E9-D1ED-D34B0F2612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495" y="1898678"/>
            <a:ext cx="3238500" cy="4762500"/>
          </a:xfrm>
          <a:prstGeom prst="rect">
            <a:avLst/>
          </a:prstGeom>
        </p:spPr>
      </p:pic>
      <p:sp>
        <p:nvSpPr>
          <p:cNvPr id="6" name="TextBox 5">
            <a:extLst>
              <a:ext uri="{FF2B5EF4-FFF2-40B4-BE49-F238E27FC236}">
                <a16:creationId xmlns:a16="http://schemas.microsoft.com/office/drawing/2014/main" id="{A397F5F8-E52A-B9D2-3926-02BB5632022C}"/>
              </a:ext>
            </a:extLst>
          </p:cNvPr>
          <p:cNvSpPr txBox="1"/>
          <p:nvPr/>
        </p:nvSpPr>
        <p:spPr>
          <a:xfrm>
            <a:off x="3761294" y="2579176"/>
            <a:ext cx="8524973"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51 years</a:t>
            </a:r>
          </a:p>
          <a:p>
            <a:pPr marL="285750" indent="-285750">
              <a:buFont typeface="Arial" panose="020B0604020202020204" pitchFamily="34" charset="0"/>
              <a:buChar char="•"/>
            </a:pPr>
            <a:r>
              <a:rPr lang="en-US" sz="2400" dirty="0"/>
              <a:t>Past President, Rotarian of the Year</a:t>
            </a:r>
          </a:p>
          <a:p>
            <a:pPr marL="285750" indent="-285750">
              <a:buFont typeface="Arial" panose="020B0604020202020204" pitchFamily="34" charset="0"/>
              <a:buChar char="•"/>
            </a:pPr>
            <a:r>
              <a:rPr lang="en-US" sz="2400" dirty="0">
                <a:solidFill>
                  <a:schemeClr val="accent4">
                    <a:lumMod val="50000"/>
                  </a:schemeClr>
                </a:solidFill>
              </a:rPr>
              <a:t>Born in Alliance, Ohio</a:t>
            </a:r>
          </a:p>
          <a:p>
            <a:pPr marL="285750" indent="-285750">
              <a:buFont typeface="Arial" panose="020B0604020202020204" pitchFamily="34" charset="0"/>
              <a:buChar char="•"/>
            </a:pPr>
            <a:r>
              <a:rPr lang="en-US" sz="2400" dirty="0"/>
              <a:t>D.D.S. degree from The Ohio State University</a:t>
            </a:r>
          </a:p>
          <a:p>
            <a:pPr marL="285750" indent="-285750">
              <a:buFont typeface="Arial" panose="020B0604020202020204" pitchFamily="34" charset="0"/>
              <a:buChar char="•"/>
            </a:pPr>
            <a:r>
              <a:rPr lang="en-US" sz="2400" dirty="0">
                <a:solidFill>
                  <a:schemeClr val="accent4">
                    <a:lumMod val="50000"/>
                  </a:schemeClr>
                </a:solidFill>
              </a:rPr>
              <a:t>Periodontal residency at OSU and M.S. in Anatomy</a:t>
            </a:r>
          </a:p>
          <a:p>
            <a:pPr marL="285750" indent="-285750">
              <a:buFont typeface="Arial" panose="020B0604020202020204" pitchFamily="34" charset="0"/>
              <a:buChar char="•"/>
            </a:pPr>
            <a:r>
              <a:rPr lang="en-US" sz="2400" dirty="0"/>
              <a:t>Owned a periodontal practice in Hickory for 50 years</a:t>
            </a:r>
          </a:p>
          <a:p>
            <a:pPr marL="285750" indent="-285750">
              <a:buFont typeface="Arial" panose="020B0604020202020204" pitchFamily="34" charset="0"/>
              <a:buChar char="•"/>
            </a:pPr>
            <a:r>
              <a:rPr lang="en-US" sz="2400" dirty="0">
                <a:solidFill>
                  <a:schemeClr val="accent4">
                    <a:lumMod val="50000"/>
                  </a:schemeClr>
                </a:solidFill>
              </a:rPr>
              <a:t>Russian prisoner of war during the Vietnam Conflict</a:t>
            </a:r>
          </a:p>
          <a:p>
            <a:pPr marL="285750" indent="-285750">
              <a:buFont typeface="Arial" panose="020B0604020202020204" pitchFamily="34" charset="0"/>
              <a:buChar char="•"/>
            </a:pPr>
            <a:r>
              <a:rPr lang="en-US" sz="2400" dirty="0"/>
              <a:t>Catawba Riverkeepers and church leader</a:t>
            </a:r>
          </a:p>
          <a:p>
            <a:pPr marL="285750" indent="-285750">
              <a:buFont typeface="Arial" panose="020B0604020202020204" pitchFamily="34" charset="0"/>
              <a:buChar char="•"/>
            </a:pPr>
            <a:r>
              <a:rPr lang="en-US" sz="2400" dirty="0">
                <a:solidFill>
                  <a:schemeClr val="accent4">
                    <a:lumMod val="50000"/>
                  </a:schemeClr>
                </a:solidFill>
              </a:rPr>
              <a:t>Founding member of the Southeastern Newfoundland Club and Greater Hickory Kennel Club</a:t>
            </a:r>
          </a:p>
          <a:p>
            <a:pPr marL="285750" indent="-285750">
              <a:buFont typeface="Arial" panose="020B0604020202020204" pitchFamily="34" charset="0"/>
              <a:buChar char="•"/>
            </a:pPr>
            <a:r>
              <a:rPr lang="en-US" sz="2400" dirty="0"/>
              <a:t>Husband, father, grandfather</a:t>
            </a:r>
          </a:p>
        </p:txBody>
      </p:sp>
    </p:spTree>
    <p:extLst>
      <p:ext uri="{BB962C8B-B14F-4D97-AF65-F5344CB8AC3E}">
        <p14:creationId xmlns:p14="http://schemas.microsoft.com/office/powerpoint/2010/main" val="3828895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405745" y="1935911"/>
            <a:ext cx="7108372" cy="830997"/>
          </a:xfrm>
          <a:prstGeom prst="rect">
            <a:avLst/>
          </a:prstGeom>
          <a:noFill/>
        </p:spPr>
        <p:txBody>
          <a:bodyPr wrap="square" rtlCol="0">
            <a:spAutoFit/>
          </a:bodyPr>
          <a:lstStyle/>
          <a:p>
            <a:r>
              <a:rPr lang="en-US" sz="2400" b="1" dirty="0"/>
              <a:t>Dr. Robert (Bob) </a:t>
            </a:r>
            <a:r>
              <a:rPr lang="en-US" sz="2400" b="1" dirty="0" err="1"/>
              <a:t>Bisanar</a:t>
            </a:r>
            <a:r>
              <a:rPr lang="en-US" sz="2400" b="1" dirty="0"/>
              <a:t> </a:t>
            </a:r>
            <a:r>
              <a:rPr lang="en-US" sz="2400" dirty="0"/>
              <a:t>–</a:t>
            </a:r>
            <a:r>
              <a:rPr lang="en-US" sz="2400" b="1" dirty="0"/>
              <a:t> Rotary Club of Hickory</a:t>
            </a:r>
          </a:p>
          <a:p>
            <a:r>
              <a:rPr lang="en-US" sz="2400" dirty="0"/>
              <a:t>May 3, 1045 – May 20,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874347" y="157071"/>
            <a:ext cx="8003616" cy="1569660"/>
          </a:xfrm>
          <a:prstGeom prst="rect">
            <a:avLst/>
          </a:prstGeom>
          <a:noFill/>
        </p:spPr>
        <p:txBody>
          <a:bodyPr wrap="square" rtlCol="0">
            <a:spAutoFit/>
          </a:bodyPr>
          <a:lstStyle/>
          <a:p>
            <a:r>
              <a:rPr lang="en-US" sz="3200" i="1" dirty="0">
                <a:solidFill>
                  <a:srgbClr val="002060"/>
                </a:solidFill>
                <a:effectLst/>
                <a:ea typeface="Times New Roman" panose="02020603050405020304" pitchFamily="18" charset="0"/>
              </a:rPr>
              <a:t>Bob's warm smile, kind heart, and generous spirit touched the lives of many, leaving behind a legacy of compassion, service, and love.</a:t>
            </a:r>
            <a:endParaRPr lang="en-US" sz="32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48524" y="667253"/>
            <a:ext cx="1681876"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Hickory</a:t>
            </a:r>
            <a:endParaRPr lang="en-US" dirty="0"/>
          </a:p>
        </p:txBody>
      </p:sp>
      <p:pic>
        <p:nvPicPr>
          <p:cNvPr id="3" name="Picture 1">
            <a:extLst>
              <a:ext uri="{FF2B5EF4-FFF2-40B4-BE49-F238E27FC236}">
                <a16:creationId xmlns:a16="http://schemas.microsoft.com/office/drawing/2014/main" id="{13C56292-9146-8E55-BE0C-C2E4989E96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169114"/>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wearing glasses and a suit&#10;&#10;AI-generated content may be incorrect.">
            <a:extLst>
              <a:ext uri="{FF2B5EF4-FFF2-40B4-BE49-F238E27FC236}">
                <a16:creationId xmlns:a16="http://schemas.microsoft.com/office/drawing/2014/main" id="{8ED6B8E4-002C-E191-811F-F8A5E7E11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604" y="1935911"/>
            <a:ext cx="3248025" cy="4752975"/>
          </a:xfrm>
          <a:prstGeom prst="rect">
            <a:avLst/>
          </a:prstGeom>
        </p:spPr>
      </p:pic>
      <p:sp>
        <p:nvSpPr>
          <p:cNvPr id="6" name="TextBox 5">
            <a:extLst>
              <a:ext uri="{FF2B5EF4-FFF2-40B4-BE49-F238E27FC236}">
                <a16:creationId xmlns:a16="http://schemas.microsoft.com/office/drawing/2014/main" id="{72689129-3D77-DC83-8205-FC611FB978D4}"/>
              </a:ext>
            </a:extLst>
          </p:cNvPr>
          <p:cNvSpPr txBox="1"/>
          <p:nvPr/>
        </p:nvSpPr>
        <p:spPr>
          <a:xfrm>
            <a:off x="4405745" y="2976088"/>
            <a:ext cx="6391564"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52 years</a:t>
            </a:r>
          </a:p>
          <a:p>
            <a:pPr marL="342900" indent="-342900">
              <a:buFont typeface="Arial" panose="020B0604020202020204" pitchFamily="34" charset="0"/>
              <a:buChar char="•"/>
            </a:pPr>
            <a:r>
              <a:rPr lang="en-US" sz="2400" dirty="0"/>
              <a:t>3</a:t>
            </a:r>
            <a:r>
              <a:rPr lang="en-US" sz="2400" baseline="30000" dirty="0"/>
              <a:t>rd</a:t>
            </a:r>
            <a:r>
              <a:rPr lang="en-US" sz="2400" dirty="0"/>
              <a:t>-generation optometrist at the family practice</a:t>
            </a:r>
          </a:p>
          <a:p>
            <a:pPr marL="342900" indent="-342900">
              <a:buFont typeface="Arial" panose="020B0604020202020204" pitchFamily="34" charset="0"/>
              <a:buChar char="•"/>
            </a:pPr>
            <a:r>
              <a:rPr lang="en-US" sz="2400" dirty="0">
                <a:solidFill>
                  <a:schemeClr val="accent4">
                    <a:lumMod val="50000"/>
                  </a:schemeClr>
                </a:solidFill>
              </a:rPr>
              <a:t>Born and raised in Hickory</a:t>
            </a:r>
          </a:p>
          <a:p>
            <a:pPr marL="342900" indent="-342900">
              <a:buFont typeface="Arial" panose="020B0604020202020204" pitchFamily="34" charset="0"/>
              <a:buChar char="•"/>
            </a:pPr>
            <a:r>
              <a:rPr lang="en-US" sz="2400" dirty="0"/>
              <a:t>Active member of Jaycees, American Cancer Society, Catawba Health Board, Catawba Valley Optometric Society, Amazing Grace Lutheran Church</a:t>
            </a:r>
          </a:p>
          <a:p>
            <a:pPr marL="342900" indent="-342900">
              <a:buFont typeface="Arial" panose="020B0604020202020204" pitchFamily="34" charset="0"/>
              <a:buChar char="•"/>
            </a:pPr>
            <a:r>
              <a:rPr lang="en-US" sz="2400" dirty="0">
                <a:solidFill>
                  <a:schemeClr val="accent4">
                    <a:lumMod val="50000"/>
                  </a:schemeClr>
                </a:solidFill>
              </a:rPr>
              <a:t>Husband, father and grandfather</a:t>
            </a:r>
          </a:p>
        </p:txBody>
      </p:sp>
    </p:spTree>
    <p:extLst>
      <p:ext uri="{BB962C8B-B14F-4D97-AF65-F5344CB8AC3E}">
        <p14:creationId xmlns:p14="http://schemas.microsoft.com/office/powerpoint/2010/main" val="3993528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400343" y="2128068"/>
            <a:ext cx="7108372" cy="830997"/>
          </a:xfrm>
          <a:prstGeom prst="rect">
            <a:avLst/>
          </a:prstGeom>
          <a:noFill/>
        </p:spPr>
        <p:txBody>
          <a:bodyPr wrap="square" rtlCol="0">
            <a:spAutoFit/>
          </a:bodyPr>
          <a:lstStyle/>
          <a:p>
            <a:r>
              <a:rPr lang="en-US" sz="2400" b="1" dirty="0"/>
              <a:t>William (Bill) </a:t>
            </a:r>
            <a:r>
              <a:rPr lang="en-US" sz="2400" b="1" dirty="0" err="1"/>
              <a:t>Karslake</a:t>
            </a:r>
            <a:r>
              <a:rPr lang="en-US" sz="2400" b="1" dirty="0"/>
              <a:t>, Sr. </a:t>
            </a:r>
            <a:r>
              <a:rPr lang="en-US" sz="2400" dirty="0"/>
              <a:t>–</a:t>
            </a:r>
            <a:r>
              <a:rPr lang="en-US" sz="2400" b="1" dirty="0"/>
              <a:t> Rotary Club of Hickory</a:t>
            </a:r>
          </a:p>
          <a:p>
            <a:r>
              <a:rPr lang="en-US" sz="2400" dirty="0"/>
              <a:t>November 22, 1932 – December 21,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772755" y="2235"/>
            <a:ext cx="8243476" cy="1938992"/>
          </a:xfrm>
          <a:prstGeom prst="rect">
            <a:avLst/>
          </a:prstGeom>
          <a:noFill/>
        </p:spPr>
        <p:txBody>
          <a:bodyPr wrap="square" rtlCol="0">
            <a:spAutoFit/>
          </a:bodyPr>
          <a:lstStyle/>
          <a:p>
            <a:r>
              <a:rPr lang="en-US" sz="3000" i="1" dirty="0">
                <a:solidFill>
                  <a:srgbClr val="002060"/>
                </a:solidFill>
              </a:rPr>
              <a:t>Passionate about music, Bill sang in the church choir, was a 40-year board member and president of the Western Piedmont Symphony, and a founding member and president of the Hickory Choral Society.</a:t>
            </a:r>
          </a:p>
        </p:txBody>
      </p:sp>
      <p:sp>
        <p:nvSpPr>
          <p:cNvPr id="2" name="TextBox 1">
            <a:extLst>
              <a:ext uri="{FF2B5EF4-FFF2-40B4-BE49-F238E27FC236}">
                <a16:creationId xmlns:a16="http://schemas.microsoft.com/office/drawing/2014/main" id="{1B55575F-BB9F-66B8-ED62-8A8FF0DAF084}"/>
              </a:ext>
            </a:extLst>
          </p:cNvPr>
          <p:cNvSpPr txBox="1"/>
          <p:nvPr/>
        </p:nvSpPr>
        <p:spPr>
          <a:xfrm>
            <a:off x="285470" y="750381"/>
            <a:ext cx="1617221"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Hickory</a:t>
            </a:r>
            <a:endParaRPr lang="en-US" dirty="0"/>
          </a:p>
        </p:txBody>
      </p:sp>
      <p:pic>
        <p:nvPicPr>
          <p:cNvPr id="3" name="Picture 1">
            <a:extLst>
              <a:ext uri="{FF2B5EF4-FFF2-40B4-BE49-F238E27FC236}">
                <a16:creationId xmlns:a16="http://schemas.microsoft.com/office/drawing/2014/main" id="{BF5701E2-41B8-0954-8782-F3EA25F6E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with a wrinkle on his face&#10;&#10;AI-generated content may be incorrect.">
            <a:extLst>
              <a:ext uri="{FF2B5EF4-FFF2-40B4-BE49-F238E27FC236}">
                <a16:creationId xmlns:a16="http://schemas.microsoft.com/office/drawing/2014/main" id="{B93ADDC6-563F-1EE4-6665-76D63169A4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483" y="2378109"/>
            <a:ext cx="2512268" cy="3665560"/>
          </a:xfrm>
          <a:prstGeom prst="rect">
            <a:avLst/>
          </a:prstGeom>
        </p:spPr>
      </p:pic>
      <p:sp>
        <p:nvSpPr>
          <p:cNvPr id="6" name="TextBox 5">
            <a:extLst>
              <a:ext uri="{FF2B5EF4-FFF2-40B4-BE49-F238E27FC236}">
                <a16:creationId xmlns:a16="http://schemas.microsoft.com/office/drawing/2014/main" id="{2EC512CF-C5FD-3502-5088-97BACAF42B08}"/>
              </a:ext>
            </a:extLst>
          </p:cNvPr>
          <p:cNvSpPr txBox="1"/>
          <p:nvPr/>
        </p:nvSpPr>
        <p:spPr>
          <a:xfrm>
            <a:off x="3892828" y="3039336"/>
            <a:ext cx="8123403" cy="3816429"/>
          </a:xfrm>
          <a:prstGeom prst="rect">
            <a:avLst/>
          </a:prstGeom>
          <a:noFill/>
        </p:spPr>
        <p:txBody>
          <a:bodyPr wrap="square" rtlCol="0">
            <a:spAutoFit/>
          </a:bodyPr>
          <a:lstStyle/>
          <a:p>
            <a:pPr marL="342900" indent="-342900">
              <a:buFont typeface="Arial" panose="020B0604020202020204" pitchFamily="34" charset="0"/>
              <a:buChar char="•"/>
            </a:pPr>
            <a:r>
              <a:rPr lang="en-US" sz="2200" dirty="0">
                <a:solidFill>
                  <a:schemeClr val="accent4">
                    <a:lumMod val="50000"/>
                  </a:schemeClr>
                </a:solidFill>
              </a:rPr>
              <a:t>Founding member – Rotary Club of Lake Hickory, Past President, Rotarian for 51 years</a:t>
            </a:r>
          </a:p>
          <a:p>
            <a:pPr marL="342900" indent="-342900">
              <a:buFont typeface="Arial" panose="020B0604020202020204" pitchFamily="34" charset="0"/>
              <a:buChar char="•"/>
            </a:pPr>
            <a:r>
              <a:rPr lang="en-US" sz="2200" dirty="0"/>
              <a:t>Grew up in Kenilworth, Illinois</a:t>
            </a:r>
          </a:p>
          <a:p>
            <a:pPr marL="342900" indent="-342900">
              <a:buFont typeface="Arial" panose="020B0604020202020204" pitchFamily="34" charset="0"/>
              <a:buChar char="•"/>
            </a:pPr>
            <a:r>
              <a:rPr lang="en-US" sz="2200" dirty="0">
                <a:solidFill>
                  <a:schemeClr val="accent4">
                    <a:lumMod val="50000"/>
                  </a:schemeClr>
                </a:solidFill>
              </a:rPr>
              <a:t>Rollins College graduate – 4-year member of the rowing team</a:t>
            </a:r>
          </a:p>
          <a:p>
            <a:pPr marL="342900" indent="-342900">
              <a:buFont typeface="Arial" panose="020B0604020202020204" pitchFamily="34" charset="0"/>
              <a:buChar char="•"/>
            </a:pPr>
            <a:r>
              <a:rPr lang="en-US" sz="2200" dirty="0"/>
              <a:t>U.S. Army veteran</a:t>
            </a:r>
          </a:p>
          <a:p>
            <a:pPr marL="342900" indent="-342900">
              <a:buFont typeface="Arial" panose="020B0604020202020204" pitchFamily="34" charset="0"/>
              <a:buChar char="•"/>
            </a:pPr>
            <a:r>
              <a:rPr lang="en-US" sz="2200" dirty="0">
                <a:solidFill>
                  <a:schemeClr val="accent4">
                    <a:lumMod val="50000"/>
                  </a:schemeClr>
                </a:solidFill>
              </a:rPr>
              <a:t>Sales Rep for Hickory Chair</a:t>
            </a:r>
          </a:p>
          <a:p>
            <a:pPr marL="342900" indent="-342900">
              <a:buFont typeface="Arial" panose="020B0604020202020204" pitchFamily="34" charset="0"/>
              <a:buChar char="•"/>
            </a:pPr>
            <a:r>
              <a:rPr lang="en-US" sz="2200" dirty="0"/>
              <a:t>Co-founder and president of Southwood Reproductions</a:t>
            </a:r>
          </a:p>
          <a:p>
            <a:pPr marL="342900" indent="-342900">
              <a:buFont typeface="Arial" panose="020B0604020202020204" pitchFamily="34" charset="0"/>
              <a:buChar char="•"/>
            </a:pPr>
            <a:r>
              <a:rPr lang="en-US" sz="2200" dirty="0">
                <a:solidFill>
                  <a:schemeClr val="accent4">
                    <a:lumMod val="50000"/>
                  </a:schemeClr>
                </a:solidFill>
              </a:rPr>
              <a:t>Awarded The Order of the Long Leaf Pine, NC Governor Jim Martin</a:t>
            </a:r>
          </a:p>
          <a:p>
            <a:pPr marL="342900" indent="-342900">
              <a:buFont typeface="Arial" panose="020B0604020202020204" pitchFamily="34" charset="0"/>
              <a:buChar char="•"/>
            </a:pPr>
            <a:r>
              <a:rPr lang="en-US" sz="2200" dirty="0"/>
              <a:t>Husband, father, grandfather, great grandfather</a:t>
            </a:r>
          </a:p>
          <a:p>
            <a:pPr marL="342900" indent="-342900">
              <a:buFont typeface="Arial" panose="020B0604020202020204" pitchFamily="34" charset="0"/>
              <a:buChar char="•"/>
            </a:pPr>
            <a:r>
              <a:rPr lang="en-US" sz="2200" dirty="0">
                <a:solidFill>
                  <a:schemeClr val="accent4">
                    <a:lumMod val="50000"/>
                  </a:schemeClr>
                </a:solidFill>
              </a:rPr>
              <a:t>Life-long </a:t>
            </a:r>
            <a:r>
              <a:rPr lang="en-US" sz="2200" dirty="0" err="1">
                <a:solidFill>
                  <a:schemeClr val="accent4">
                    <a:lumMod val="50000"/>
                  </a:schemeClr>
                </a:solidFill>
              </a:rPr>
              <a:t>Chatauquan</a:t>
            </a:r>
            <a:r>
              <a:rPr lang="en-US" sz="2200" dirty="0">
                <a:solidFill>
                  <a:schemeClr val="accent4">
                    <a:lumMod val="50000"/>
                  </a:schemeClr>
                </a:solidFill>
              </a:rPr>
              <a:t> and served on their Institution Board of Trustees</a:t>
            </a:r>
            <a:endParaRPr lang="en-US" dirty="0">
              <a:solidFill>
                <a:schemeClr val="accent4">
                  <a:lumMod val="50000"/>
                </a:schemeClr>
              </a:solidFill>
            </a:endParaRPr>
          </a:p>
        </p:txBody>
      </p:sp>
    </p:spTree>
    <p:extLst>
      <p:ext uri="{BB962C8B-B14F-4D97-AF65-F5344CB8AC3E}">
        <p14:creationId xmlns:p14="http://schemas.microsoft.com/office/powerpoint/2010/main" val="2383816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698877" y="2602562"/>
            <a:ext cx="7108372" cy="830997"/>
          </a:xfrm>
          <a:prstGeom prst="rect">
            <a:avLst/>
          </a:prstGeom>
          <a:noFill/>
        </p:spPr>
        <p:txBody>
          <a:bodyPr wrap="square" rtlCol="0">
            <a:spAutoFit/>
          </a:bodyPr>
          <a:lstStyle/>
          <a:p>
            <a:r>
              <a:rPr lang="en-US" sz="2400" b="1" dirty="0"/>
              <a:t>William (</a:t>
            </a:r>
            <a:r>
              <a:rPr lang="en-US" sz="2400" b="1" dirty="0" err="1"/>
              <a:t>Stell</a:t>
            </a:r>
            <a:r>
              <a:rPr lang="en-US" sz="2400" b="1" dirty="0"/>
              <a:t>) </a:t>
            </a:r>
            <a:r>
              <a:rPr lang="en-US" sz="2400" b="1" dirty="0" err="1"/>
              <a:t>Huie</a:t>
            </a:r>
            <a:r>
              <a:rPr lang="en-US" sz="2400" b="1" dirty="0"/>
              <a:t> </a:t>
            </a:r>
            <a:r>
              <a:rPr lang="en-US" sz="2400" dirty="0"/>
              <a:t>– </a:t>
            </a:r>
            <a:r>
              <a:rPr lang="en-US" sz="2400" b="1" dirty="0"/>
              <a:t>Rotary Club of Highlands</a:t>
            </a:r>
          </a:p>
          <a:p>
            <a:r>
              <a:rPr lang="en-US" sz="2400" dirty="0"/>
              <a:t>December 23, 1930 - November 4, 2024 </a:t>
            </a:r>
          </a:p>
        </p:txBody>
      </p:sp>
      <p:sp>
        <p:nvSpPr>
          <p:cNvPr id="9" name="TextBox 8">
            <a:extLst>
              <a:ext uri="{FF2B5EF4-FFF2-40B4-BE49-F238E27FC236}">
                <a16:creationId xmlns:a16="http://schemas.microsoft.com/office/drawing/2014/main" id="{D7392C07-5A0A-4AEB-B7BB-65F0936EDB04}"/>
              </a:ext>
            </a:extLst>
          </p:cNvPr>
          <p:cNvSpPr txBox="1"/>
          <p:nvPr/>
        </p:nvSpPr>
        <p:spPr>
          <a:xfrm>
            <a:off x="3731492" y="154320"/>
            <a:ext cx="8312726" cy="2400657"/>
          </a:xfrm>
          <a:prstGeom prst="rect">
            <a:avLst/>
          </a:prstGeom>
          <a:noFill/>
        </p:spPr>
        <p:txBody>
          <a:bodyPr wrap="square" rtlCol="0">
            <a:spAutoFit/>
          </a:bodyPr>
          <a:lstStyle/>
          <a:p>
            <a:r>
              <a:rPr lang="en-US" sz="3000" i="1" dirty="0" err="1">
                <a:solidFill>
                  <a:srgbClr val="002060"/>
                </a:solidFill>
                <a:effectLst/>
                <a:ea typeface="Times New Roman" panose="02020603050405020304" pitchFamily="18" charset="0"/>
              </a:rPr>
              <a:t>Stell</a:t>
            </a:r>
            <a:r>
              <a:rPr lang="en-US" sz="3000" i="1" dirty="0">
                <a:solidFill>
                  <a:srgbClr val="002060"/>
                </a:solidFill>
                <a:effectLst/>
                <a:ea typeface="Times New Roman" panose="02020603050405020304" pitchFamily="18" charset="0"/>
              </a:rPr>
              <a:t> was most proud of his service as General Counsel of the Metropolitan Atlanta Rapid Transit Authority [MARTA]. His representation spanned 18 years, "from the time it was a gleam in the planners' eyes, until trains were running."</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57762" y="778090"/>
            <a:ext cx="2079038"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Highlands</a:t>
            </a:r>
            <a:endParaRPr lang="en-US" dirty="0"/>
          </a:p>
        </p:txBody>
      </p:sp>
      <p:pic>
        <p:nvPicPr>
          <p:cNvPr id="3" name="Picture 1">
            <a:extLst>
              <a:ext uri="{FF2B5EF4-FFF2-40B4-BE49-F238E27FC236}">
                <a16:creationId xmlns:a16="http://schemas.microsoft.com/office/drawing/2014/main" id="{3EC064E1-764E-0A89-6056-1B14636C77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6365"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Stell  Huie ">
            <a:extLst>
              <a:ext uri="{FF2B5EF4-FFF2-40B4-BE49-F238E27FC236}">
                <a16:creationId xmlns:a16="http://schemas.microsoft.com/office/drawing/2014/main" id="{9CC018EA-E53B-C3C7-1466-B734D84F0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751" y="2645089"/>
            <a:ext cx="2940339" cy="26659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161E0A1-3444-EE1E-F62B-B7FA806C4A43}"/>
              </a:ext>
            </a:extLst>
          </p:cNvPr>
          <p:cNvSpPr txBox="1"/>
          <p:nvPr/>
        </p:nvSpPr>
        <p:spPr>
          <a:xfrm>
            <a:off x="3426692" y="3433559"/>
            <a:ext cx="8525163" cy="3754874"/>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accent4">
                    <a:lumMod val="50000"/>
                  </a:schemeClr>
                </a:solidFill>
              </a:rPr>
              <a:t>Rotarian for 12 years</a:t>
            </a:r>
          </a:p>
          <a:p>
            <a:pPr marL="285750" indent="-285750">
              <a:buFont typeface="Arial" panose="020B0604020202020204" pitchFamily="34" charset="0"/>
              <a:buChar char="•"/>
            </a:pPr>
            <a:r>
              <a:rPr lang="en-US" sz="2000" dirty="0"/>
              <a:t>President of Emory University student body, President of the Emory Glee Club, Emory Alumni Association, Emory Board of Visitors</a:t>
            </a:r>
          </a:p>
          <a:p>
            <a:pPr marL="285750" indent="-285750">
              <a:buFont typeface="Arial" panose="020B0604020202020204" pitchFamily="34" charset="0"/>
              <a:buChar char="•"/>
            </a:pPr>
            <a:r>
              <a:rPr lang="en-US" sz="2000" dirty="0">
                <a:solidFill>
                  <a:schemeClr val="accent4">
                    <a:lumMod val="50000"/>
                  </a:schemeClr>
                </a:solidFill>
              </a:rPr>
              <a:t>One of the 100 outstanding graduates of Emory Law School</a:t>
            </a:r>
          </a:p>
          <a:p>
            <a:pPr marL="285750" indent="-285750">
              <a:buFont typeface="Arial" panose="020B0604020202020204" pitchFamily="34" charset="0"/>
              <a:buChar char="•"/>
            </a:pPr>
            <a:r>
              <a:rPr lang="en-US" sz="2000" dirty="0"/>
              <a:t>U.S. Army veteran—Judge Advocate Corps</a:t>
            </a:r>
          </a:p>
          <a:p>
            <a:pPr marL="285750" indent="-285750">
              <a:buFont typeface="Arial" panose="020B0604020202020204" pitchFamily="34" charset="0"/>
              <a:buChar char="•"/>
            </a:pPr>
            <a:r>
              <a:rPr lang="en-US" sz="2000" dirty="0">
                <a:solidFill>
                  <a:schemeClr val="accent4">
                    <a:lumMod val="50000"/>
                  </a:schemeClr>
                </a:solidFill>
              </a:rPr>
              <a:t>President and leader of too many organizations nationally, in Georgia, and in Highlands to name here</a:t>
            </a:r>
          </a:p>
          <a:p>
            <a:pPr marL="285750" indent="-285750">
              <a:buFont typeface="Arial" panose="020B0604020202020204" pitchFamily="34" charset="0"/>
              <a:buChar char="•"/>
            </a:pPr>
            <a:r>
              <a:rPr lang="en-US" sz="2000" dirty="0"/>
              <a:t>Husband, father, grandfather, great grandfather</a:t>
            </a:r>
          </a:p>
          <a:p>
            <a:pPr marL="285750" indent="-285750">
              <a:buFont typeface="Arial" panose="020B0604020202020204" pitchFamily="34" charset="0"/>
              <a:buChar char="•"/>
            </a:pPr>
            <a:r>
              <a:rPr lang="en-US" sz="2000" dirty="0">
                <a:solidFill>
                  <a:schemeClr val="accent4">
                    <a:lumMod val="50000"/>
                  </a:schemeClr>
                </a:solidFill>
              </a:rPr>
              <a:t>Studied voice and sang in church, recitals, and musicals</a:t>
            </a:r>
          </a:p>
          <a:p>
            <a:pPr marL="285750" indent="-285750">
              <a:buFont typeface="Arial" panose="020B0604020202020204" pitchFamily="34" charset="0"/>
              <a:buChar char="•"/>
            </a:pPr>
            <a:r>
              <a:rPr lang="en-US" sz="2000" dirty="0"/>
              <a:t>Quail hunter</a:t>
            </a:r>
          </a:p>
          <a:p>
            <a:pPr marL="285750" indent="-285750">
              <a:buFont typeface="Arial" panose="020B0604020202020204" pitchFamily="34" charset="0"/>
              <a:buChar char="•"/>
            </a:pPr>
            <a:r>
              <a:rPr lang="en-US" sz="2000" dirty="0"/>
              <a:t>Fly fisherman</a:t>
            </a:r>
          </a:p>
          <a:p>
            <a:endParaRPr lang="en-US" dirty="0"/>
          </a:p>
        </p:txBody>
      </p:sp>
    </p:spTree>
    <p:extLst>
      <p:ext uri="{BB962C8B-B14F-4D97-AF65-F5344CB8AC3E}">
        <p14:creationId xmlns:p14="http://schemas.microsoft.com/office/powerpoint/2010/main" val="2184760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7392C07-5A0A-4AEB-B7BB-65F0936EDB04}"/>
              </a:ext>
            </a:extLst>
          </p:cNvPr>
          <p:cNvSpPr txBox="1"/>
          <p:nvPr/>
        </p:nvSpPr>
        <p:spPr>
          <a:xfrm>
            <a:off x="5551665" y="314311"/>
            <a:ext cx="5652044" cy="1569660"/>
          </a:xfrm>
          <a:prstGeom prst="rect">
            <a:avLst/>
          </a:prstGeom>
          <a:noFill/>
        </p:spPr>
        <p:txBody>
          <a:bodyPr wrap="square" rtlCol="0">
            <a:spAutoFit/>
          </a:bodyPr>
          <a:lstStyle/>
          <a:p>
            <a:r>
              <a:rPr lang="en-US" sz="3200" i="1" dirty="0">
                <a:solidFill>
                  <a:srgbClr val="002060"/>
                </a:solidFill>
              </a:rPr>
              <a:t>His favorite quote was by John Muir: The mountains are calling me, and I must go.</a:t>
            </a:r>
          </a:p>
        </p:txBody>
      </p:sp>
      <p:sp>
        <p:nvSpPr>
          <p:cNvPr id="2" name="TextBox 1">
            <a:extLst>
              <a:ext uri="{FF2B5EF4-FFF2-40B4-BE49-F238E27FC236}">
                <a16:creationId xmlns:a16="http://schemas.microsoft.com/office/drawing/2014/main" id="{1B55575F-BB9F-66B8-ED62-8A8FF0DAF084}"/>
              </a:ext>
            </a:extLst>
          </p:cNvPr>
          <p:cNvSpPr txBox="1"/>
          <p:nvPr/>
        </p:nvSpPr>
        <p:spPr>
          <a:xfrm>
            <a:off x="152251" y="724822"/>
            <a:ext cx="3344421"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Highlands-Mountaintop</a:t>
            </a:r>
            <a:endParaRPr lang="en-US" dirty="0"/>
          </a:p>
        </p:txBody>
      </p:sp>
      <p:pic>
        <p:nvPicPr>
          <p:cNvPr id="3" name="Picture 1">
            <a:extLst>
              <a:ext uri="{FF2B5EF4-FFF2-40B4-BE49-F238E27FC236}">
                <a16:creationId xmlns:a16="http://schemas.microsoft.com/office/drawing/2014/main" id="{053B1871-AF84-8E02-DF2C-B3B918BD31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3472"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7">
            <a:extLst>
              <a:ext uri="{FF2B5EF4-FFF2-40B4-BE49-F238E27FC236}">
                <a16:creationId xmlns:a16="http://schemas.microsoft.com/office/drawing/2014/main" id="{69C61316-A585-BE52-01EF-1912F2CEAC77}"/>
              </a:ext>
            </a:extLst>
          </p:cNvPr>
          <p:cNvSpPr/>
          <p:nvPr/>
        </p:nvSpPr>
        <p:spPr>
          <a:xfrm>
            <a:off x="152251" y="2779661"/>
            <a:ext cx="3440694" cy="3799013"/>
          </a:xfrm>
          <a:prstGeom prst="rect">
            <a:avLst/>
          </a:prstGeom>
          <a:blipFill>
            <a:blip r:embed="rId3"/>
            <a:stretch>
              <a:fillRect/>
            </a:stretch>
          </a:blipFill>
          <a:ln w="12700">
            <a:miter lim="400000"/>
          </a:ln>
        </p:spPr>
        <p:txBody>
          <a:bodyPr lIns="45719" rIns="45719"/>
          <a:lstStyle/>
          <a:p>
            <a:endParaRPr/>
          </a:p>
        </p:txBody>
      </p:sp>
      <p:sp>
        <p:nvSpPr>
          <p:cNvPr id="8" name="TextBox 7">
            <a:extLst>
              <a:ext uri="{FF2B5EF4-FFF2-40B4-BE49-F238E27FC236}">
                <a16:creationId xmlns:a16="http://schemas.microsoft.com/office/drawing/2014/main" id="{DE978A2B-6455-417B-8139-C508108BEA4D}"/>
              </a:ext>
            </a:extLst>
          </p:cNvPr>
          <p:cNvSpPr txBox="1"/>
          <p:nvPr/>
        </p:nvSpPr>
        <p:spPr>
          <a:xfrm>
            <a:off x="2835564" y="2022756"/>
            <a:ext cx="9046359" cy="830997"/>
          </a:xfrm>
          <a:prstGeom prst="rect">
            <a:avLst/>
          </a:prstGeom>
          <a:noFill/>
        </p:spPr>
        <p:txBody>
          <a:bodyPr wrap="square" rtlCol="0">
            <a:spAutoFit/>
          </a:bodyPr>
          <a:lstStyle/>
          <a:p>
            <a:r>
              <a:rPr lang="en-US" sz="2400" b="1" dirty="0"/>
              <a:t>Overton Tucker Chambers </a:t>
            </a:r>
            <a:r>
              <a:rPr lang="en-US" sz="2400" dirty="0"/>
              <a:t>–</a:t>
            </a:r>
            <a:r>
              <a:rPr lang="en-US" sz="2400" b="1" dirty="0"/>
              <a:t> Rotary Club of Highlands-Mountaintop</a:t>
            </a:r>
          </a:p>
          <a:p>
            <a:r>
              <a:rPr lang="en-US" sz="2400" dirty="0"/>
              <a:t>August 17, 1953 – October 15, 2024</a:t>
            </a:r>
          </a:p>
        </p:txBody>
      </p:sp>
      <p:sp>
        <p:nvSpPr>
          <p:cNvPr id="10" name="TextBox 9">
            <a:extLst>
              <a:ext uri="{FF2B5EF4-FFF2-40B4-BE49-F238E27FC236}">
                <a16:creationId xmlns:a16="http://schemas.microsoft.com/office/drawing/2014/main" id="{DD4413F2-8CE5-5B02-4CBC-A2BC210E130E}"/>
              </a:ext>
            </a:extLst>
          </p:cNvPr>
          <p:cNvSpPr txBox="1"/>
          <p:nvPr/>
        </p:nvSpPr>
        <p:spPr>
          <a:xfrm>
            <a:off x="3842327" y="2992538"/>
            <a:ext cx="8197422"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26 years</a:t>
            </a:r>
          </a:p>
          <a:p>
            <a:pPr marL="285750" indent="-285750">
              <a:buFont typeface="Arial" panose="020B0604020202020204" pitchFamily="34" charset="0"/>
              <a:buChar char="•"/>
            </a:pPr>
            <a:r>
              <a:rPr lang="en-US" sz="2400" dirty="0"/>
              <a:t>Paul Harris Fellow, Past President and Rotarian of the Year</a:t>
            </a:r>
          </a:p>
          <a:p>
            <a:pPr marL="285750" indent="-285750">
              <a:buFont typeface="Arial" panose="020B0604020202020204" pitchFamily="34" charset="0"/>
              <a:buChar char="•"/>
            </a:pPr>
            <a:r>
              <a:rPr lang="en-US" sz="2400" dirty="0">
                <a:solidFill>
                  <a:schemeClr val="accent4">
                    <a:lumMod val="50000"/>
                  </a:schemeClr>
                </a:solidFill>
              </a:rPr>
              <a:t>He co-owned and operated The Chambers Agency, as realtor, property manager and vacation rental manager</a:t>
            </a:r>
          </a:p>
          <a:p>
            <a:pPr marL="285750" indent="-285750">
              <a:buFont typeface="Arial" panose="020B0604020202020204" pitchFamily="34" charset="0"/>
              <a:buChar char="•"/>
            </a:pPr>
            <a:r>
              <a:rPr lang="en-US" sz="2400" dirty="0"/>
              <a:t>Eagle scout and committed to service and leadership</a:t>
            </a:r>
          </a:p>
          <a:p>
            <a:pPr marL="285750" indent="-285750">
              <a:buFont typeface="Arial" panose="020B0604020202020204" pitchFamily="34" charset="0"/>
              <a:buChar char="•"/>
            </a:pPr>
            <a:r>
              <a:rPr lang="en-US" sz="2400" dirty="0">
                <a:solidFill>
                  <a:schemeClr val="accent4">
                    <a:lumMod val="50000"/>
                  </a:schemeClr>
                </a:solidFill>
              </a:rPr>
              <a:t>Deep love of the mountains and the indigenous people</a:t>
            </a:r>
          </a:p>
          <a:p>
            <a:pPr marL="285750" indent="-285750">
              <a:buFont typeface="Arial" panose="020B0604020202020204" pitchFamily="34" charset="0"/>
              <a:buChar char="•"/>
            </a:pPr>
            <a:r>
              <a:rPr lang="en-US" sz="2400" dirty="0"/>
              <a:t>Husband, father of 4, grandfather of 13</a:t>
            </a:r>
          </a:p>
          <a:p>
            <a:pPr marL="285750" indent="-285750">
              <a:buFont typeface="Arial" panose="020B0604020202020204" pitchFamily="34" charset="0"/>
              <a:buChar char="•"/>
            </a:pPr>
            <a:r>
              <a:rPr lang="en-US" sz="2400" dirty="0">
                <a:solidFill>
                  <a:schemeClr val="accent4">
                    <a:lumMod val="50000"/>
                  </a:schemeClr>
                </a:solidFill>
              </a:rPr>
              <a:t>Sustaining member of the Episcopal Church of the Incarnation</a:t>
            </a:r>
          </a:p>
          <a:p>
            <a:pPr marL="285750" indent="-285750">
              <a:buFont typeface="Arial" panose="020B0604020202020204" pitchFamily="34" charset="0"/>
              <a:buChar char="•"/>
            </a:pPr>
            <a:r>
              <a:rPr lang="en-US" sz="2400" dirty="0"/>
              <a:t>A dog lover, his dog Sadie was with him on his last walk</a:t>
            </a:r>
          </a:p>
        </p:txBody>
      </p:sp>
    </p:spTree>
    <p:extLst>
      <p:ext uri="{BB962C8B-B14F-4D97-AF65-F5344CB8AC3E}">
        <p14:creationId xmlns:p14="http://schemas.microsoft.com/office/powerpoint/2010/main" val="1361788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3565236" y="1623118"/>
            <a:ext cx="7568541" cy="830997"/>
          </a:xfrm>
          <a:prstGeom prst="rect">
            <a:avLst/>
          </a:prstGeom>
          <a:noFill/>
        </p:spPr>
        <p:txBody>
          <a:bodyPr wrap="square" rtlCol="0">
            <a:spAutoFit/>
          </a:bodyPr>
          <a:lstStyle/>
          <a:p>
            <a:r>
              <a:rPr lang="en-US" sz="2400" b="1" dirty="0"/>
              <a:t>Charles (Chuck) Weeks Troutman </a:t>
            </a:r>
            <a:r>
              <a:rPr lang="en-US" sz="2400" dirty="0"/>
              <a:t>– </a:t>
            </a:r>
            <a:r>
              <a:rPr lang="en-US" sz="2400" b="1" dirty="0"/>
              <a:t>Rotary Club of Lenoir</a:t>
            </a:r>
          </a:p>
          <a:p>
            <a:r>
              <a:rPr lang="en-US" sz="2400" dirty="0"/>
              <a:t>June 23, 1941 – August 16,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470256" y="145790"/>
            <a:ext cx="8611466" cy="1477328"/>
          </a:xfrm>
          <a:prstGeom prst="rect">
            <a:avLst/>
          </a:prstGeom>
          <a:noFill/>
        </p:spPr>
        <p:txBody>
          <a:bodyPr wrap="square" rtlCol="0">
            <a:spAutoFit/>
          </a:bodyPr>
          <a:lstStyle/>
          <a:p>
            <a:r>
              <a:rPr lang="en-US" sz="3000" b="1" dirty="0">
                <a:solidFill>
                  <a:srgbClr val="002060"/>
                </a:solidFill>
                <a:effectLst/>
                <a:ea typeface="Times New Roman" panose="02020603050405020304" pitchFamily="18" charset="0"/>
                <a:cs typeface="Times New Roman" panose="02020603050405020304" pitchFamily="18" charset="0"/>
              </a:rPr>
              <a:t>Troutman was a Vigil Honor member of Boy Scout’s Order of the Arrow (His Delaware Indian name was “</a:t>
            </a:r>
            <a:r>
              <a:rPr lang="en-US" sz="3000" b="1" dirty="0" err="1">
                <a:solidFill>
                  <a:srgbClr val="002060"/>
                </a:solidFill>
                <a:effectLst/>
                <a:ea typeface="Times New Roman" panose="02020603050405020304" pitchFamily="18" charset="0"/>
                <a:cs typeface="Times New Roman" panose="02020603050405020304" pitchFamily="18" charset="0"/>
              </a:rPr>
              <a:t>Majewelendam</a:t>
            </a:r>
            <a:r>
              <a:rPr lang="en-US" sz="3000" b="1" dirty="0">
                <a:solidFill>
                  <a:srgbClr val="002060"/>
                </a:solidFill>
                <a:effectLst/>
                <a:ea typeface="Times New Roman" panose="02020603050405020304" pitchFamily="18" charset="0"/>
                <a:cs typeface="Times New Roman" panose="02020603050405020304" pitchFamily="18" charset="0"/>
              </a:rPr>
              <a:t>”, meaning ‘seeker of challenges’).</a:t>
            </a:r>
            <a:endParaRPr lang="en-US" sz="3000" b="1"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83907" y="778090"/>
            <a:ext cx="1593175"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Lenoir</a:t>
            </a:r>
            <a:endParaRPr lang="en-US" dirty="0"/>
          </a:p>
        </p:txBody>
      </p:sp>
      <p:pic>
        <p:nvPicPr>
          <p:cNvPr id="3" name="Picture 1">
            <a:extLst>
              <a:ext uri="{FF2B5EF4-FFF2-40B4-BE49-F238E27FC236}">
                <a16:creationId xmlns:a16="http://schemas.microsoft.com/office/drawing/2014/main" id="{9BE0E072-E3BB-4CB5-4F86-465F603FB6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7082"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B082B4E-00C2-B168-42A5-4D1CD797DDA1}"/>
              </a:ext>
            </a:extLst>
          </p:cNvPr>
          <p:cNvSpPr txBox="1"/>
          <p:nvPr/>
        </p:nvSpPr>
        <p:spPr>
          <a:xfrm>
            <a:off x="2697018" y="2454115"/>
            <a:ext cx="9494982" cy="4678204"/>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accent4">
                    <a:lumMod val="50000"/>
                  </a:schemeClr>
                </a:solidFill>
              </a:rPr>
              <a:t>Rotarian for 27 years</a:t>
            </a:r>
          </a:p>
          <a:p>
            <a:pPr marL="285750" indent="-285750">
              <a:buFont typeface="Arial" panose="020B0604020202020204" pitchFamily="34" charset="0"/>
              <a:buChar char="•"/>
            </a:pPr>
            <a:r>
              <a:rPr lang="en-US" sz="2000" dirty="0"/>
              <a:t>Past President, Asst. District Governor, District Governor, Rotary Foundation Major Donor, Paul Harris Society, Citation for Meritorious Service</a:t>
            </a:r>
          </a:p>
          <a:p>
            <a:pPr marL="285750" indent="-285750">
              <a:buFont typeface="Arial" panose="020B0604020202020204" pitchFamily="34" charset="0"/>
              <a:buChar char="•"/>
            </a:pPr>
            <a:r>
              <a:rPr lang="en-US" sz="2000" dirty="0">
                <a:solidFill>
                  <a:schemeClr val="accent4">
                    <a:lumMod val="50000"/>
                  </a:schemeClr>
                </a:solidFill>
              </a:rPr>
              <a:t>Lifelong resident of Lenoir</a:t>
            </a:r>
          </a:p>
          <a:p>
            <a:pPr marL="285750" indent="-285750">
              <a:buFont typeface="Arial" panose="020B0604020202020204" pitchFamily="34" charset="0"/>
              <a:buChar char="•"/>
            </a:pPr>
            <a:r>
              <a:rPr lang="en-US" sz="2000" dirty="0"/>
              <a:t>Senior Class President of Lenoir High School</a:t>
            </a:r>
          </a:p>
          <a:p>
            <a:pPr marL="285750" indent="-285750">
              <a:buFont typeface="Arial" panose="020B0604020202020204" pitchFamily="34" charset="0"/>
              <a:buChar char="•"/>
            </a:pPr>
            <a:r>
              <a:rPr lang="en-US" sz="2000" dirty="0">
                <a:solidFill>
                  <a:schemeClr val="accent4">
                    <a:lumMod val="50000"/>
                  </a:schemeClr>
                </a:solidFill>
              </a:rPr>
              <a:t>Life member of UNC Alumni Association, member of UNC Rams Club</a:t>
            </a:r>
          </a:p>
          <a:p>
            <a:pPr marL="285750" indent="-285750">
              <a:buFont typeface="Arial" panose="020B0604020202020204" pitchFamily="34" charset="0"/>
              <a:buChar char="•"/>
            </a:pPr>
            <a:r>
              <a:rPr lang="en-US" sz="2000" dirty="0"/>
              <a:t>U.S. Army veteran and </a:t>
            </a:r>
            <a:r>
              <a:rPr lang="en-US" sz="2000"/>
              <a:t>trained Army medic</a:t>
            </a:r>
            <a:endParaRPr lang="en-US" sz="2000" dirty="0"/>
          </a:p>
          <a:p>
            <a:pPr marL="285750" indent="-285750">
              <a:buFont typeface="Arial" panose="020B0604020202020204" pitchFamily="34" charset="0"/>
              <a:buChar char="•"/>
            </a:pPr>
            <a:r>
              <a:rPr lang="en-US" sz="2000" dirty="0">
                <a:solidFill>
                  <a:schemeClr val="accent4">
                    <a:lumMod val="50000"/>
                  </a:schemeClr>
                </a:solidFill>
              </a:rPr>
              <a:t>Human Resources Director for Blue Ridge Energy</a:t>
            </a:r>
          </a:p>
          <a:p>
            <a:pPr marL="285750" indent="-285750">
              <a:buFont typeface="Arial" panose="020B0604020202020204" pitchFamily="34" charset="0"/>
              <a:buChar char="•"/>
            </a:pPr>
            <a:r>
              <a:rPr lang="en-US" sz="2000" dirty="0"/>
              <a:t>Volunteered in leadership positions for Caldwell County Chapters of the American Red Cross, Cancer Society, and American Heart Association</a:t>
            </a:r>
          </a:p>
          <a:p>
            <a:pPr marL="285750" indent="-285750">
              <a:buFont typeface="Arial" panose="020B0604020202020204" pitchFamily="34" charset="0"/>
              <a:buChar char="•"/>
            </a:pPr>
            <a:r>
              <a:rPr lang="en-US" sz="2000" dirty="0">
                <a:solidFill>
                  <a:schemeClr val="accent4">
                    <a:lumMod val="50000"/>
                  </a:schemeClr>
                </a:solidFill>
              </a:rPr>
              <a:t>Received Blue Ridge Energy’s Commitment to Community award</a:t>
            </a:r>
          </a:p>
          <a:p>
            <a:pPr marL="285750" indent="-285750">
              <a:buFont typeface="Arial" panose="020B0604020202020204" pitchFamily="34" charset="0"/>
              <a:buChar char="•"/>
            </a:pPr>
            <a:r>
              <a:rPr lang="en-US" sz="2000" dirty="0"/>
              <a:t>Volunteered in too many leadership positions for Boy Scouts of America to name here</a:t>
            </a:r>
          </a:p>
          <a:p>
            <a:pPr marL="285750" indent="-285750">
              <a:buFont typeface="Arial" panose="020B0604020202020204" pitchFamily="34" charset="0"/>
              <a:buChar char="•"/>
            </a:pPr>
            <a:r>
              <a:rPr lang="en-US" sz="2000" dirty="0">
                <a:solidFill>
                  <a:schemeClr val="accent4">
                    <a:lumMod val="50000"/>
                  </a:schemeClr>
                </a:solidFill>
              </a:rPr>
              <a:t>Husband, father, grandfather (all immediate family and progeny are Paul Harris Fellows)</a:t>
            </a:r>
          </a:p>
          <a:p>
            <a:pPr marL="285750" indent="-285750">
              <a:buFont typeface="Arial" panose="020B0604020202020204" pitchFamily="34" charset="0"/>
              <a:buChar char="•"/>
            </a:pPr>
            <a:r>
              <a:rPr lang="en-US" sz="2000" dirty="0"/>
              <a:t>Extensive collection of unused and mint U.S. stamps and booklet panes</a:t>
            </a:r>
          </a:p>
          <a:p>
            <a:endParaRPr lang="en-US" dirty="0"/>
          </a:p>
        </p:txBody>
      </p:sp>
      <p:pic>
        <p:nvPicPr>
          <p:cNvPr id="12290" name="Picture 2" descr="Charles Weeks Troutman ">
            <a:extLst>
              <a:ext uri="{FF2B5EF4-FFF2-40B4-BE49-F238E27FC236}">
                <a16:creationId xmlns:a16="http://schemas.microsoft.com/office/drawing/2014/main" id="{353CF741-2906-D0D0-8721-5FBDE13660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552" y="2592660"/>
            <a:ext cx="2354501" cy="2856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681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551879" y="2303483"/>
            <a:ext cx="7108372" cy="830997"/>
          </a:xfrm>
          <a:prstGeom prst="rect">
            <a:avLst/>
          </a:prstGeom>
          <a:noFill/>
        </p:spPr>
        <p:txBody>
          <a:bodyPr wrap="square" rtlCol="0">
            <a:spAutoFit/>
          </a:bodyPr>
          <a:lstStyle/>
          <a:p>
            <a:r>
              <a:rPr lang="en-US" sz="2400" b="1" dirty="0"/>
              <a:t>Claire Lee Chase </a:t>
            </a:r>
            <a:r>
              <a:rPr lang="en-US" sz="2400" dirty="0"/>
              <a:t>– </a:t>
            </a:r>
            <a:r>
              <a:rPr lang="en-US" sz="2400" b="1" dirty="0"/>
              <a:t>Rotary Club of Lenoir</a:t>
            </a:r>
          </a:p>
          <a:p>
            <a:r>
              <a:rPr lang="en-US" sz="2400" dirty="0"/>
              <a:t>September 30, 1942 – August 28,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777673" y="279326"/>
            <a:ext cx="8101148" cy="2062103"/>
          </a:xfrm>
          <a:prstGeom prst="rect">
            <a:avLst/>
          </a:prstGeom>
          <a:noFill/>
        </p:spPr>
        <p:txBody>
          <a:bodyPr wrap="square" rtlCol="0">
            <a:spAutoFit/>
          </a:bodyPr>
          <a:lstStyle/>
          <a:p>
            <a:r>
              <a:rPr lang="en-US" sz="3200" i="1" dirty="0">
                <a:solidFill>
                  <a:srgbClr val="002060"/>
                </a:solidFill>
              </a:rPr>
              <a:t>He cherished his Louisiana roots, cheering on the LSU Tigers, enjoying Cajun cooking and introducing his granddaughters to Zydeco music.</a:t>
            </a:r>
          </a:p>
        </p:txBody>
      </p:sp>
      <p:sp>
        <p:nvSpPr>
          <p:cNvPr id="2" name="TextBox 1">
            <a:extLst>
              <a:ext uri="{FF2B5EF4-FFF2-40B4-BE49-F238E27FC236}">
                <a16:creationId xmlns:a16="http://schemas.microsoft.com/office/drawing/2014/main" id="{1B55575F-BB9F-66B8-ED62-8A8FF0DAF084}"/>
              </a:ext>
            </a:extLst>
          </p:cNvPr>
          <p:cNvSpPr txBox="1"/>
          <p:nvPr/>
        </p:nvSpPr>
        <p:spPr>
          <a:xfrm>
            <a:off x="313179" y="864101"/>
            <a:ext cx="167263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Lenoir</a:t>
            </a:r>
            <a:endParaRPr lang="en-US" dirty="0"/>
          </a:p>
        </p:txBody>
      </p:sp>
      <p:pic>
        <p:nvPicPr>
          <p:cNvPr id="3" name="Picture 1">
            <a:extLst>
              <a:ext uri="{FF2B5EF4-FFF2-40B4-BE49-F238E27FC236}">
                <a16:creationId xmlns:a16="http://schemas.microsoft.com/office/drawing/2014/main" id="{3BA5476E-E52A-7DFC-DC75-4B3B925A10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0874" y="427108"/>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0BC3E3C-E0C5-402A-3D49-20561B4BB593}"/>
              </a:ext>
            </a:extLst>
          </p:cNvPr>
          <p:cNvSpPr txBox="1"/>
          <p:nvPr/>
        </p:nvSpPr>
        <p:spPr>
          <a:xfrm>
            <a:off x="3934691" y="3162354"/>
            <a:ext cx="7398327"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26 years</a:t>
            </a:r>
          </a:p>
          <a:p>
            <a:pPr marL="342900" indent="-342900">
              <a:buFont typeface="Arial" panose="020B0604020202020204" pitchFamily="34" charset="0"/>
              <a:buChar char="•"/>
            </a:pPr>
            <a:r>
              <a:rPr lang="en-US" sz="2400" dirty="0"/>
              <a:t>Past President</a:t>
            </a:r>
          </a:p>
          <a:p>
            <a:pPr marL="342900" indent="-342900">
              <a:buFont typeface="Arial" panose="020B0604020202020204" pitchFamily="34" charset="0"/>
              <a:buChar char="•"/>
            </a:pPr>
            <a:r>
              <a:rPr lang="en-US" sz="2400" dirty="0">
                <a:solidFill>
                  <a:schemeClr val="accent4">
                    <a:lumMod val="50000"/>
                  </a:schemeClr>
                </a:solidFill>
              </a:rPr>
              <a:t>Raised in Springhill, Louisiana</a:t>
            </a:r>
          </a:p>
          <a:p>
            <a:pPr marL="342900" indent="-342900">
              <a:buFont typeface="Arial" panose="020B0604020202020204" pitchFamily="34" charset="0"/>
              <a:buChar char="•"/>
            </a:pPr>
            <a:r>
              <a:rPr lang="en-US" sz="2400" dirty="0"/>
              <a:t>A certified Public Accountant for J.A. Grisette &amp; Co, Holly Farms, Pilgrim’s Pride and Blue Ridge Electric</a:t>
            </a:r>
          </a:p>
          <a:p>
            <a:pPr marL="342900" indent="-342900">
              <a:buFont typeface="Arial" panose="020B0604020202020204" pitchFamily="34" charset="0"/>
              <a:buChar char="•"/>
            </a:pPr>
            <a:r>
              <a:rPr lang="en-US" sz="2400" dirty="0">
                <a:solidFill>
                  <a:schemeClr val="accent4">
                    <a:lumMod val="50000"/>
                  </a:schemeClr>
                </a:solidFill>
              </a:rPr>
              <a:t>First Baptist Church of Lenoir</a:t>
            </a:r>
          </a:p>
          <a:p>
            <a:pPr marL="342900" indent="-342900">
              <a:buFont typeface="Arial" panose="020B0604020202020204" pitchFamily="34" charset="0"/>
              <a:buChar char="•"/>
            </a:pPr>
            <a:r>
              <a:rPr lang="en-US" sz="2400" dirty="0"/>
              <a:t>Walked thousands of miles with his beloved Jack Russell Terrier, Zydeco</a:t>
            </a:r>
          </a:p>
          <a:p>
            <a:pPr marL="342900" indent="-342900">
              <a:buFont typeface="Arial" panose="020B0604020202020204" pitchFamily="34" charset="0"/>
              <a:buChar char="•"/>
            </a:pPr>
            <a:r>
              <a:rPr lang="en-US" sz="2400" dirty="0">
                <a:solidFill>
                  <a:schemeClr val="accent4">
                    <a:lumMod val="50000"/>
                  </a:schemeClr>
                </a:solidFill>
              </a:rPr>
              <a:t>Husband, father, grandfather, great grandfather</a:t>
            </a:r>
          </a:p>
        </p:txBody>
      </p:sp>
      <p:pic>
        <p:nvPicPr>
          <p:cNvPr id="11266" name="Picture 2" descr="Claire Lee Chase ">
            <a:extLst>
              <a:ext uri="{FF2B5EF4-FFF2-40B4-BE49-F238E27FC236}">
                <a16:creationId xmlns:a16="http://schemas.microsoft.com/office/drawing/2014/main" id="{9CBFF452-D437-36AE-FDF9-9A5949B339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026" y="2456352"/>
            <a:ext cx="2429696" cy="3304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694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752273" y="2138193"/>
            <a:ext cx="7108372" cy="830997"/>
          </a:xfrm>
          <a:prstGeom prst="rect">
            <a:avLst/>
          </a:prstGeom>
          <a:noFill/>
        </p:spPr>
        <p:txBody>
          <a:bodyPr wrap="square" rtlCol="0">
            <a:spAutoFit/>
          </a:bodyPr>
          <a:lstStyle/>
          <a:p>
            <a:r>
              <a:rPr lang="en-US" sz="2400" b="1" dirty="0"/>
              <a:t>Dr. Maurice Lewis </a:t>
            </a:r>
            <a:r>
              <a:rPr lang="en-US" sz="2400" b="1" dirty="0" err="1"/>
              <a:t>Canaday</a:t>
            </a:r>
            <a:r>
              <a:rPr lang="en-US" sz="2400" b="1" dirty="0"/>
              <a:t> </a:t>
            </a:r>
            <a:r>
              <a:rPr lang="en-US" sz="2400" dirty="0"/>
              <a:t>–</a:t>
            </a:r>
            <a:r>
              <a:rPr lang="en-US" sz="2400" b="1" dirty="0"/>
              <a:t> Rotary Club of Lincolnton</a:t>
            </a:r>
          </a:p>
          <a:p>
            <a:r>
              <a:rPr lang="en-US" sz="2400" dirty="0"/>
              <a:t>December 12, 1932 – March 16,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4092566" y="56618"/>
            <a:ext cx="8054510" cy="2062103"/>
          </a:xfrm>
          <a:prstGeom prst="rect">
            <a:avLst/>
          </a:prstGeom>
          <a:noFill/>
        </p:spPr>
        <p:txBody>
          <a:bodyPr wrap="square" rtlCol="0">
            <a:spAutoFit/>
          </a:bodyPr>
          <a:lstStyle/>
          <a:p>
            <a:r>
              <a:rPr lang="en-US" sz="3200" b="0" i="1" dirty="0">
                <a:solidFill>
                  <a:srgbClr val="002060"/>
                </a:solidFill>
                <a:effectLst/>
              </a:rPr>
              <a:t>During his last years, Maurice attended Lebanon Methodist Church of Maiden with his daughter Carla and granddaughter McKenzie. He joyfully sang in the church choir.</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30052" y="864101"/>
            <a:ext cx="197743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Lincolnton</a:t>
            </a:r>
            <a:endParaRPr lang="en-US" dirty="0"/>
          </a:p>
        </p:txBody>
      </p:sp>
      <p:pic>
        <p:nvPicPr>
          <p:cNvPr id="3" name="Picture 1">
            <a:extLst>
              <a:ext uri="{FF2B5EF4-FFF2-40B4-BE49-F238E27FC236}">
                <a16:creationId xmlns:a16="http://schemas.microsoft.com/office/drawing/2014/main" id="{79F4D30A-B76F-3169-5E83-4BB5412591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5127" y="352186"/>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8398259-6F8A-6BB9-2142-0A5DB008ACED}"/>
              </a:ext>
            </a:extLst>
          </p:cNvPr>
          <p:cNvSpPr txBox="1"/>
          <p:nvPr/>
        </p:nvSpPr>
        <p:spPr>
          <a:xfrm>
            <a:off x="4450370" y="3041654"/>
            <a:ext cx="8184796"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Paul Harris Fellow and Master of Song </a:t>
            </a:r>
          </a:p>
          <a:p>
            <a:pPr marL="285750" indent="-285750">
              <a:buFont typeface="Arial" panose="020B0604020202020204" pitchFamily="34" charset="0"/>
              <a:buChar char="•"/>
            </a:pPr>
            <a:r>
              <a:rPr lang="en-US" sz="2400" dirty="0"/>
              <a:t>Medical School at UNC Chapel Hill</a:t>
            </a:r>
          </a:p>
          <a:p>
            <a:pPr marL="285750" indent="-285750">
              <a:buFont typeface="Arial" panose="020B0604020202020204" pitchFamily="34" charset="0"/>
              <a:buChar char="•"/>
            </a:pPr>
            <a:r>
              <a:rPr lang="en-US" sz="2400" dirty="0">
                <a:solidFill>
                  <a:schemeClr val="accent4">
                    <a:lumMod val="50000"/>
                  </a:schemeClr>
                </a:solidFill>
              </a:rPr>
              <a:t>Medical Residency at University of Arkansas</a:t>
            </a:r>
          </a:p>
          <a:p>
            <a:pPr marL="285750" indent="-285750">
              <a:buFont typeface="Arial" panose="020B0604020202020204" pitchFamily="34" charset="0"/>
              <a:buChar char="•"/>
            </a:pPr>
            <a:r>
              <a:rPr lang="en-US" sz="2400" dirty="0"/>
              <a:t>Air Force veteran</a:t>
            </a:r>
          </a:p>
          <a:p>
            <a:pPr marL="285750" indent="-285750">
              <a:buFont typeface="Arial" panose="020B0604020202020204" pitchFamily="34" charset="0"/>
              <a:buChar char="•"/>
            </a:pPr>
            <a:r>
              <a:rPr lang="en-US" sz="2400" dirty="0">
                <a:solidFill>
                  <a:schemeClr val="accent4">
                    <a:lumMod val="50000"/>
                  </a:schemeClr>
                </a:solidFill>
              </a:rPr>
              <a:t>Medical practices at Old Gamble Hospital, Lincoln Family Practice, West Lincoln Family Practice</a:t>
            </a:r>
          </a:p>
          <a:p>
            <a:pPr marL="285750" indent="-285750">
              <a:buFont typeface="Arial" panose="020B0604020202020204" pitchFamily="34" charset="0"/>
              <a:buChar char="•"/>
            </a:pPr>
            <a:r>
              <a:rPr lang="en-US" sz="2400" dirty="0"/>
              <a:t>Volunteered for NC Symphony, Shepherds Way Drug Abuse Board, various area churches</a:t>
            </a:r>
          </a:p>
          <a:p>
            <a:pPr marL="285750" indent="-285750">
              <a:buFont typeface="Arial" panose="020B0604020202020204" pitchFamily="34" charset="0"/>
              <a:buChar char="•"/>
            </a:pPr>
            <a:r>
              <a:rPr lang="en-US" sz="2400" dirty="0">
                <a:solidFill>
                  <a:schemeClr val="accent4">
                    <a:lumMod val="50000"/>
                  </a:schemeClr>
                </a:solidFill>
              </a:rPr>
              <a:t>Athlete and avid sports fan</a:t>
            </a:r>
          </a:p>
          <a:p>
            <a:pPr marL="285750" indent="-285750">
              <a:buFont typeface="Arial" panose="020B0604020202020204" pitchFamily="34" charset="0"/>
              <a:buChar char="•"/>
            </a:pPr>
            <a:r>
              <a:rPr lang="en-US" sz="2400" dirty="0"/>
              <a:t>Husband, father, grandfather, great grandfather</a:t>
            </a:r>
          </a:p>
          <a:p>
            <a:pPr marL="285750" indent="-285750">
              <a:buFont typeface="Arial" panose="020B0604020202020204" pitchFamily="34" charset="0"/>
              <a:buChar char="•"/>
            </a:pPr>
            <a:endParaRPr lang="en-US" sz="2400" dirty="0">
              <a:solidFill>
                <a:schemeClr val="accent4">
                  <a:lumMod val="50000"/>
                </a:schemeClr>
              </a:solidFill>
            </a:endParaRPr>
          </a:p>
        </p:txBody>
      </p:sp>
      <p:pic>
        <p:nvPicPr>
          <p:cNvPr id="10244" name="Picture 4" descr="May be an image of 1 person">
            <a:extLst>
              <a:ext uri="{FF2B5EF4-FFF2-40B4-BE49-F238E27FC236}">
                <a16:creationId xmlns:a16="http://schemas.microsoft.com/office/drawing/2014/main" id="{6A05BE15-4FE9-F69F-369D-1697960DF0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355" y="2969190"/>
            <a:ext cx="3771284" cy="295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244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729781" y="2015447"/>
            <a:ext cx="7108372" cy="830997"/>
          </a:xfrm>
          <a:prstGeom prst="rect">
            <a:avLst/>
          </a:prstGeom>
          <a:noFill/>
        </p:spPr>
        <p:txBody>
          <a:bodyPr wrap="square" rtlCol="0">
            <a:spAutoFit/>
          </a:bodyPr>
          <a:lstStyle/>
          <a:p>
            <a:r>
              <a:rPr lang="en-US" sz="2400" b="1" dirty="0"/>
              <a:t>Thomas Joseph </a:t>
            </a:r>
            <a:r>
              <a:rPr lang="en-US" sz="2400" b="1" dirty="0" err="1"/>
              <a:t>Barkei</a:t>
            </a:r>
            <a:r>
              <a:rPr lang="en-US" sz="2400" b="1" dirty="0"/>
              <a:t> </a:t>
            </a:r>
            <a:r>
              <a:rPr lang="en-US" sz="2400" dirty="0"/>
              <a:t>–</a:t>
            </a:r>
            <a:r>
              <a:rPr lang="en-US" sz="2400" b="1" dirty="0"/>
              <a:t> Rotary Club of Arden</a:t>
            </a:r>
          </a:p>
          <a:p>
            <a:r>
              <a:rPr lang="en-US" sz="2400" dirty="0"/>
              <a:t>March 14, 1937 – July 14,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640472" y="158173"/>
            <a:ext cx="8820726" cy="1938992"/>
          </a:xfrm>
          <a:prstGeom prst="rect">
            <a:avLst/>
          </a:prstGeom>
          <a:noFill/>
        </p:spPr>
        <p:txBody>
          <a:bodyPr wrap="square" rtlCol="0">
            <a:spAutoFit/>
          </a:bodyPr>
          <a:lstStyle/>
          <a:p>
            <a:r>
              <a:rPr lang="en-US" sz="3000" i="1" dirty="0">
                <a:solidFill>
                  <a:srgbClr val="002060"/>
                </a:solidFill>
              </a:rPr>
              <a:t>Tom was never idle. He got up early, and before going to work you could find him bailing hay, plowing the garden, tending to the horses or tinkering with an engine.</a:t>
            </a:r>
          </a:p>
        </p:txBody>
      </p:sp>
      <p:pic>
        <p:nvPicPr>
          <p:cNvPr id="3" name="Picture 1">
            <a:extLst>
              <a:ext uri="{FF2B5EF4-FFF2-40B4-BE49-F238E27FC236}">
                <a16:creationId xmlns:a16="http://schemas.microsoft.com/office/drawing/2014/main" id="{775F4A75-59B7-74B0-E406-03AD9034EE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7067" y="158173"/>
            <a:ext cx="1593174" cy="159317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A7CD5D20-A448-EEFC-9801-B5F2BA1E41F1}"/>
              </a:ext>
            </a:extLst>
          </p:cNvPr>
          <p:cNvGraphicFramePr>
            <a:graphicFrameLocks noGrp="1"/>
          </p:cNvGraphicFramePr>
          <p:nvPr>
            <p:extLst>
              <p:ext uri="{D42A27DB-BD31-4B8C-83A1-F6EECF244321}">
                <p14:modId xmlns:p14="http://schemas.microsoft.com/office/powerpoint/2010/main" val="4152721998"/>
              </p:ext>
            </p:extLst>
          </p:nvPr>
        </p:nvGraphicFramePr>
        <p:xfrm>
          <a:off x="172438" y="359476"/>
          <a:ext cx="1593174" cy="1005840"/>
        </p:xfrm>
        <a:graphic>
          <a:graphicData uri="http://schemas.openxmlformats.org/drawingml/2006/table">
            <a:tbl>
              <a:tblPr/>
              <a:tblGrid>
                <a:gridCol w="1593174">
                  <a:extLst>
                    <a:ext uri="{9D8B030D-6E8A-4147-A177-3AD203B41FA5}">
                      <a16:colId xmlns:a16="http://schemas.microsoft.com/office/drawing/2014/main" val="4139641538"/>
                    </a:ext>
                  </a:extLst>
                </a:gridCol>
              </a:tblGrid>
              <a:tr h="0">
                <a:tc>
                  <a:txBody>
                    <a:bodyPr/>
                    <a:lstStyle/>
                    <a:p>
                      <a:pPr algn="l"/>
                      <a:r>
                        <a:rPr lang="en-US" sz="3600" b="1" baseline="0" dirty="0">
                          <a:solidFill>
                            <a:srgbClr val="002060"/>
                          </a:solidFill>
                          <a:effectLst/>
                        </a:rPr>
                        <a:t>Rotary</a:t>
                      </a:r>
                    </a:p>
                  </a:txBody>
                  <a:tcPr anchor="ctr">
                    <a:lnL>
                      <a:noFill/>
                    </a:lnL>
                    <a:lnR>
                      <a:noFill/>
                    </a:lnR>
                    <a:lnT>
                      <a:noFill/>
                    </a:lnT>
                    <a:lnB>
                      <a:noFill/>
                    </a:lnB>
                    <a:noFill/>
                  </a:tcPr>
                </a:tc>
                <a:extLst>
                  <a:ext uri="{0D108BD9-81ED-4DB2-BD59-A6C34878D82A}">
                    <a16:rowId xmlns:a16="http://schemas.microsoft.com/office/drawing/2014/main" val="402772304"/>
                  </a:ext>
                </a:extLst>
              </a:tr>
              <a:tr h="0">
                <a:tc>
                  <a:txBody>
                    <a:bodyPr/>
                    <a:lstStyle/>
                    <a:p>
                      <a:pPr algn="l"/>
                      <a:r>
                        <a:rPr lang="en-US" b="1" baseline="0" dirty="0">
                          <a:solidFill>
                            <a:srgbClr val="002060"/>
                          </a:solidFill>
                          <a:effectLst/>
                        </a:rPr>
                        <a:t>Club of Arden</a:t>
                      </a:r>
                    </a:p>
                  </a:txBody>
                  <a:tcPr anchor="ctr">
                    <a:lnL>
                      <a:noFill/>
                    </a:lnL>
                    <a:lnR>
                      <a:noFill/>
                    </a:lnR>
                    <a:lnT>
                      <a:noFill/>
                    </a:lnT>
                    <a:lnB>
                      <a:noFill/>
                    </a:lnB>
                    <a:noFill/>
                  </a:tcPr>
                </a:tc>
                <a:extLst>
                  <a:ext uri="{0D108BD9-81ED-4DB2-BD59-A6C34878D82A}">
                    <a16:rowId xmlns:a16="http://schemas.microsoft.com/office/drawing/2014/main" val="4205915972"/>
                  </a:ext>
                </a:extLst>
              </a:tr>
            </a:tbl>
          </a:graphicData>
        </a:graphic>
      </p:graphicFrame>
      <p:sp>
        <p:nvSpPr>
          <p:cNvPr id="7" name="TextBox 6">
            <a:extLst>
              <a:ext uri="{FF2B5EF4-FFF2-40B4-BE49-F238E27FC236}">
                <a16:creationId xmlns:a16="http://schemas.microsoft.com/office/drawing/2014/main" id="{1A6A869A-0E40-0344-41E2-048E14C56C28}"/>
              </a:ext>
            </a:extLst>
          </p:cNvPr>
          <p:cNvSpPr txBox="1"/>
          <p:nvPr/>
        </p:nvSpPr>
        <p:spPr>
          <a:xfrm>
            <a:off x="3969893" y="2853394"/>
            <a:ext cx="8331568" cy="4062651"/>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accent4">
                    <a:lumMod val="50000"/>
                  </a:schemeClr>
                </a:solidFill>
              </a:rPr>
              <a:t>Rotarian for 31 years</a:t>
            </a:r>
          </a:p>
          <a:p>
            <a:pPr marL="342900" indent="-342900">
              <a:buFont typeface="Arial" panose="020B0604020202020204" pitchFamily="34" charset="0"/>
              <a:buChar char="•"/>
            </a:pPr>
            <a:r>
              <a:rPr lang="en-US" sz="2000" dirty="0"/>
              <a:t>Born in Aurora, IL and graduated from HS in Burlington, WI</a:t>
            </a:r>
          </a:p>
          <a:p>
            <a:pPr marL="342900" indent="-342900">
              <a:buFont typeface="Arial" panose="020B0604020202020204" pitchFamily="34" charset="0"/>
              <a:buChar char="•"/>
            </a:pPr>
            <a:r>
              <a:rPr lang="en-US" sz="2000" dirty="0">
                <a:solidFill>
                  <a:schemeClr val="accent4">
                    <a:lumMod val="50000"/>
                  </a:schemeClr>
                </a:solidFill>
              </a:rPr>
              <a:t>Received Rotary’s Lifetime Achievement Award in 2022</a:t>
            </a:r>
          </a:p>
          <a:p>
            <a:pPr marL="342900" indent="-342900">
              <a:buFont typeface="Arial" panose="020B0604020202020204" pitchFamily="34" charset="0"/>
              <a:buChar char="•"/>
            </a:pPr>
            <a:r>
              <a:rPr lang="en-US" sz="2000" dirty="0"/>
              <a:t>Active member St. Barnabas Catholic Church and Knights of Columbus</a:t>
            </a:r>
          </a:p>
          <a:p>
            <a:pPr marL="342900" indent="-342900">
              <a:buFont typeface="Arial" panose="020B0604020202020204" pitchFamily="34" charset="0"/>
              <a:buChar char="•"/>
            </a:pPr>
            <a:r>
              <a:rPr lang="en-US" sz="2000" dirty="0">
                <a:solidFill>
                  <a:schemeClr val="accent4">
                    <a:lumMod val="50000"/>
                  </a:schemeClr>
                </a:solidFill>
              </a:rPr>
              <a:t>Devoted hours of community service harvesting thousands of pounds of vegetables and fruits from local farms to feed the hungry</a:t>
            </a:r>
          </a:p>
          <a:p>
            <a:pPr marL="342900" indent="-342900">
              <a:buFont typeface="Arial" panose="020B0604020202020204" pitchFamily="34" charset="0"/>
              <a:buChar char="•"/>
            </a:pPr>
            <a:r>
              <a:rPr lang="en-US" sz="2000" dirty="0"/>
              <a:t>Husband, father, grandfather</a:t>
            </a:r>
          </a:p>
          <a:p>
            <a:pPr marL="342900" indent="-342900">
              <a:buFont typeface="Arial" panose="020B0604020202020204" pitchFamily="34" charset="0"/>
              <a:buChar char="•"/>
            </a:pPr>
            <a:r>
              <a:rPr lang="en-US" sz="2000" dirty="0">
                <a:solidFill>
                  <a:schemeClr val="accent4">
                    <a:lumMod val="50000"/>
                  </a:schemeClr>
                </a:solidFill>
              </a:rPr>
              <a:t>U.S. Army veteran</a:t>
            </a:r>
          </a:p>
          <a:p>
            <a:pPr marL="342900" indent="-342900">
              <a:buFont typeface="Arial" panose="020B0604020202020204" pitchFamily="34" charset="0"/>
              <a:buChar char="•"/>
            </a:pPr>
            <a:r>
              <a:rPr lang="en-US" sz="2000" dirty="0"/>
              <a:t>Career in logistics and transport and converted a former hotel into a retirement home</a:t>
            </a:r>
          </a:p>
          <a:p>
            <a:pPr marL="342900" indent="-342900">
              <a:buFont typeface="Arial" panose="020B0604020202020204" pitchFamily="34" charset="0"/>
              <a:buChar char="•"/>
            </a:pPr>
            <a:r>
              <a:rPr lang="en-US" sz="2000" dirty="0">
                <a:solidFill>
                  <a:schemeClr val="accent4">
                    <a:lumMod val="50000"/>
                  </a:schemeClr>
                </a:solidFill>
              </a:rPr>
              <a:t>In Arden opened a beloved frozen custard shop called </a:t>
            </a:r>
            <a:r>
              <a:rPr lang="en-US" sz="2000" dirty="0" err="1">
                <a:solidFill>
                  <a:schemeClr val="accent4">
                    <a:lumMod val="50000"/>
                  </a:schemeClr>
                </a:solidFill>
              </a:rPr>
              <a:t>CinToms</a:t>
            </a:r>
            <a:endParaRPr lang="en-US" sz="2000" dirty="0">
              <a:solidFill>
                <a:schemeClr val="accent4">
                  <a:lumMod val="50000"/>
                </a:schemeClr>
              </a:solidFill>
            </a:endParaRPr>
          </a:p>
          <a:p>
            <a:pPr marL="342900" indent="-342900">
              <a:buFont typeface="Arial" panose="020B0604020202020204" pitchFamily="34" charset="0"/>
              <a:buChar char="•"/>
            </a:pPr>
            <a:r>
              <a:rPr lang="en-US" sz="2000" dirty="0"/>
              <a:t>Hosted foreign exchange students and teachers from around the world</a:t>
            </a:r>
          </a:p>
          <a:p>
            <a:endParaRPr lang="en-US" dirty="0"/>
          </a:p>
        </p:txBody>
      </p:sp>
      <p:pic>
        <p:nvPicPr>
          <p:cNvPr id="10" name="Picture 9" descr="thomas barkei">
            <a:extLst>
              <a:ext uri="{FF2B5EF4-FFF2-40B4-BE49-F238E27FC236}">
                <a16:creationId xmlns:a16="http://schemas.microsoft.com/office/drawing/2014/main" id="{7B387501-A8C5-E3C5-BFD9-7A02994AA0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5421" y="2057351"/>
            <a:ext cx="3479893" cy="4642476"/>
          </a:xfrm>
          <a:prstGeom prst="rect">
            <a:avLst/>
          </a:prstGeom>
          <a:noFill/>
          <a:ln>
            <a:noFill/>
          </a:ln>
        </p:spPr>
      </p:pic>
    </p:spTree>
    <p:extLst>
      <p:ext uri="{BB962C8B-B14F-4D97-AF65-F5344CB8AC3E}">
        <p14:creationId xmlns:p14="http://schemas.microsoft.com/office/powerpoint/2010/main" val="1026003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752273" y="2457275"/>
            <a:ext cx="7108372" cy="830997"/>
          </a:xfrm>
          <a:prstGeom prst="rect">
            <a:avLst/>
          </a:prstGeom>
          <a:noFill/>
        </p:spPr>
        <p:txBody>
          <a:bodyPr wrap="square" rtlCol="0">
            <a:spAutoFit/>
          </a:bodyPr>
          <a:lstStyle/>
          <a:p>
            <a:r>
              <a:rPr lang="en-US" sz="2400" b="1" dirty="0"/>
              <a:t>Kenneth </a:t>
            </a:r>
            <a:r>
              <a:rPr lang="en-US" sz="2400" b="1" dirty="0" err="1"/>
              <a:t>Wehunt</a:t>
            </a:r>
            <a:r>
              <a:rPr lang="en-US" sz="2400" b="1" dirty="0"/>
              <a:t> </a:t>
            </a:r>
            <a:r>
              <a:rPr lang="en-US" sz="2400" dirty="0"/>
              <a:t>–</a:t>
            </a:r>
            <a:r>
              <a:rPr lang="en-US" sz="2400" b="1" dirty="0"/>
              <a:t> Rotary Club of Lincolnton</a:t>
            </a:r>
          </a:p>
          <a:p>
            <a:r>
              <a:rPr lang="en-US" sz="2400" dirty="0"/>
              <a:t>May 9, 1935 – June 14,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4092566" y="56618"/>
            <a:ext cx="8054510" cy="2400657"/>
          </a:xfrm>
          <a:prstGeom prst="rect">
            <a:avLst/>
          </a:prstGeom>
          <a:noFill/>
        </p:spPr>
        <p:txBody>
          <a:bodyPr wrap="square" rtlCol="0">
            <a:spAutoFit/>
          </a:bodyPr>
          <a:lstStyle/>
          <a:p>
            <a:r>
              <a:rPr lang="en-US" sz="3000" i="1" dirty="0">
                <a:solidFill>
                  <a:srgbClr val="002060"/>
                </a:solidFill>
              </a:rPr>
              <a:t>Ken’s happy place </a:t>
            </a:r>
            <a:r>
              <a:rPr lang="en-US" sz="3000" i="1" dirty="0">
                <a:solidFill>
                  <a:srgbClr val="002060"/>
                </a:solidFill>
                <a:effectLst/>
                <a:ea typeface="Times New Roman" panose="02020603050405020304" pitchFamily="18" charset="0"/>
              </a:rPr>
              <a:t>was his hunting club in Lexington, NC named Wildcat Mountain. Ken loved to be in nature and lived for the early cool mornings in a deer stand or the slow quiet evenings fishing on the lake.</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30052" y="864101"/>
            <a:ext cx="197743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Lincolnton</a:t>
            </a:r>
            <a:endParaRPr lang="en-US" dirty="0"/>
          </a:p>
        </p:txBody>
      </p:sp>
      <p:pic>
        <p:nvPicPr>
          <p:cNvPr id="3" name="Picture 1">
            <a:extLst>
              <a:ext uri="{FF2B5EF4-FFF2-40B4-BE49-F238E27FC236}">
                <a16:creationId xmlns:a16="http://schemas.microsoft.com/office/drawing/2014/main" id="{79F4D30A-B76F-3169-5E83-4BB5412591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5127" y="35218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in a suit and tie&#10;&#10;AI-generated content may be incorrect.">
            <a:extLst>
              <a:ext uri="{FF2B5EF4-FFF2-40B4-BE49-F238E27FC236}">
                <a16:creationId xmlns:a16="http://schemas.microsoft.com/office/drawing/2014/main" id="{40647B29-EAF4-0039-1398-93B4A1AF8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55" y="2457275"/>
            <a:ext cx="3128542" cy="3128542"/>
          </a:xfrm>
          <a:prstGeom prst="rect">
            <a:avLst/>
          </a:prstGeom>
        </p:spPr>
      </p:pic>
      <p:sp>
        <p:nvSpPr>
          <p:cNvPr id="6" name="TextBox 5">
            <a:extLst>
              <a:ext uri="{FF2B5EF4-FFF2-40B4-BE49-F238E27FC236}">
                <a16:creationId xmlns:a16="http://schemas.microsoft.com/office/drawing/2014/main" id="{A8398259-6F8A-6BB9-2142-0A5DB008ACED}"/>
              </a:ext>
            </a:extLst>
          </p:cNvPr>
          <p:cNvSpPr txBox="1"/>
          <p:nvPr/>
        </p:nvSpPr>
        <p:spPr>
          <a:xfrm>
            <a:off x="3675849" y="3288272"/>
            <a:ext cx="8184796"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48 years</a:t>
            </a:r>
          </a:p>
          <a:p>
            <a:pPr marL="285750" indent="-285750">
              <a:buFont typeface="Arial" panose="020B0604020202020204" pitchFamily="34" charset="0"/>
              <a:buChar char="•"/>
            </a:pPr>
            <a:r>
              <a:rPr lang="en-US" sz="2400" dirty="0"/>
              <a:t>Met his wife Sarah at a Balls Creek Campground revival camp meeting week and married in 1963</a:t>
            </a:r>
          </a:p>
          <a:p>
            <a:pPr marL="285750" indent="-285750">
              <a:buFont typeface="Arial" panose="020B0604020202020204" pitchFamily="34" charset="0"/>
              <a:buChar char="•"/>
            </a:pPr>
            <a:r>
              <a:rPr lang="en-US" sz="2400" dirty="0">
                <a:solidFill>
                  <a:schemeClr val="accent4">
                    <a:lumMod val="50000"/>
                  </a:schemeClr>
                </a:solidFill>
              </a:rPr>
              <a:t>He and his wife graduated from Lenoir Rhyne College</a:t>
            </a:r>
          </a:p>
          <a:p>
            <a:pPr marL="285750" indent="-285750">
              <a:buFont typeface="Arial" panose="020B0604020202020204" pitchFamily="34" charset="0"/>
              <a:buChar char="•"/>
            </a:pPr>
            <a:r>
              <a:rPr lang="en-US" sz="2400" dirty="0"/>
              <a:t>Both worked for Lincoln County—he was Lincoln Hospital Administrator</a:t>
            </a:r>
          </a:p>
          <a:p>
            <a:pPr marL="285750" indent="-285750">
              <a:buFont typeface="Arial" panose="020B0604020202020204" pitchFamily="34" charset="0"/>
              <a:buChar char="•"/>
            </a:pPr>
            <a:r>
              <a:rPr lang="en-US" sz="2400" dirty="0">
                <a:solidFill>
                  <a:schemeClr val="accent4">
                    <a:lumMod val="50000"/>
                  </a:schemeClr>
                </a:solidFill>
              </a:rPr>
              <a:t>Husband, father</a:t>
            </a:r>
          </a:p>
          <a:p>
            <a:pPr marL="285750" indent="-285750">
              <a:buFont typeface="Arial" panose="020B0604020202020204" pitchFamily="34" charset="0"/>
              <a:buChar char="•"/>
            </a:pPr>
            <a:r>
              <a:rPr lang="en-US" sz="2400" dirty="0" err="1"/>
              <a:t>Antiquer</a:t>
            </a:r>
            <a:r>
              <a:rPr lang="en-US" sz="2400" dirty="0"/>
              <a:t>, gardener, cook and </a:t>
            </a:r>
            <a:r>
              <a:rPr lang="en-US" sz="2400" dirty="0" err="1"/>
              <a:t>grillmeister</a:t>
            </a:r>
            <a:r>
              <a:rPr lang="en-US" sz="2400" dirty="0"/>
              <a:t> </a:t>
            </a:r>
          </a:p>
          <a:p>
            <a:pPr marL="285750" indent="-285750">
              <a:buFont typeface="Arial" panose="020B0604020202020204" pitchFamily="34" charset="0"/>
              <a:buChar char="•"/>
            </a:pPr>
            <a:r>
              <a:rPr lang="en-US" sz="2400" dirty="0">
                <a:solidFill>
                  <a:schemeClr val="accent4">
                    <a:lumMod val="50000"/>
                  </a:schemeClr>
                </a:solidFill>
              </a:rPr>
              <a:t>He and his wife passed away within hours of one another</a:t>
            </a:r>
          </a:p>
        </p:txBody>
      </p:sp>
    </p:spTree>
    <p:extLst>
      <p:ext uri="{BB962C8B-B14F-4D97-AF65-F5344CB8AC3E}">
        <p14:creationId xmlns:p14="http://schemas.microsoft.com/office/powerpoint/2010/main" val="2747387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748038" y="2239077"/>
            <a:ext cx="7108372" cy="1569660"/>
          </a:xfrm>
          <a:prstGeom prst="rect">
            <a:avLst/>
          </a:prstGeom>
          <a:noFill/>
        </p:spPr>
        <p:txBody>
          <a:bodyPr wrap="square" rtlCol="0">
            <a:spAutoFit/>
          </a:bodyPr>
          <a:lstStyle/>
          <a:p>
            <a:r>
              <a:rPr lang="en-US" sz="2400" b="1" dirty="0"/>
              <a:t>Julian Austin </a:t>
            </a:r>
            <a:r>
              <a:rPr lang="en-US" sz="2400" dirty="0"/>
              <a:t>–</a:t>
            </a:r>
            <a:r>
              <a:rPr lang="en-US" sz="2400" b="1" dirty="0"/>
              <a:t> Rotary Club of Marion</a:t>
            </a:r>
          </a:p>
          <a:p>
            <a:r>
              <a:rPr lang="en-US" sz="2400" dirty="0"/>
              <a:t>May 4,</a:t>
            </a:r>
            <a:r>
              <a:rPr lang="en-US" sz="2400" baseline="30000" dirty="0"/>
              <a:t> </a:t>
            </a:r>
            <a:r>
              <a:rPr lang="en-US" sz="2400" dirty="0"/>
              <a:t>1925– August 3, 2024</a:t>
            </a:r>
          </a:p>
          <a:p>
            <a:endParaRPr lang="en-US" sz="2400" b="1" dirty="0"/>
          </a:p>
          <a:p>
            <a:endParaRPr lang="en-US" sz="2400" b="1"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095695" y="176974"/>
            <a:ext cx="7904627" cy="2062103"/>
          </a:xfrm>
          <a:prstGeom prst="rect">
            <a:avLst/>
          </a:prstGeom>
          <a:noFill/>
        </p:spPr>
        <p:txBody>
          <a:bodyPr wrap="square" rtlCol="0">
            <a:spAutoFit/>
          </a:bodyPr>
          <a:lstStyle/>
          <a:p>
            <a:r>
              <a:rPr lang="en-US" sz="3200" i="1" dirty="0">
                <a:solidFill>
                  <a:srgbClr val="002060"/>
                </a:solidFill>
              </a:rPr>
              <a:t>Julian set the depth chart to capture a German submarine, giving the U.S. access to the German coding system, Enigma, and saving thousands of lives.</a:t>
            </a:r>
          </a:p>
        </p:txBody>
      </p:sp>
      <p:sp>
        <p:nvSpPr>
          <p:cNvPr id="2" name="TextBox 1">
            <a:extLst>
              <a:ext uri="{FF2B5EF4-FFF2-40B4-BE49-F238E27FC236}">
                <a16:creationId xmlns:a16="http://schemas.microsoft.com/office/drawing/2014/main" id="{1B55575F-BB9F-66B8-ED62-8A8FF0DAF084}"/>
              </a:ext>
            </a:extLst>
          </p:cNvPr>
          <p:cNvSpPr txBox="1"/>
          <p:nvPr/>
        </p:nvSpPr>
        <p:spPr>
          <a:xfrm>
            <a:off x="276233" y="713435"/>
            <a:ext cx="1931257"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Marion</a:t>
            </a:r>
            <a:endParaRPr lang="en-US" dirty="0"/>
          </a:p>
        </p:txBody>
      </p:sp>
      <p:pic>
        <p:nvPicPr>
          <p:cNvPr id="3" name="Picture 1">
            <a:extLst>
              <a:ext uri="{FF2B5EF4-FFF2-40B4-BE49-F238E27FC236}">
                <a16:creationId xmlns:a16="http://schemas.microsoft.com/office/drawing/2014/main" id="{27DDF4C8-859A-DDF4-1EB4-C9CE817F4C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7C97E78-4699-0BE3-BB33-09DE10263068}"/>
              </a:ext>
            </a:extLst>
          </p:cNvPr>
          <p:cNvPicPr>
            <a:picLocks noChangeAspect="1"/>
          </p:cNvPicPr>
          <p:nvPr/>
        </p:nvPicPr>
        <p:blipFill>
          <a:blip r:embed="rId3">
            <a:lum/>
            <a:alphaModFix/>
          </a:blip>
          <a:srcRect/>
          <a:stretch>
            <a:fillRect/>
          </a:stretch>
        </p:blipFill>
        <p:spPr>
          <a:xfrm>
            <a:off x="335590" y="2070874"/>
            <a:ext cx="3305062" cy="4527942"/>
          </a:xfrm>
          <a:prstGeom prst="rect">
            <a:avLst/>
          </a:prstGeom>
          <a:noFill/>
          <a:ln>
            <a:noFill/>
          </a:ln>
        </p:spPr>
      </p:pic>
      <p:sp>
        <p:nvSpPr>
          <p:cNvPr id="5" name="TextBox 4">
            <a:extLst>
              <a:ext uri="{FF2B5EF4-FFF2-40B4-BE49-F238E27FC236}">
                <a16:creationId xmlns:a16="http://schemas.microsoft.com/office/drawing/2014/main" id="{4A43015E-BACF-2AE8-9BBC-5D39E4E8361F}"/>
              </a:ext>
            </a:extLst>
          </p:cNvPr>
          <p:cNvSpPr txBox="1"/>
          <p:nvPr/>
        </p:nvSpPr>
        <p:spPr>
          <a:xfrm>
            <a:off x="3866413" y="3203151"/>
            <a:ext cx="8040977" cy="3477875"/>
          </a:xfrm>
          <a:prstGeom prst="rect">
            <a:avLst/>
          </a:prstGeom>
          <a:noFill/>
        </p:spPr>
        <p:txBody>
          <a:bodyPr wrap="square" rtlCol="0">
            <a:spAutoFit/>
          </a:bodyPr>
          <a:lstStyle/>
          <a:p>
            <a:pPr marL="285750" indent="-285750">
              <a:buFont typeface="Arial" panose="020B0604020202020204" pitchFamily="34" charset="0"/>
              <a:buChar char="•"/>
            </a:pPr>
            <a:r>
              <a:rPr lang="en-US" sz="2200" dirty="0">
                <a:solidFill>
                  <a:schemeClr val="accent4">
                    <a:lumMod val="50000"/>
                  </a:schemeClr>
                </a:solidFill>
              </a:rPr>
              <a:t>Rotarian for 49 years with 47 years of perfect attendance</a:t>
            </a:r>
          </a:p>
          <a:p>
            <a:pPr marL="285750" indent="-285750">
              <a:buFont typeface="Arial" panose="020B0604020202020204" pitchFamily="34" charset="0"/>
              <a:buChar char="•"/>
            </a:pPr>
            <a:r>
              <a:rPr lang="en-US" sz="2200" dirty="0"/>
              <a:t>Past President and Rotarian of the Year</a:t>
            </a:r>
          </a:p>
          <a:p>
            <a:pPr marL="285750" indent="-285750">
              <a:buFont typeface="Arial" panose="020B0604020202020204" pitchFamily="34" charset="0"/>
              <a:buChar char="•"/>
            </a:pPr>
            <a:r>
              <a:rPr lang="en-US" sz="2200" dirty="0">
                <a:solidFill>
                  <a:schemeClr val="accent4">
                    <a:lumMod val="50000"/>
                  </a:schemeClr>
                </a:solidFill>
              </a:rPr>
              <a:t>World War II Navy veteran, Torpedoman Second Class</a:t>
            </a:r>
          </a:p>
          <a:p>
            <a:pPr marL="285750" indent="-285750">
              <a:buFont typeface="Arial" panose="020B0604020202020204" pitchFamily="34" charset="0"/>
              <a:buChar char="•"/>
            </a:pPr>
            <a:r>
              <a:rPr lang="en-US" sz="2200" dirty="0"/>
              <a:t>President and owner of Major Oil Company of Georgia with stores and gas stations in VA, GA and NC</a:t>
            </a:r>
          </a:p>
          <a:p>
            <a:pPr marL="285750" indent="-285750">
              <a:buFont typeface="Arial" panose="020B0604020202020204" pitchFamily="34" charset="0"/>
              <a:buChar char="•"/>
            </a:pPr>
            <a:r>
              <a:rPr lang="en-US" sz="2200" dirty="0">
                <a:solidFill>
                  <a:schemeClr val="accent4">
                    <a:lumMod val="50000"/>
                  </a:schemeClr>
                </a:solidFill>
              </a:rPr>
              <a:t>Managed laundry and dry-cleaning companies in TN</a:t>
            </a:r>
          </a:p>
          <a:p>
            <a:pPr marL="285750" indent="-285750">
              <a:buFont typeface="Arial" panose="020B0604020202020204" pitchFamily="34" charset="0"/>
              <a:buChar char="•"/>
            </a:pPr>
            <a:r>
              <a:rPr lang="en-US" sz="2200" dirty="0"/>
              <a:t>Order of the Long Leaf Pine appointment by Governor Roy Cooper</a:t>
            </a:r>
          </a:p>
          <a:p>
            <a:pPr marL="285750" indent="-285750">
              <a:buFont typeface="Arial" panose="020B0604020202020204" pitchFamily="34" charset="0"/>
              <a:buChar char="•"/>
            </a:pPr>
            <a:r>
              <a:rPr lang="en-US" sz="2200" dirty="0">
                <a:solidFill>
                  <a:schemeClr val="accent4">
                    <a:lumMod val="50000"/>
                  </a:schemeClr>
                </a:solidFill>
              </a:rPr>
              <a:t>Golfer, woodworker, world traveler</a:t>
            </a:r>
          </a:p>
          <a:p>
            <a:pPr marL="285750" indent="-285750">
              <a:buFont typeface="Arial" panose="020B0604020202020204" pitchFamily="34" charset="0"/>
              <a:buChar char="•"/>
            </a:pPr>
            <a:r>
              <a:rPr lang="en-US" sz="2200" dirty="0"/>
              <a:t>Husband, father, grandfather, great grandfather, great </a:t>
            </a:r>
            <a:r>
              <a:rPr lang="en-US" sz="2200" dirty="0" err="1"/>
              <a:t>great</a:t>
            </a:r>
            <a:r>
              <a:rPr lang="en-US" sz="2200" dirty="0"/>
              <a:t> grandfather</a:t>
            </a:r>
          </a:p>
        </p:txBody>
      </p:sp>
    </p:spTree>
    <p:extLst>
      <p:ext uri="{BB962C8B-B14F-4D97-AF65-F5344CB8AC3E}">
        <p14:creationId xmlns:p14="http://schemas.microsoft.com/office/powerpoint/2010/main" val="1049433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034" name="Picture 10" descr="Henry Dockery Teele Jr.">
            <a:extLst>
              <a:ext uri="{FF2B5EF4-FFF2-40B4-BE49-F238E27FC236}">
                <a16:creationId xmlns:a16="http://schemas.microsoft.com/office/drawing/2014/main" id="{EBB2BACF-C9F6-4818-88E1-7F5F034456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80" y="1893413"/>
            <a:ext cx="3476625" cy="4762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E978A2B-6455-417B-8139-C508108BEA4D}"/>
              </a:ext>
            </a:extLst>
          </p:cNvPr>
          <p:cNvSpPr txBox="1"/>
          <p:nvPr/>
        </p:nvSpPr>
        <p:spPr>
          <a:xfrm>
            <a:off x="4865915" y="1426029"/>
            <a:ext cx="7108372" cy="5539978"/>
          </a:xfrm>
          <a:prstGeom prst="rect">
            <a:avLst/>
          </a:prstGeom>
          <a:noFill/>
        </p:spPr>
        <p:txBody>
          <a:bodyPr wrap="square" rtlCol="0">
            <a:spAutoFit/>
          </a:bodyPr>
          <a:lstStyle/>
          <a:p>
            <a:r>
              <a:rPr lang="en-US" sz="2400" b="1" dirty="0"/>
              <a:t>Henry Dockery Teele, Jr. </a:t>
            </a:r>
            <a:r>
              <a:rPr lang="en-US" sz="2400" dirty="0"/>
              <a:t>– </a:t>
            </a:r>
            <a:r>
              <a:rPr lang="en-US" sz="2400" b="1" dirty="0"/>
              <a:t>Rotary Club of Morganton</a:t>
            </a:r>
          </a:p>
          <a:p>
            <a:r>
              <a:rPr lang="en-US" sz="2400" dirty="0"/>
              <a:t>7/6/1943 - 12/25/2024</a:t>
            </a:r>
          </a:p>
          <a:p>
            <a:endParaRPr lang="en-US" sz="2400" dirty="0"/>
          </a:p>
          <a:p>
            <a:pPr marL="285750" indent="-285750">
              <a:buFont typeface="Wingdings" panose="05000000000000000000" pitchFamily="2" charset="2"/>
              <a:buChar char="§"/>
            </a:pPr>
            <a:r>
              <a:rPr lang="en-US" sz="2400" dirty="0">
                <a:solidFill>
                  <a:schemeClr val="accent4">
                    <a:lumMod val="50000"/>
                  </a:schemeClr>
                </a:solidFill>
              </a:rPr>
              <a:t>Rotarian for 37 years</a:t>
            </a:r>
          </a:p>
          <a:p>
            <a:pPr marL="285750" indent="-285750">
              <a:buFont typeface="Wingdings" panose="05000000000000000000" pitchFamily="2" charset="2"/>
              <a:buChar char="§"/>
            </a:pPr>
            <a:r>
              <a:rPr lang="en-US" sz="2400" dirty="0"/>
              <a:t>Husband, father, grandfather</a:t>
            </a:r>
          </a:p>
          <a:p>
            <a:pPr marL="285750" indent="-285750">
              <a:buFont typeface="Wingdings" panose="05000000000000000000" pitchFamily="2" charset="2"/>
              <a:buChar char="§"/>
            </a:pPr>
            <a:r>
              <a:rPr lang="en-US" sz="2400" dirty="0">
                <a:solidFill>
                  <a:schemeClr val="accent4">
                    <a:lumMod val="50000"/>
                  </a:schemeClr>
                </a:solidFill>
              </a:rPr>
              <a:t>UNC Chapel Hill 1965</a:t>
            </a:r>
          </a:p>
          <a:p>
            <a:pPr marL="285750" indent="-285750">
              <a:buFont typeface="Wingdings" panose="05000000000000000000" pitchFamily="2" charset="2"/>
              <a:buChar char="§"/>
            </a:pPr>
            <a:r>
              <a:rPr lang="en-US" sz="2400" dirty="0"/>
              <a:t>UNC Chapel Hill School of Law 1968</a:t>
            </a:r>
          </a:p>
          <a:p>
            <a:pPr marL="285750" indent="-285750">
              <a:buFont typeface="Wingdings" panose="05000000000000000000" pitchFamily="2" charset="2"/>
              <a:buChar char="§"/>
            </a:pPr>
            <a:r>
              <a:rPr lang="en-US" sz="2400" dirty="0">
                <a:solidFill>
                  <a:schemeClr val="accent4">
                    <a:lumMod val="50000"/>
                  </a:schemeClr>
                </a:solidFill>
              </a:rPr>
              <a:t>Real estate and estate planning attorney</a:t>
            </a:r>
          </a:p>
          <a:p>
            <a:pPr marL="285750" indent="-285750">
              <a:buFont typeface="Wingdings" panose="05000000000000000000" pitchFamily="2" charset="2"/>
              <a:buChar char="§"/>
            </a:pPr>
            <a:r>
              <a:rPr lang="en-US" sz="2400" dirty="0"/>
              <a:t>Amateur geologist</a:t>
            </a:r>
          </a:p>
          <a:p>
            <a:pPr marL="285750" indent="-285750">
              <a:buFont typeface="Wingdings" panose="05000000000000000000" pitchFamily="2" charset="2"/>
              <a:buChar char="§"/>
            </a:pPr>
            <a:r>
              <a:rPr lang="en-US" sz="2400" dirty="0">
                <a:solidFill>
                  <a:schemeClr val="accent4">
                    <a:lumMod val="50000"/>
                  </a:schemeClr>
                </a:solidFill>
              </a:rPr>
              <a:t>Second home was atop Big Rough Knob by Grandfather Mountain</a:t>
            </a:r>
          </a:p>
          <a:p>
            <a:pPr marL="285750" indent="-285750">
              <a:buFont typeface="Wingdings" panose="05000000000000000000" pitchFamily="2" charset="2"/>
              <a:buChar char="§"/>
            </a:pPr>
            <a:r>
              <a:rPr lang="en-US" sz="2400" dirty="0"/>
              <a:t>Other favorite places: East Africa, Montana, France</a:t>
            </a:r>
          </a:p>
          <a:p>
            <a:pPr marL="285750" indent="-285750">
              <a:buFont typeface="Wingdings" panose="05000000000000000000" pitchFamily="2" charset="2"/>
              <a:buChar char="§"/>
            </a:pPr>
            <a:r>
              <a:rPr lang="en-US" sz="2400" dirty="0">
                <a:solidFill>
                  <a:schemeClr val="accent4">
                    <a:lumMod val="50000"/>
                  </a:schemeClr>
                </a:solidFill>
              </a:rPr>
              <a:t>Board member for UNC Health Blue Ridge &amp; Grace Episcopal Church</a:t>
            </a:r>
          </a:p>
          <a:p>
            <a:endParaRPr lang="en-US"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197174" y="172153"/>
            <a:ext cx="7777113" cy="1077218"/>
          </a:xfrm>
          <a:prstGeom prst="rect">
            <a:avLst/>
          </a:prstGeom>
          <a:noFill/>
        </p:spPr>
        <p:txBody>
          <a:bodyPr wrap="square" rtlCol="0">
            <a:spAutoFit/>
          </a:bodyPr>
          <a:lstStyle/>
          <a:p>
            <a:r>
              <a:rPr lang="en-US" sz="3200" i="1" dirty="0">
                <a:solidFill>
                  <a:srgbClr val="002060"/>
                </a:solidFill>
              </a:rPr>
              <a:t>He was steady and not given to hyperbole </a:t>
            </a:r>
          </a:p>
          <a:p>
            <a:r>
              <a:rPr lang="en-US" sz="3200" i="1" dirty="0">
                <a:solidFill>
                  <a:srgbClr val="002060"/>
                </a:solidFill>
              </a:rPr>
              <a:t>or drama. Just the facts, please, just the facts.</a:t>
            </a:r>
          </a:p>
        </p:txBody>
      </p:sp>
      <p:sp>
        <p:nvSpPr>
          <p:cNvPr id="3" name="TextBox 2">
            <a:extLst>
              <a:ext uri="{FF2B5EF4-FFF2-40B4-BE49-F238E27FC236}">
                <a16:creationId xmlns:a16="http://schemas.microsoft.com/office/drawing/2014/main" id="{72B00405-0521-50CA-B68F-F638F01BCC06}"/>
              </a:ext>
            </a:extLst>
          </p:cNvPr>
          <p:cNvSpPr txBox="1"/>
          <p:nvPr/>
        </p:nvSpPr>
        <p:spPr>
          <a:xfrm>
            <a:off x="139046" y="502699"/>
            <a:ext cx="2038546" cy="923330"/>
          </a:xfrm>
          <a:prstGeom prst="rect">
            <a:avLst/>
          </a:prstGeom>
          <a:noFill/>
        </p:spPr>
        <p:txBody>
          <a:bodyPr wrap="square">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Morganton</a:t>
            </a:r>
            <a:endParaRPr lang="en-US" dirty="0"/>
          </a:p>
        </p:txBody>
      </p:sp>
      <p:pic>
        <p:nvPicPr>
          <p:cNvPr id="4" name="Picture 1">
            <a:extLst>
              <a:ext uri="{FF2B5EF4-FFF2-40B4-BE49-F238E27FC236}">
                <a16:creationId xmlns:a16="http://schemas.microsoft.com/office/drawing/2014/main" id="{1D55E2C7-0759-4408-4E02-05564AC6C2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8995" y="167777"/>
            <a:ext cx="1593174" cy="1593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288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5898997" y="2147823"/>
            <a:ext cx="5440441" cy="1200329"/>
          </a:xfrm>
          <a:prstGeom prst="rect">
            <a:avLst/>
          </a:prstGeom>
          <a:noFill/>
        </p:spPr>
        <p:txBody>
          <a:bodyPr wrap="square" rtlCol="0">
            <a:spAutoFit/>
          </a:bodyPr>
          <a:lstStyle/>
          <a:p>
            <a:r>
              <a:rPr lang="en-US" sz="2400" b="1" dirty="0"/>
              <a:t>Cynthia (Cyndi) </a:t>
            </a:r>
            <a:r>
              <a:rPr lang="en-US" sz="2400" b="1" dirty="0" err="1"/>
              <a:t>Winogrodzki</a:t>
            </a:r>
            <a:r>
              <a:rPr lang="en-US" sz="2400" b="1" dirty="0"/>
              <a:t> Martin </a:t>
            </a:r>
            <a:r>
              <a:rPr lang="en-US" sz="2400" dirty="0"/>
              <a:t>– </a:t>
            </a:r>
            <a:r>
              <a:rPr lang="en-US" sz="2400" b="1" dirty="0"/>
              <a:t>Rotary Club of Murphy</a:t>
            </a:r>
          </a:p>
          <a:p>
            <a:r>
              <a:rPr lang="en-US" sz="2400" dirty="0"/>
              <a:t>June 28, 1958 – October 24, 2024</a:t>
            </a:r>
          </a:p>
        </p:txBody>
      </p:sp>
      <p:sp>
        <p:nvSpPr>
          <p:cNvPr id="2" name="TextBox 1">
            <a:extLst>
              <a:ext uri="{FF2B5EF4-FFF2-40B4-BE49-F238E27FC236}">
                <a16:creationId xmlns:a16="http://schemas.microsoft.com/office/drawing/2014/main" id="{1B55575F-BB9F-66B8-ED62-8A8FF0DAF084}"/>
              </a:ext>
            </a:extLst>
          </p:cNvPr>
          <p:cNvSpPr txBox="1"/>
          <p:nvPr/>
        </p:nvSpPr>
        <p:spPr>
          <a:xfrm>
            <a:off x="200629" y="564712"/>
            <a:ext cx="2073897"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Murphy</a:t>
            </a:r>
            <a:endParaRPr lang="en-US" dirty="0"/>
          </a:p>
        </p:txBody>
      </p:sp>
      <p:pic>
        <p:nvPicPr>
          <p:cNvPr id="3" name="Picture 1">
            <a:extLst>
              <a:ext uri="{FF2B5EF4-FFF2-40B4-BE49-F238E27FC236}">
                <a16:creationId xmlns:a16="http://schemas.microsoft.com/office/drawing/2014/main" id="{ABC082CE-A95A-C9A1-F447-CC057C3BC7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883" y="181008"/>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8BE2E01-70BA-6F94-8B6D-D2B86E65C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 y="2270263"/>
            <a:ext cx="4629804" cy="3881155"/>
          </a:xfrm>
          <a:prstGeom prst="rect">
            <a:avLst/>
          </a:prstGeom>
        </p:spPr>
      </p:pic>
      <p:sp>
        <p:nvSpPr>
          <p:cNvPr id="6" name="TextBox 5">
            <a:extLst>
              <a:ext uri="{FF2B5EF4-FFF2-40B4-BE49-F238E27FC236}">
                <a16:creationId xmlns:a16="http://schemas.microsoft.com/office/drawing/2014/main" id="{37ACF046-DEA3-3436-A89B-086BDFD7EA63}"/>
              </a:ext>
            </a:extLst>
          </p:cNvPr>
          <p:cNvSpPr txBox="1"/>
          <p:nvPr/>
        </p:nvSpPr>
        <p:spPr>
          <a:xfrm>
            <a:off x="4954714" y="3509849"/>
            <a:ext cx="7329005"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27 years</a:t>
            </a:r>
          </a:p>
          <a:p>
            <a:pPr marL="285750" indent="-285750">
              <a:buFont typeface="Arial" panose="020B0604020202020204" pitchFamily="34" charset="0"/>
              <a:buChar char="•"/>
            </a:pPr>
            <a:r>
              <a:rPr lang="en-US" sz="2400" dirty="0"/>
              <a:t>Paul Harris Fellow</a:t>
            </a:r>
          </a:p>
          <a:p>
            <a:pPr marL="285750" indent="-285750">
              <a:buFont typeface="Arial" panose="020B0604020202020204" pitchFamily="34" charset="0"/>
              <a:buChar char="•"/>
            </a:pPr>
            <a:r>
              <a:rPr lang="en-US" sz="2400" dirty="0">
                <a:solidFill>
                  <a:schemeClr val="accent4">
                    <a:lumMod val="50000"/>
                  </a:schemeClr>
                </a:solidFill>
              </a:rPr>
              <a:t>Grew up in Cleveland, Ohio area</a:t>
            </a:r>
          </a:p>
          <a:p>
            <a:pPr marL="285750" indent="-285750">
              <a:buFont typeface="Arial" panose="020B0604020202020204" pitchFamily="34" charset="0"/>
              <a:buChar char="•"/>
            </a:pPr>
            <a:r>
              <a:rPr lang="en-US" sz="2400" dirty="0"/>
              <a:t>Worked as a security guard at a hospital in Ohio</a:t>
            </a:r>
          </a:p>
          <a:p>
            <a:pPr marL="285750" indent="-285750">
              <a:buFont typeface="Arial" panose="020B0604020202020204" pitchFamily="34" charset="0"/>
              <a:buChar char="•"/>
            </a:pPr>
            <a:r>
              <a:rPr lang="en-US" sz="2400" dirty="0">
                <a:solidFill>
                  <a:schemeClr val="accent4">
                    <a:lumMod val="50000"/>
                  </a:schemeClr>
                </a:solidFill>
              </a:rPr>
              <a:t>Active in </a:t>
            </a:r>
            <a:r>
              <a:rPr lang="en-US" sz="2400" dirty="0" err="1">
                <a:solidFill>
                  <a:schemeClr val="accent4">
                    <a:lumMod val="50000"/>
                  </a:schemeClr>
                </a:solidFill>
              </a:rPr>
              <a:t>Ogreeta</a:t>
            </a:r>
            <a:r>
              <a:rPr lang="en-US" sz="2400" dirty="0">
                <a:solidFill>
                  <a:schemeClr val="accent4">
                    <a:lumMod val="50000"/>
                  </a:schemeClr>
                </a:solidFill>
              </a:rPr>
              <a:t> Baptist Church, Unaka Senior Center, Grape Creek Extension and Community Association</a:t>
            </a:r>
          </a:p>
          <a:p>
            <a:pPr marL="285750" indent="-285750">
              <a:buFont typeface="Arial" panose="020B0604020202020204" pitchFamily="34" charset="0"/>
              <a:buChar char="•"/>
            </a:pPr>
            <a:r>
              <a:rPr lang="en-US" sz="2400" dirty="0"/>
              <a:t>During COVID, delivered food to 10 families for a year</a:t>
            </a:r>
          </a:p>
          <a:p>
            <a:pPr marL="285750" indent="-285750">
              <a:buFont typeface="Arial" panose="020B0604020202020204" pitchFamily="34" charset="0"/>
              <a:buChar char="•"/>
            </a:pPr>
            <a:r>
              <a:rPr lang="en-US" sz="2400" dirty="0">
                <a:solidFill>
                  <a:schemeClr val="accent4">
                    <a:lumMod val="50000"/>
                  </a:schemeClr>
                </a:solidFill>
              </a:rPr>
              <a:t>Wife, step-mother to seven children</a:t>
            </a:r>
          </a:p>
        </p:txBody>
      </p:sp>
      <p:sp>
        <p:nvSpPr>
          <p:cNvPr id="10" name="TextBox 9">
            <a:extLst>
              <a:ext uri="{FF2B5EF4-FFF2-40B4-BE49-F238E27FC236}">
                <a16:creationId xmlns:a16="http://schemas.microsoft.com/office/drawing/2014/main" id="{622453DF-B36E-49C4-A1C8-B23625C1A4C3}"/>
              </a:ext>
            </a:extLst>
          </p:cNvPr>
          <p:cNvSpPr txBox="1"/>
          <p:nvPr/>
        </p:nvSpPr>
        <p:spPr>
          <a:xfrm>
            <a:off x="4010394" y="10035"/>
            <a:ext cx="8149044" cy="2062103"/>
          </a:xfrm>
          <a:prstGeom prst="rect">
            <a:avLst/>
          </a:prstGeom>
          <a:noFill/>
        </p:spPr>
        <p:txBody>
          <a:bodyPr wrap="square">
            <a:spAutoFit/>
          </a:bodyPr>
          <a:lstStyle/>
          <a:p>
            <a:pPr marL="0" marR="0"/>
            <a:r>
              <a:rPr lang="en-US" sz="3200" i="1" dirty="0">
                <a:solidFill>
                  <a:srgbClr val="002060"/>
                </a:solidFill>
                <a:effectLst/>
                <a:latin typeface="Arial" panose="020B0604020202020204" pitchFamily="34" charset="0"/>
                <a:ea typeface="Times New Roman" panose="02020603050405020304" pitchFamily="18" charset="0"/>
              </a:rPr>
              <a:t>Cyndi will be remembered for her kindness, generosity, and unwavering dedication to her community. She was the epitome of Service Above Self in Murphy, NC.</a:t>
            </a:r>
            <a:endParaRPr lang="en-US" sz="3200" i="1"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014846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422568" y="2219312"/>
            <a:ext cx="7108372" cy="830997"/>
          </a:xfrm>
          <a:prstGeom prst="rect">
            <a:avLst/>
          </a:prstGeom>
          <a:noFill/>
        </p:spPr>
        <p:txBody>
          <a:bodyPr wrap="square" rtlCol="0">
            <a:spAutoFit/>
          </a:bodyPr>
          <a:lstStyle/>
          <a:p>
            <a:r>
              <a:rPr lang="en-US" sz="2400" b="1" dirty="0"/>
              <a:t>Reginald (Reg) Enloe Moody, Sr. </a:t>
            </a:r>
            <a:r>
              <a:rPr lang="en-US" sz="2400" dirty="0"/>
              <a:t>– </a:t>
            </a:r>
            <a:r>
              <a:rPr lang="en-US" sz="2400" b="1" dirty="0"/>
              <a:t>Rotary Club of Sylva</a:t>
            </a:r>
          </a:p>
          <a:p>
            <a:r>
              <a:rPr lang="en-US" sz="2400" dirty="0"/>
              <a:t>December 11, 1935 – February 17,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3772747" y="162521"/>
            <a:ext cx="8137236" cy="2062103"/>
          </a:xfrm>
          <a:prstGeom prst="rect">
            <a:avLst/>
          </a:prstGeom>
          <a:noFill/>
        </p:spPr>
        <p:txBody>
          <a:bodyPr wrap="square" rtlCol="0">
            <a:spAutoFit/>
          </a:bodyPr>
          <a:lstStyle/>
          <a:p>
            <a:pPr marL="0" marR="0">
              <a:spcBef>
                <a:spcPts val="0"/>
              </a:spcBef>
              <a:spcAft>
                <a:spcPts val="0"/>
              </a:spcAft>
            </a:pPr>
            <a:r>
              <a:rPr lang="en-US" sz="3200" i="1" dirty="0">
                <a:ln>
                  <a:noFill/>
                </a:ln>
                <a:solidFill>
                  <a:srgbClr val="002060"/>
                </a:solidFill>
                <a:effectLst/>
                <a:ea typeface="Arial Unicode MS"/>
                <a:cs typeface="Arial Unicode MS"/>
              </a:rPr>
              <a:t>Reg seemed to know everyone, and everyone seemed to know him. His heartwarming sense of humor brought many comforting smiles in otherwise difficult times. </a:t>
            </a:r>
          </a:p>
        </p:txBody>
      </p:sp>
      <p:sp>
        <p:nvSpPr>
          <p:cNvPr id="2" name="TextBox 1">
            <a:extLst>
              <a:ext uri="{FF2B5EF4-FFF2-40B4-BE49-F238E27FC236}">
                <a16:creationId xmlns:a16="http://schemas.microsoft.com/office/drawing/2014/main" id="{1B55575F-BB9F-66B8-ED62-8A8FF0DAF084}"/>
              </a:ext>
            </a:extLst>
          </p:cNvPr>
          <p:cNvSpPr txBox="1"/>
          <p:nvPr/>
        </p:nvSpPr>
        <p:spPr>
          <a:xfrm>
            <a:off x="210607" y="731908"/>
            <a:ext cx="1728057"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Sylva</a:t>
            </a:r>
            <a:endParaRPr lang="en-US" dirty="0"/>
          </a:p>
        </p:txBody>
      </p:sp>
      <p:pic>
        <p:nvPicPr>
          <p:cNvPr id="3" name="Picture 1">
            <a:extLst>
              <a:ext uri="{FF2B5EF4-FFF2-40B4-BE49-F238E27FC236}">
                <a16:creationId xmlns:a16="http://schemas.microsoft.com/office/drawing/2014/main" id="{8659B46A-FABD-2F90-7F32-4AB4D85BED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4" name="officeArt object" descr="Image">
            <a:extLst>
              <a:ext uri="{FF2B5EF4-FFF2-40B4-BE49-F238E27FC236}">
                <a16:creationId xmlns:a16="http://schemas.microsoft.com/office/drawing/2014/main" id="{70825A0D-D81B-CF83-BD4F-7A80D2A487AA}"/>
              </a:ext>
            </a:extLst>
          </p:cNvPr>
          <p:cNvPicPr/>
          <p:nvPr/>
        </p:nvPicPr>
        <p:blipFill>
          <a:blip r:embed="rId3"/>
          <a:stretch>
            <a:fillRect/>
          </a:stretch>
        </p:blipFill>
        <p:spPr>
          <a:xfrm>
            <a:off x="290286" y="2325082"/>
            <a:ext cx="3103418" cy="4097408"/>
          </a:xfrm>
          <a:prstGeom prst="rect">
            <a:avLst/>
          </a:prstGeom>
          <a:ln w="12700" cap="flat">
            <a:noFill/>
            <a:miter lim="400000"/>
          </a:ln>
          <a:effectLst/>
        </p:spPr>
      </p:pic>
      <p:sp>
        <p:nvSpPr>
          <p:cNvPr id="5" name="TextBox 4">
            <a:extLst>
              <a:ext uri="{FF2B5EF4-FFF2-40B4-BE49-F238E27FC236}">
                <a16:creationId xmlns:a16="http://schemas.microsoft.com/office/drawing/2014/main" id="{0EA95B02-A8BA-8D8C-A759-AEBDF1286AAB}"/>
              </a:ext>
            </a:extLst>
          </p:cNvPr>
          <p:cNvSpPr txBox="1"/>
          <p:nvPr/>
        </p:nvSpPr>
        <p:spPr>
          <a:xfrm>
            <a:off x="3772747" y="3121941"/>
            <a:ext cx="8046522" cy="433965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60 years and Paul Harris Fellow</a:t>
            </a:r>
          </a:p>
          <a:p>
            <a:pPr marL="342900" indent="-342900">
              <a:buFont typeface="Arial" panose="020B0604020202020204" pitchFamily="34" charset="0"/>
              <a:buChar char="•"/>
            </a:pPr>
            <a:r>
              <a:rPr lang="en-US" sz="2400" dirty="0"/>
              <a:t>U.S. Army veteran, served in Europe</a:t>
            </a:r>
          </a:p>
          <a:p>
            <a:pPr marL="342900" indent="-342900">
              <a:buFont typeface="Arial" panose="020B0604020202020204" pitchFamily="34" charset="0"/>
              <a:buChar char="•"/>
            </a:pPr>
            <a:r>
              <a:rPr lang="en-US" sz="2400" dirty="0">
                <a:solidFill>
                  <a:schemeClr val="accent4">
                    <a:lumMod val="50000"/>
                  </a:schemeClr>
                </a:solidFill>
              </a:rPr>
              <a:t>Graduate of Western Carolina University</a:t>
            </a:r>
          </a:p>
          <a:p>
            <a:pPr marL="342900" indent="-342900">
              <a:buFont typeface="Arial" panose="020B0604020202020204" pitchFamily="34" charset="0"/>
              <a:buChar char="•"/>
            </a:pPr>
            <a:r>
              <a:rPr lang="en-US" sz="2400" dirty="0"/>
              <a:t>Board of Trustees, Western Carolina University</a:t>
            </a:r>
          </a:p>
          <a:p>
            <a:pPr marL="342900" indent="-342900">
              <a:buFont typeface="Arial" panose="020B0604020202020204" pitchFamily="34" charset="0"/>
              <a:buChar char="•"/>
            </a:pPr>
            <a:r>
              <a:rPr lang="en-US" sz="2400" dirty="0">
                <a:solidFill>
                  <a:schemeClr val="accent4">
                    <a:lumMod val="50000"/>
                  </a:schemeClr>
                </a:solidFill>
              </a:rPr>
              <a:t>Southwestern Community College Board of Directors</a:t>
            </a:r>
          </a:p>
          <a:p>
            <a:pPr marL="342900" indent="-342900">
              <a:buFont typeface="Arial" panose="020B0604020202020204" pitchFamily="34" charset="0"/>
              <a:buChar char="•"/>
            </a:pPr>
            <a:r>
              <a:rPr lang="en-US" sz="2400" dirty="0"/>
              <a:t>Proprietor of funeral homes in Jackson &amp; Swain Counties</a:t>
            </a:r>
          </a:p>
          <a:p>
            <a:pPr marL="342900" indent="-342900">
              <a:buFont typeface="Arial" panose="020B0604020202020204" pitchFamily="34" charset="0"/>
              <a:buChar char="•"/>
            </a:pPr>
            <a:r>
              <a:rPr lang="en-US" sz="2400" dirty="0">
                <a:solidFill>
                  <a:schemeClr val="accent4">
                    <a:lumMod val="50000"/>
                  </a:schemeClr>
                </a:solidFill>
              </a:rPr>
              <a:t>Provider of Jackson County Emergency Services for 30 years</a:t>
            </a:r>
          </a:p>
          <a:p>
            <a:pPr marL="342900" indent="-342900">
              <a:buFont typeface="Arial" panose="020B0604020202020204" pitchFamily="34" charset="0"/>
              <a:buChar char="•"/>
            </a:pPr>
            <a:r>
              <a:rPr lang="en-US" sz="2400" dirty="0"/>
              <a:t>Board member and Committee Chair of Sylva First United Methodist Church</a:t>
            </a:r>
          </a:p>
          <a:p>
            <a:pPr marL="342900" indent="-342900">
              <a:buFont typeface="Arial" panose="020B0604020202020204" pitchFamily="34" charset="0"/>
              <a:buChar char="•"/>
            </a:pPr>
            <a:r>
              <a:rPr lang="en-US" sz="2400" dirty="0">
                <a:solidFill>
                  <a:schemeClr val="accent4">
                    <a:lumMod val="50000"/>
                  </a:schemeClr>
                </a:solidFill>
              </a:rPr>
              <a:t>President of WNC Appaloosa Horse Show Club</a:t>
            </a:r>
          </a:p>
          <a:p>
            <a:endParaRPr lang="en-US" dirty="0"/>
          </a:p>
          <a:p>
            <a:endParaRPr lang="en-US" dirty="0"/>
          </a:p>
        </p:txBody>
      </p:sp>
    </p:spTree>
    <p:extLst>
      <p:ext uri="{BB962C8B-B14F-4D97-AF65-F5344CB8AC3E}">
        <p14:creationId xmlns:p14="http://schemas.microsoft.com/office/powerpoint/2010/main" val="3560223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969376" y="2038928"/>
            <a:ext cx="7108372" cy="830997"/>
          </a:xfrm>
          <a:prstGeom prst="rect">
            <a:avLst/>
          </a:prstGeom>
          <a:noFill/>
        </p:spPr>
        <p:txBody>
          <a:bodyPr wrap="square" rtlCol="0">
            <a:spAutoFit/>
          </a:bodyPr>
          <a:lstStyle/>
          <a:p>
            <a:r>
              <a:rPr lang="en-US" sz="2400" b="1" dirty="0"/>
              <a:t>Robert Phillip (Phil) </a:t>
            </a:r>
            <a:r>
              <a:rPr lang="en-US" sz="2400" b="1" dirty="0" err="1"/>
              <a:t>Haire</a:t>
            </a:r>
            <a:r>
              <a:rPr lang="en-US" sz="2400" b="1" dirty="0"/>
              <a:t> </a:t>
            </a:r>
            <a:r>
              <a:rPr lang="en-US" sz="2400" dirty="0"/>
              <a:t>–</a:t>
            </a:r>
            <a:r>
              <a:rPr lang="en-US" sz="2400" b="1" dirty="0"/>
              <a:t> Rotary Club of Sylva</a:t>
            </a:r>
          </a:p>
          <a:p>
            <a:r>
              <a:rPr lang="en-US" sz="2400" dirty="0"/>
              <a:t>May 1, 1936 – October 8,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823854" y="171757"/>
            <a:ext cx="7970982" cy="1938992"/>
          </a:xfrm>
          <a:prstGeom prst="rect">
            <a:avLst/>
          </a:prstGeom>
          <a:noFill/>
        </p:spPr>
        <p:txBody>
          <a:bodyPr wrap="square" rtlCol="0">
            <a:spAutoFit/>
          </a:bodyPr>
          <a:lstStyle/>
          <a:p>
            <a:r>
              <a:rPr lang="en-US" sz="3000" i="1" dirty="0">
                <a:solidFill>
                  <a:srgbClr val="002060"/>
                </a:solidFill>
                <a:effectLst/>
                <a:ea typeface="Arial Unicode MS"/>
                <a:cs typeface="Times New Roman" panose="02020603050405020304" pitchFamily="18" charset="0"/>
              </a:rPr>
              <a:t>Phil dedicated his life to helping those around him through his generosity and wisdom. His spirit and humility earned him the respect and admiration of all who knew him.</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57762" y="741144"/>
            <a:ext cx="1534094"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Sylva</a:t>
            </a:r>
            <a:endParaRPr lang="en-US" dirty="0"/>
          </a:p>
        </p:txBody>
      </p:sp>
      <p:pic>
        <p:nvPicPr>
          <p:cNvPr id="3" name="Picture 1">
            <a:extLst>
              <a:ext uri="{FF2B5EF4-FFF2-40B4-BE49-F238E27FC236}">
                <a16:creationId xmlns:a16="http://schemas.microsoft.com/office/drawing/2014/main" id="{881C011F-07C6-1AFA-C17D-2E4E20B789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1856"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4" name="officeArt object" descr="Image">
            <a:extLst>
              <a:ext uri="{FF2B5EF4-FFF2-40B4-BE49-F238E27FC236}">
                <a16:creationId xmlns:a16="http://schemas.microsoft.com/office/drawing/2014/main" id="{17C67550-EFCB-7DD3-1132-8198DC9ACF04}"/>
              </a:ext>
            </a:extLst>
          </p:cNvPr>
          <p:cNvPicPr/>
          <p:nvPr/>
        </p:nvPicPr>
        <p:blipFill>
          <a:blip r:embed="rId3"/>
          <a:stretch>
            <a:fillRect/>
          </a:stretch>
        </p:blipFill>
        <p:spPr>
          <a:xfrm>
            <a:off x="287630" y="2102022"/>
            <a:ext cx="3008452" cy="4076700"/>
          </a:xfrm>
          <a:prstGeom prst="rect">
            <a:avLst/>
          </a:prstGeom>
          <a:ln w="12700" cap="flat">
            <a:noFill/>
            <a:miter lim="400000"/>
          </a:ln>
          <a:effectLst/>
        </p:spPr>
      </p:pic>
      <p:sp>
        <p:nvSpPr>
          <p:cNvPr id="5" name="TextBox 4">
            <a:extLst>
              <a:ext uri="{FF2B5EF4-FFF2-40B4-BE49-F238E27FC236}">
                <a16:creationId xmlns:a16="http://schemas.microsoft.com/office/drawing/2014/main" id="{DE53103C-FAFE-83DC-34DC-103AA1F7C341}"/>
              </a:ext>
            </a:extLst>
          </p:cNvPr>
          <p:cNvSpPr txBox="1"/>
          <p:nvPr/>
        </p:nvSpPr>
        <p:spPr>
          <a:xfrm>
            <a:off x="3385030" y="2798103"/>
            <a:ext cx="8603770" cy="4130361"/>
          </a:xfrm>
          <a:prstGeom prst="rect">
            <a:avLst/>
          </a:prstGeom>
          <a:noFill/>
        </p:spPr>
        <p:txBody>
          <a:bodyPr wrap="square" rtlCol="0">
            <a:spAutoFit/>
          </a:bodyPr>
          <a:lstStyle/>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chemeClr val="accent4">
                    <a:lumMod val="50000"/>
                  </a:schemeClr>
                </a:solidFill>
                <a:effectLst/>
                <a:ea typeface="Arial Unicode MS"/>
                <a:cs typeface="Arial Unicode MS"/>
              </a:rPr>
              <a:t>Rotarian for 8 years</a:t>
            </a: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rgbClr val="111827"/>
                </a:solidFill>
                <a:effectLst/>
                <a:ea typeface="Arial Unicode MS"/>
                <a:cs typeface="Arial Unicode MS"/>
              </a:rPr>
              <a:t>Bachelor</a:t>
            </a:r>
            <a:r>
              <a:rPr lang="ar-SA" sz="2000" u="none" strike="noStrike" kern="0" spc="0" dirty="0">
                <a:ln>
                  <a:noFill/>
                </a:ln>
                <a:solidFill>
                  <a:srgbClr val="111827"/>
                </a:solidFill>
                <a:effectLst/>
                <a:ea typeface="Arial Unicode MS"/>
                <a:cs typeface="Arial Unicode MS"/>
              </a:rPr>
              <a:t>’</a:t>
            </a:r>
            <a:r>
              <a:rPr lang="en-US" sz="2000" u="none" strike="noStrike" kern="0" spc="0" dirty="0">
                <a:ln>
                  <a:noFill/>
                </a:ln>
                <a:solidFill>
                  <a:srgbClr val="111827"/>
                </a:solidFill>
                <a:effectLst/>
                <a:ea typeface="Arial Unicode MS"/>
                <a:cs typeface="Arial Unicode MS"/>
              </a:rPr>
              <a:t>s in History and LLB in Law </a:t>
            </a:r>
            <a:r>
              <a:rPr lang="en-US" sz="2000" dirty="0"/>
              <a:t>–</a:t>
            </a:r>
            <a:r>
              <a:rPr lang="en-US" sz="2000" u="none" strike="noStrike" kern="0" spc="0" dirty="0">
                <a:ln>
                  <a:noFill/>
                </a:ln>
                <a:solidFill>
                  <a:srgbClr val="111827"/>
                </a:solidFill>
                <a:effectLst/>
                <a:ea typeface="Arial Unicode MS"/>
                <a:cs typeface="Arial Unicode MS"/>
              </a:rPr>
              <a:t> UNC Chapel Hill</a:t>
            </a:r>
            <a:endParaRPr lang="en-US" sz="2000" u="none" strike="noStrike" kern="0" spc="0" dirty="0">
              <a:ln>
                <a:noFill/>
              </a:ln>
              <a:solidFill>
                <a:srgbClr val="000000"/>
              </a:solidFill>
              <a:effectLst/>
              <a:ea typeface="Arial Unicode MS"/>
              <a:cs typeface="Arial Unicode MS"/>
            </a:endParaRP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chemeClr val="accent4">
                    <a:lumMod val="50000"/>
                  </a:schemeClr>
                </a:solidFill>
                <a:effectLst/>
                <a:ea typeface="Arial Unicode MS"/>
                <a:cs typeface="Arial Unicode MS"/>
              </a:rPr>
              <a:t>U.S. Air Force veteran</a:t>
            </a: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rgbClr val="111827"/>
                </a:solidFill>
                <a:effectLst/>
                <a:ea typeface="Arial Unicode MS"/>
                <a:cs typeface="Arial Unicode MS"/>
              </a:rPr>
              <a:t>Board of Trustees Western Carolina University</a:t>
            </a:r>
            <a:endParaRPr lang="en-US" sz="2000" u="none" strike="noStrike" kern="0" spc="0" dirty="0">
              <a:ln>
                <a:noFill/>
              </a:ln>
              <a:solidFill>
                <a:srgbClr val="000000"/>
              </a:solidFill>
              <a:effectLst/>
              <a:ea typeface="Arial Unicode MS"/>
              <a:cs typeface="Arial Unicode MS"/>
            </a:endParaRP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chemeClr val="accent4">
                    <a:lumMod val="50000"/>
                  </a:schemeClr>
                </a:solidFill>
                <a:effectLst/>
                <a:ea typeface="Arial Unicode MS"/>
                <a:cs typeface="Arial Unicode MS"/>
              </a:rPr>
              <a:t>University of North Carolina Board of Governors</a:t>
            </a: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rgbClr val="111827"/>
                </a:solidFill>
                <a:effectLst/>
                <a:ea typeface="Arial Unicode MS"/>
                <a:cs typeface="Arial Unicode MS"/>
              </a:rPr>
              <a:t>Practiced law for more than 50 years</a:t>
            </a:r>
            <a:endParaRPr lang="en-US" sz="2000" u="none" strike="noStrike" kern="0" spc="0" dirty="0">
              <a:ln>
                <a:noFill/>
              </a:ln>
              <a:solidFill>
                <a:srgbClr val="000000"/>
              </a:solidFill>
              <a:effectLst/>
              <a:ea typeface="Arial Unicode MS"/>
              <a:cs typeface="Arial Unicode MS"/>
            </a:endParaRP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chemeClr val="accent4">
                    <a:lumMod val="50000"/>
                  </a:schemeClr>
                </a:solidFill>
                <a:effectLst/>
                <a:ea typeface="Arial Unicode MS"/>
                <a:cs typeface="Arial Unicode MS"/>
              </a:rPr>
              <a:t>Assistant Majority Counsel </a:t>
            </a:r>
            <a:r>
              <a:rPr lang="en-US" sz="2000" dirty="0">
                <a:solidFill>
                  <a:schemeClr val="accent4">
                    <a:lumMod val="50000"/>
                  </a:schemeClr>
                </a:solidFill>
              </a:rPr>
              <a:t>–</a:t>
            </a:r>
            <a:r>
              <a:rPr lang="en-US" sz="2000" u="none" strike="noStrike" kern="0" spc="0" dirty="0">
                <a:ln>
                  <a:noFill/>
                </a:ln>
                <a:solidFill>
                  <a:schemeClr val="accent4">
                    <a:lumMod val="50000"/>
                  </a:schemeClr>
                </a:solidFill>
                <a:effectLst/>
                <a:ea typeface="Arial Unicode MS"/>
                <a:cs typeface="Arial Unicode MS"/>
              </a:rPr>
              <a:t> US Senate Watergate Committee in 1973</a:t>
            </a: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rgbClr val="111827"/>
                </a:solidFill>
                <a:effectLst/>
                <a:ea typeface="Arial Unicode MS"/>
                <a:cs typeface="Arial Unicode MS"/>
              </a:rPr>
              <a:t>NC Bar Association, president </a:t>
            </a:r>
            <a:r>
              <a:rPr lang="en-US" sz="2000" dirty="0"/>
              <a:t>– </a:t>
            </a:r>
            <a:r>
              <a:rPr lang="en-US" sz="2000" u="none" strike="noStrike" kern="0" spc="0" dirty="0">
                <a:ln>
                  <a:noFill/>
                </a:ln>
                <a:solidFill>
                  <a:srgbClr val="111827"/>
                </a:solidFill>
                <a:effectLst/>
                <a:ea typeface="Arial Unicode MS"/>
                <a:cs typeface="Arial Unicode MS"/>
              </a:rPr>
              <a:t>30th District Bar Association, Chairman </a:t>
            </a:r>
            <a:r>
              <a:rPr lang="en-US" sz="2000" dirty="0"/>
              <a:t>– </a:t>
            </a:r>
            <a:r>
              <a:rPr lang="en-US" sz="2000" u="none" strike="noStrike" kern="0" spc="0" dirty="0">
                <a:ln>
                  <a:noFill/>
                </a:ln>
                <a:solidFill>
                  <a:srgbClr val="111827"/>
                </a:solidFill>
                <a:effectLst/>
                <a:ea typeface="Arial Unicode MS"/>
                <a:cs typeface="Arial Unicode MS"/>
              </a:rPr>
              <a:t>NC Conference of Bar Presidents, NC Bar Association Board of Governors</a:t>
            </a:r>
            <a:endParaRPr lang="en-US" sz="2000" u="none" strike="noStrike" kern="0" spc="0" dirty="0">
              <a:ln>
                <a:noFill/>
              </a:ln>
              <a:solidFill>
                <a:srgbClr val="000000"/>
              </a:solidFill>
              <a:effectLst/>
              <a:ea typeface="Arial Unicode MS"/>
              <a:cs typeface="Arial Unicode MS"/>
            </a:endParaRP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chemeClr val="accent4">
                    <a:lumMod val="50000"/>
                  </a:schemeClr>
                </a:solidFill>
                <a:effectLst/>
                <a:ea typeface="Arial Unicode MS"/>
                <a:cs typeface="Arial Unicode MS"/>
              </a:rPr>
              <a:t>Loved travel and snow skiing</a:t>
            </a:r>
          </a:p>
          <a:p>
            <a:pPr marL="342900" marR="0" lvl="0" indent="-342900" fontAlgn="base">
              <a:lnSpc>
                <a:spcPct val="120000"/>
              </a:lnSpc>
              <a:spcBef>
                <a:spcPts val="0"/>
              </a:spcBef>
              <a:spcAft>
                <a:spcPts val="0"/>
              </a:spcAft>
              <a:buFont typeface="Arial" panose="020B0604020202020204" pitchFamily="34" charset="0"/>
              <a:buChar char="•"/>
            </a:pPr>
            <a:r>
              <a:rPr lang="en-US" sz="2000" u="none" strike="noStrike" kern="0" spc="0" dirty="0">
                <a:ln>
                  <a:noFill/>
                </a:ln>
                <a:solidFill>
                  <a:srgbClr val="111827"/>
                </a:solidFill>
                <a:effectLst/>
                <a:ea typeface="Arial Unicode MS"/>
                <a:cs typeface="Arial Unicode MS"/>
              </a:rPr>
              <a:t>Awarded Order of the Long Leaf Pine</a:t>
            </a:r>
            <a:endParaRPr lang="en-US" sz="2000" u="none" strike="noStrike" kern="0" spc="0" dirty="0">
              <a:ln>
                <a:noFill/>
              </a:ln>
              <a:solidFill>
                <a:srgbClr val="000000"/>
              </a:solidFill>
              <a:effectLst/>
              <a:ea typeface="Arial Unicode MS"/>
              <a:cs typeface="Arial Unicode MS"/>
            </a:endParaRPr>
          </a:p>
        </p:txBody>
      </p:sp>
    </p:spTree>
    <p:extLst>
      <p:ext uri="{BB962C8B-B14F-4D97-AF65-F5344CB8AC3E}">
        <p14:creationId xmlns:p14="http://schemas.microsoft.com/office/powerpoint/2010/main" val="2594117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177518" y="1873034"/>
            <a:ext cx="7510812" cy="830997"/>
          </a:xfrm>
          <a:prstGeom prst="rect">
            <a:avLst/>
          </a:prstGeom>
          <a:noFill/>
        </p:spPr>
        <p:txBody>
          <a:bodyPr wrap="square" rtlCol="0">
            <a:spAutoFit/>
          </a:bodyPr>
          <a:lstStyle/>
          <a:p>
            <a:r>
              <a:rPr lang="en-US" sz="2400" b="1" dirty="0"/>
              <a:t>David (Dave) Raymond Cornelius </a:t>
            </a:r>
            <a:r>
              <a:rPr lang="en-US" sz="2400" dirty="0"/>
              <a:t>– </a:t>
            </a:r>
            <a:r>
              <a:rPr lang="en-US" sz="2400" b="1" dirty="0"/>
              <a:t>Rotary Club of Tryon</a:t>
            </a:r>
          </a:p>
          <a:p>
            <a:r>
              <a:rPr lang="en-US" sz="2400" dirty="0"/>
              <a:t>January 1, 1941 – April 25,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3916219" y="279326"/>
            <a:ext cx="8033410" cy="1569660"/>
          </a:xfrm>
          <a:prstGeom prst="rect">
            <a:avLst/>
          </a:prstGeom>
          <a:noFill/>
        </p:spPr>
        <p:txBody>
          <a:bodyPr wrap="square" rtlCol="0">
            <a:spAutoFit/>
          </a:bodyPr>
          <a:lstStyle/>
          <a:p>
            <a:r>
              <a:rPr lang="en-US" sz="3200" i="1" dirty="0">
                <a:solidFill>
                  <a:srgbClr val="002060"/>
                </a:solidFill>
              </a:rPr>
              <a:t>The photo below is from 2024 when Dave was recognized by Ken Shull for his significant contributions to the Rotary International Fund.</a:t>
            </a:r>
          </a:p>
        </p:txBody>
      </p:sp>
      <p:sp>
        <p:nvSpPr>
          <p:cNvPr id="2" name="TextBox 1">
            <a:extLst>
              <a:ext uri="{FF2B5EF4-FFF2-40B4-BE49-F238E27FC236}">
                <a16:creationId xmlns:a16="http://schemas.microsoft.com/office/drawing/2014/main" id="{1B55575F-BB9F-66B8-ED62-8A8FF0DAF084}"/>
              </a:ext>
            </a:extLst>
          </p:cNvPr>
          <p:cNvSpPr txBox="1"/>
          <p:nvPr/>
        </p:nvSpPr>
        <p:spPr>
          <a:xfrm>
            <a:off x="242372" y="733607"/>
            <a:ext cx="1524857"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Tryon</a:t>
            </a:r>
            <a:endParaRPr lang="en-US" dirty="0"/>
          </a:p>
        </p:txBody>
      </p:sp>
      <p:pic>
        <p:nvPicPr>
          <p:cNvPr id="3" name="Picture 1">
            <a:extLst>
              <a:ext uri="{FF2B5EF4-FFF2-40B4-BE49-F238E27FC236}">
                <a16:creationId xmlns:a16="http://schemas.microsoft.com/office/drawing/2014/main" id="{FF7BEF43-9D7C-88B9-23B5-738ADA0CD7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217830"/>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B78E868-EED5-FE08-DD43-F69BA37E73D3}"/>
              </a:ext>
            </a:extLst>
          </p:cNvPr>
          <p:cNvSpPr txBox="1"/>
          <p:nvPr/>
        </p:nvSpPr>
        <p:spPr>
          <a:xfrm>
            <a:off x="5739306" y="2874817"/>
            <a:ext cx="6295839"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20 years</a:t>
            </a:r>
          </a:p>
          <a:p>
            <a:pPr marL="285750" indent="-285750">
              <a:buFont typeface="Arial" panose="020B0604020202020204" pitchFamily="34" charset="0"/>
              <a:buChar char="•"/>
            </a:pPr>
            <a:r>
              <a:rPr lang="en-US" sz="2400" dirty="0"/>
              <a:t>Club Treasurer for 16 years</a:t>
            </a:r>
          </a:p>
          <a:p>
            <a:pPr marL="285750" indent="-285750">
              <a:buFont typeface="Arial" panose="020B0604020202020204" pitchFamily="34" charset="0"/>
              <a:buChar char="•"/>
            </a:pPr>
            <a:r>
              <a:rPr lang="en-US" sz="2400" dirty="0">
                <a:solidFill>
                  <a:schemeClr val="accent4">
                    <a:lumMod val="50000"/>
                  </a:schemeClr>
                </a:solidFill>
              </a:rPr>
              <a:t>Paul Harris Fellow +4</a:t>
            </a:r>
          </a:p>
          <a:p>
            <a:pPr marL="285750" indent="-285750">
              <a:buFont typeface="Arial" panose="020B0604020202020204" pitchFamily="34" charset="0"/>
              <a:buChar char="•"/>
            </a:pPr>
            <a:r>
              <a:rPr lang="en-US" sz="2400" dirty="0"/>
              <a:t>Transitioned to Tryon Estates Satellite Club then served as Impact Team member</a:t>
            </a:r>
          </a:p>
          <a:p>
            <a:pPr marL="285750" indent="-285750">
              <a:buFont typeface="Arial" panose="020B0604020202020204" pitchFamily="34" charset="0"/>
              <a:buChar char="•"/>
            </a:pPr>
            <a:r>
              <a:rPr lang="en-US" sz="2400" dirty="0">
                <a:solidFill>
                  <a:schemeClr val="accent4">
                    <a:lumMod val="50000"/>
                  </a:schemeClr>
                </a:solidFill>
              </a:rPr>
              <a:t>Husband, father, grandfather, great grandfather</a:t>
            </a:r>
          </a:p>
          <a:p>
            <a:pPr marL="285750" indent="-285750">
              <a:buFont typeface="Arial" panose="020B0604020202020204" pitchFamily="34" charset="0"/>
              <a:buChar char="•"/>
            </a:pPr>
            <a:r>
              <a:rPr lang="en-US" sz="2400" dirty="0"/>
              <a:t>Involved with American Cancer Society, Autism Speaks, Dementia Society of America</a:t>
            </a:r>
          </a:p>
          <a:p>
            <a:pPr marL="285750" indent="-285750">
              <a:buFont typeface="Arial" panose="020B0604020202020204" pitchFamily="34" charset="0"/>
              <a:buChar char="•"/>
            </a:pPr>
            <a:r>
              <a:rPr lang="en-US" sz="2400" dirty="0"/>
              <a:t>Lifelong Yankees and Giants fan</a:t>
            </a:r>
          </a:p>
        </p:txBody>
      </p:sp>
      <p:pic>
        <p:nvPicPr>
          <p:cNvPr id="6" name="Picture 5">
            <a:extLst>
              <a:ext uri="{FF2B5EF4-FFF2-40B4-BE49-F238E27FC236}">
                <a16:creationId xmlns:a16="http://schemas.microsoft.com/office/drawing/2014/main" id="{391A551C-9F88-65AB-B417-29F9E9E71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55" y="3079061"/>
            <a:ext cx="5342207" cy="3303265"/>
          </a:xfrm>
          <a:prstGeom prst="rect">
            <a:avLst/>
          </a:prstGeom>
        </p:spPr>
      </p:pic>
    </p:spTree>
    <p:extLst>
      <p:ext uri="{BB962C8B-B14F-4D97-AF65-F5344CB8AC3E}">
        <p14:creationId xmlns:p14="http://schemas.microsoft.com/office/powerpoint/2010/main" val="3845488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645891" y="2196337"/>
            <a:ext cx="7108372" cy="830997"/>
          </a:xfrm>
          <a:prstGeom prst="rect">
            <a:avLst/>
          </a:prstGeom>
          <a:noFill/>
        </p:spPr>
        <p:txBody>
          <a:bodyPr wrap="square" rtlCol="0">
            <a:spAutoFit/>
          </a:bodyPr>
          <a:lstStyle/>
          <a:p>
            <a:r>
              <a:rPr lang="en-US" sz="2400" b="1" dirty="0"/>
              <a:t>Larry Clark </a:t>
            </a:r>
            <a:r>
              <a:rPr lang="en-US" sz="2400" dirty="0"/>
              <a:t>– </a:t>
            </a:r>
            <a:r>
              <a:rPr lang="en-US" sz="2400" b="1" dirty="0"/>
              <a:t>Rotary Club of Waynesville</a:t>
            </a:r>
          </a:p>
          <a:p>
            <a:r>
              <a:rPr lang="en-US" sz="2400" dirty="0"/>
              <a:t>November 12, 1945 – October 25, 2024 </a:t>
            </a:r>
          </a:p>
        </p:txBody>
      </p:sp>
      <p:sp>
        <p:nvSpPr>
          <p:cNvPr id="9" name="TextBox 8">
            <a:extLst>
              <a:ext uri="{FF2B5EF4-FFF2-40B4-BE49-F238E27FC236}">
                <a16:creationId xmlns:a16="http://schemas.microsoft.com/office/drawing/2014/main" id="{D7392C07-5A0A-4AEB-B7BB-65F0936EDB04}"/>
              </a:ext>
            </a:extLst>
          </p:cNvPr>
          <p:cNvSpPr txBox="1"/>
          <p:nvPr/>
        </p:nvSpPr>
        <p:spPr>
          <a:xfrm>
            <a:off x="4285674" y="134234"/>
            <a:ext cx="7533244" cy="2062103"/>
          </a:xfrm>
          <a:prstGeom prst="rect">
            <a:avLst/>
          </a:prstGeom>
          <a:noFill/>
        </p:spPr>
        <p:txBody>
          <a:bodyPr wrap="square" rtlCol="0">
            <a:spAutoFit/>
          </a:bodyPr>
          <a:lstStyle/>
          <a:p>
            <a:pPr marL="0" marR="0">
              <a:spcBef>
                <a:spcPts val="0"/>
              </a:spcBef>
            </a:pPr>
            <a:r>
              <a:rPr lang="en-US" sz="3200" b="0" i="1" dirty="0">
                <a:solidFill>
                  <a:srgbClr val="002060"/>
                </a:solidFill>
                <a:effectLst/>
                <a:latin typeface="Inter var"/>
              </a:rPr>
              <a:t>Larry will forever be remembered for his strong work ethic, commitment to family, and the love he shared with everyone who knew him.</a:t>
            </a:r>
            <a:endParaRPr lang="en-US" sz="3200" i="1" kern="100" dirty="0">
              <a:solidFill>
                <a:srgbClr val="002060"/>
              </a:solidFill>
              <a:effectLst/>
              <a:ea typeface="Aptos" panose="020B00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83926" y="844687"/>
            <a:ext cx="2079038"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Waynesville</a:t>
            </a:r>
            <a:endParaRPr lang="en-US" dirty="0"/>
          </a:p>
        </p:txBody>
      </p:sp>
      <p:pic>
        <p:nvPicPr>
          <p:cNvPr id="3" name="Picture 1">
            <a:extLst>
              <a:ext uri="{FF2B5EF4-FFF2-40B4-BE49-F238E27FC236}">
                <a16:creationId xmlns:a16="http://schemas.microsoft.com/office/drawing/2014/main" id="{E4ACBC34-B0C1-7039-1961-E0C2F3C644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287" y="279326"/>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8AFC0C1-8CC3-BA98-6837-913361757E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17" y="1984700"/>
            <a:ext cx="3619203" cy="4593974"/>
          </a:xfrm>
          <a:prstGeom prst="rect">
            <a:avLst/>
          </a:prstGeom>
        </p:spPr>
      </p:pic>
      <p:sp>
        <p:nvSpPr>
          <p:cNvPr id="6" name="TextBox 5">
            <a:extLst>
              <a:ext uri="{FF2B5EF4-FFF2-40B4-BE49-F238E27FC236}">
                <a16:creationId xmlns:a16="http://schemas.microsoft.com/office/drawing/2014/main" id="{2D4943FD-3544-C8F9-75F8-81C67A4AC144}"/>
              </a:ext>
            </a:extLst>
          </p:cNvPr>
          <p:cNvSpPr txBox="1"/>
          <p:nvPr/>
        </p:nvSpPr>
        <p:spPr>
          <a:xfrm>
            <a:off x="4221018" y="3036325"/>
            <a:ext cx="7204364"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35 years</a:t>
            </a:r>
          </a:p>
          <a:p>
            <a:pPr marL="285750" indent="-285750">
              <a:buFont typeface="Arial" panose="020B0604020202020204" pitchFamily="34" charset="0"/>
              <a:buChar char="•"/>
            </a:pPr>
            <a:r>
              <a:rPr lang="en-US" sz="2400" dirty="0"/>
              <a:t>Earned Rotary Tony Award in 2014—given to a Rotarian who has shown a lifetime commitment to “Service Above Self”</a:t>
            </a:r>
          </a:p>
          <a:p>
            <a:pPr marL="285750" indent="-285750">
              <a:buFont typeface="Arial" panose="020B0604020202020204" pitchFamily="34" charset="0"/>
              <a:buChar char="•"/>
            </a:pPr>
            <a:r>
              <a:rPr lang="en-US" sz="2400" dirty="0">
                <a:solidFill>
                  <a:schemeClr val="accent4">
                    <a:lumMod val="50000"/>
                  </a:schemeClr>
                </a:solidFill>
              </a:rPr>
              <a:t>Paul Harris Fellow and a Sustaining Member</a:t>
            </a:r>
          </a:p>
          <a:p>
            <a:pPr marL="285750" indent="-285750">
              <a:buFont typeface="Arial" panose="020B0604020202020204" pitchFamily="34" charset="0"/>
              <a:buChar char="•"/>
            </a:pPr>
            <a:r>
              <a:rPr lang="en-US" sz="2400" dirty="0"/>
              <a:t>Co-owner and president of Clark &amp; Leatherwood, Inc. (design-build contractors) for 36 years</a:t>
            </a:r>
          </a:p>
          <a:p>
            <a:pPr marL="285750" indent="-285750">
              <a:buFont typeface="Arial" panose="020B0604020202020204" pitchFamily="34" charset="0"/>
              <a:buChar char="•"/>
            </a:pPr>
            <a:r>
              <a:rPr lang="en-US" sz="2400" dirty="0">
                <a:solidFill>
                  <a:schemeClr val="accent4">
                    <a:lumMod val="50000"/>
                  </a:schemeClr>
                </a:solidFill>
              </a:rPr>
              <a:t>Served on more Boards than can be listed here</a:t>
            </a:r>
          </a:p>
          <a:p>
            <a:pPr marL="285750" indent="-285750">
              <a:buFont typeface="Arial" panose="020B0604020202020204" pitchFamily="34" charset="0"/>
              <a:buChar char="•"/>
            </a:pPr>
            <a:r>
              <a:rPr lang="en-US" sz="2400" dirty="0"/>
              <a:t>Loved working on his farm and fishing in Montana</a:t>
            </a:r>
          </a:p>
          <a:p>
            <a:pPr marL="285750" indent="-285750">
              <a:buFont typeface="Arial" panose="020B0604020202020204" pitchFamily="34" charset="0"/>
              <a:buChar char="•"/>
            </a:pPr>
            <a:r>
              <a:rPr lang="en-US" sz="2400" dirty="0">
                <a:solidFill>
                  <a:schemeClr val="accent4">
                    <a:lumMod val="50000"/>
                  </a:schemeClr>
                </a:solidFill>
              </a:rPr>
              <a:t>Husband, father, grandfather, great grandfather</a:t>
            </a:r>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29519217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503206" y="1845787"/>
            <a:ext cx="7108372" cy="1200329"/>
          </a:xfrm>
          <a:prstGeom prst="rect">
            <a:avLst/>
          </a:prstGeom>
          <a:noFill/>
        </p:spPr>
        <p:txBody>
          <a:bodyPr wrap="square" rtlCol="0">
            <a:spAutoFit/>
          </a:bodyPr>
          <a:lstStyle/>
          <a:p>
            <a:r>
              <a:rPr lang="en-US" sz="2400" b="1" dirty="0"/>
              <a:t>Steven (Steve) Joe Leonard </a:t>
            </a:r>
            <a:r>
              <a:rPr lang="en-US" sz="2400" dirty="0"/>
              <a:t>– </a:t>
            </a:r>
            <a:r>
              <a:rPr lang="en-US" sz="2400" b="1" dirty="0"/>
              <a:t>Rotary Club of Waynesville-Sunrise</a:t>
            </a:r>
          </a:p>
          <a:p>
            <a:r>
              <a:rPr lang="en-US" sz="2400" dirty="0"/>
              <a:t>January 10, 1945 – October 16,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5094059" y="206014"/>
            <a:ext cx="6423251" cy="1569660"/>
          </a:xfrm>
          <a:prstGeom prst="rect">
            <a:avLst/>
          </a:prstGeom>
          <a:noFill/>
        </p:spPr>
        <p:txBody>
          <a:bodyPr wrap="square" rtlCol="0">
            <a:spAutoFit/>
          </a:bodyPr>
          <a:lstStyle/>
          <a:p>
            <a:r>
              <a:rPr lang="en-US" sz="3200" i="1" dirty="0">
                <a:solidFill>
                  <a:srgbClr val="002060"/>
                </a:solidFill>
                <a:effectLst/>
                <a:ea typeface="Calibri" panose="020F0502020204030204" pitchFamily="34" charset="0"/>
                <a:cs typeface="Times New Roman" panose="02020603050405020304" pitchFamily="18" charset="0"/>
              </a:rPr>
              <a:t>Steve had a wonderful kind and caring spirit and always had a positive attitude.</a:t>
            </a:r>
            <a:endParaRPr lang="en-US" sz="32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322415" y="864101"/>
            <a:ext cx="333708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Waynesville-Sunrise</a:t>
            </a:r>
            <a:endParaRPr lang="en-US" dirty="0"/>
          </a:p>
        </p:txBody>
      </p:sp>
      <p:pic>
        <p:nvPicPr>
          <p:cNvPr id="3" name="Picture 1">
            <a:extLst>
              <a:ext uri="{FF2B5EF4-FFF2-40B4-BE49-F238E27FC236}">
                <a16:creationId xmlns:a16="http://schemas.microsoft.com/office/drawing/2014/main" id="{B8C947A3-0E65-0C4F-E1AB-CC0A5F81FE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6474" y="194257"/>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teven Joe Leonard">
            <a:extLst>
              <a:ext uri="{FF2B5EF4-FFF2-40B4-BE49-F238E27FC236}">
                <a16:creationId xmlns:a16="http://schemas.microsoft.com/office/drawing/2014/main" id="{B6D5A734-D542-1B3B-C228-7804B30136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592" y="2155617"/>
            <a:ext cx="3150912" cy="4206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404977C-3B91-1B30-34C8-987F2A0F0E18}"/>
              </a:ext>
            </a:extLst>
          </p:cNvPr>
          <p:cNvSpPr txBox="1"/>
          <p:nvPr/>
        </p:nvSpPr>
        <p:spPr>
          <a:xfrm>
            <a:off x="4406132" y="3046116"/>
            <a:ext cx="7274470" cy="3785652"/>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accent4">
                    <a:lumMod val="50000"/>
                  </a:schemeClr>
                </a:solidFill>
              </a:rPr>
              <a:t>Rotarian for 37 years</a:t>
            </a:r>
          </a:p>
          <a:p>
            <a:pPr marL="342900" indent="-342900">
              <a:buFont typeface="Arial" panose="020B0604020202020204" pitchFamily="34" charset="0"/>
              <a:buChar char="•"/>
            </a:pPr>
            <a:r>
              <a:rPr lang="en-US" sz="2000" dirty="0"/>
              <a:t>Charter member of Rotary Club of Waynesville-Sunrise and treasurer for 15 years</a:t>
            </a:r>
          </a:p>
          <a:p>
            <a:pPr marL="342900" indent="-342900">
              <a:buFont typeface="Arial" panose="020B0604020202020204" pitchFamily="34" charset="0"/>
              <a:buChar char="•"/>
            </a:pPr>
            <a:r>
              <a:rPr lang="en-US" sz="2000" dirty="0">
                <a:solidFill>
                  <a:schemeClr val="accent4">
                    <a:lumMod val="50000"/>
                  </a:schemeClr>
                </a:solidFill>
              </a:rPr>
              <a:t>Raised in High Point</a:t>
            </a:r>
          </a:p>
          <a:p>
            <a:pPr marL="342900" indent="-342900">
              <a:buFont typeface="Arial" panose="020B0604020202020204" pitchFamily="34" charset="0"/>
              <a:buChar char="•"/>
            </a:pPr>
            <a:r>
              <a:rPr lang="en-US" sz="2000" dirty="0"/>
              <a:t>US. Navy veteran who served in Vietnam and Middle East</a:t>
            </a:r>
          </a:p>
          <a:p>
            <a:pPr marL="342900" indent="-342900">
              <a:buFont typeface="Arial" panose="020B0604020202020204" pitchFamily="34" charset="0"/>
              <a:buChar char="•"/>
            </a:pPr>
            <a:r>
              <a:rPr lang="en-US" sz="2000" dirty="0">
                <a:solidFill>
                  <a:schemeClr val="accent4">
                    <a:lumMod val="50000"/>
                  </a:schemeClr>
                </a:solidFill>
              </a:rPr>
              <a:t>Western Carolina University</a:t>
            </a:r>
          </a:p>
          <a:p>
            <a:pPr marL="342900" indent="-342900">
              <a:buFont typeface="Arial" panose="020B0604020202020204" pitchFamily="34" charset="0"/>
              <a:buChar char="•"/>
            </a:pPr>
            <a:r>
              <a:rPr lang="en-US" sz="2000" dirty="0"/>
              <a:t>Worked for various banks and financial institutions in western NC</a:t>
            </a:r>
          </a:p>
          <a:p>
            <a:pPr marL="342900" indent="-342900">
              <a:buFont typeface="Arial" panose="020B0604020202020204" pitchFamily="34" charset="0"/>
              <a:buChar char="•"/>
            </a:pPr>
            <a:r>
              <a:rPr lang="en-US" sz="2000" dirty="0">
                <a:solidFill>
                  <a:schemeClr val="accent4">
                    <a:lumMod val="50000"/>
                  </a:schemeClr>
                </a:solidFill>
              </a:rPr>
              <a:t>Student and athletic insurance business</a:t>
            </a:r>
          </a:p>
          <a:p>
            <a:pPr marL="342900" indent="-342900">
              <a:buFont typeface="Arial" panose="020B0604020202020204" pitchFamily="34" charset="0"/>
              <a:buChar char="•"/>
            </a:pPr>
            <a:r>
              <a:rPr lang="en-US" sz="2000" dirty="0"/>
              <a:t>Optimist Club, Salvation Army, First United Methodist Church, Town of Waynesville Planning Board</a:t>
            </a:r>
          </a:p>
          <a:p>
            <a:pPr marL="342900" indent="-342900">
              <a:buFont typeface="Arial" panose="020B0604020202020204" pitchFamily="34" charset="0"/>
              <a:buChar char="•"/>
            </a:pPr>
            <a:r>
              <a:rPr lang="en-US" sz="2000" dirty="0">
                <a:solidFill>
                  <a:schemeClr val="accent4">
                    <a:lumMod val="50000"/>
                  </a:schemeClr>
                </a:solidFill>
              </a:rPr>
              <a:t>Enjoyed the outdoors, camping, grouse hunting and trout fishing</a:t>
            </a:r>
          </a:p>
          <a:p>
            <a:pPr marL="342900" indent="-342900">
              <a:buFont typeface="Arial" panose="020B0604020202020204" pitchFamily="34" charset="0"/>
              <a:buChar char="•"/>
            </a:pPr>
            <a:r>
              <a:rPr lang="en-US" sz="2000" dirty="0"/>
              <a:t>Husband, father, grandfather</a:t>
            </a:r>
          </a:p>
        </p:txBody>
      </p:sp>
    </p:spTree>
    <p:extLst>
      <p:ext uri="{BB962C8B-B14F-4D97-AF65-F5344CB8AC3E}">
        <p14:creationId xmlns:p14="http://schemas.microsoft.com/office/powerpoint/2010/main" val="1440302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387844" y="2276812"/>
            <a:ext cx="7274469" cy="830997"/>
          </a:xfrm>
          <a:prstGeom prst="rect">
            <a:avLst/>
          </a:prstGeom>
          <a:noFill/>
        </p:spPr>
        <p:txBody>
          <a:bodyPr wrap="square" rtlCol="0">
            <a:spAutoFit/>
          </a:bodyPr>
          <a:lstStyle/>
          <a:p>
            <a:r>
              <a:rPr lang="en-US" sz="2400" b="1" dirty="0"/>
              <a:t>Gary Willard Smith</a:t>
            </a:r>
            <a:r>
              <a:rPr lang="en-US" sz="2400" dirty="0"/>
              <a:t>– </a:t>
            </a:r>
            <a:r>
              <a:rPr lang="en-US" sz="2400" b="1" dirty="0"/>
              <a:t>Rotary Club of Waynesville-Sunrise</a:t>
            </a:r>
          </a:p>
          <a:p>
            <a:r>
              <a:rPr lang="en-US" sz="2400" dirty="0"/>
              <a:t>September 14, 1945 – February 23,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4879105" y="198345"/>
            <a:ext cx="7097458" cy="1938992"/>
          </a:xfrm>
          <a:prstGeom prst="rect">
            <a:avLst/>
          </a:prstGeom>
          <a:noFill/>
        </p:spPr>
        <p:txBody>
          <a:bodyPr wrap="square" rtlCol="0">
            <a:spAutoFit/>
          </a:bodyPr>
          <a:lstStyle/>
          <a:p>
            <a:r>
              <a:rPr lang="en-US" sz="3000" i="1" dirty="0">
                <a:solidFill>
                  <a:srgbClr val="002060"/>
                </a:solidFill>
                <a:effectLst/>
                <a:ea typeface="Calibri" panose="020F0502020204030204" pitchFamily="34" charset="0"/>
                <a:cs typeface="Times New Roman" panose="02020603050405020304" pitchFamily="18" charset="0"/>
              </a:rPr>
              <a:t>Gary was known for his humor, his fun-loving personality, and his ability to strike up a conversation with anyone he met. He never knew a stranger.</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322415" y="864101"/>
            <a:ext cx="333708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Waynesville-Sunrise</a:t>
            </a:r>
            <a:endParaRPr lang="en-US" dirty="0"/>
          </a:p>
        </p:txBody>
      </p:sp>
      <p:pic>
        <p:nvPicPr>
          <p:cNvPr id="3" name="Picture 1">
            <a:extLst>
              <a:ext uri="{FF2B5EF4-FFF2-40B4-BE49-F238E27FC236}">
                <a16:creationId xmlns:a16="http://schemas.microsoft.com/office/drawing/2014/main" id="{B8C947A3-0E65-0C4F-E1AB-CC0A5F81FE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6474" y="194257"/>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404977C-3B91-1B30-34C8-987F2A0F0E18}"/>
              </a:ext>
            </a:extLst>
          </p:cNvPr>
          <p:cNvSpPr txBox="1"/>
          <p:nvPr/>
        </p:nvSpPr>
        <p:spPr>
          <a:xfrm>
            <a:off x="4387844" y="3247284"/>
            <a:ext cx="7274470" cy="3170099"/>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accent4">
                    <a:lumMod val="50000"/>
                  </a:schemeClr>
                </a:solidFill>
              </a:rPr>
              <a:t>Rotarian for 30+ years in Sarasota, FL; Martinsburg, WV; &amp; Waynesville</a:t>
            </a:r>
          </a:p>
          <a:p>
            <a:pPr marL="342900" indent="-342900">
              <a:buFont typeface="Arial" panose="020B0604020202020204" pitchFamily="34" charset="0"/>
              <a:buChar char="•"/>
            </a:pPr>
            <a:r>
              <a:rPr lang="en-US" sz="2000" dirty="0"/>
              <a:t>Past President</a:t>
            </a:r>
          </a:p>
          <a:p>
            <a:pPr marL="342900" indent="-342900">
              <a:buFont typeface="Arial" panose="020B0604020202020204" pitchFamily="34" charset="0"/>
              <a:buChar char="•"/>
            </a:pPr>
            <a:r>
              <a:rPr lang="en-US" sz="2000" dirty="0">
                <a:solidFill>
                  <a:schemeClr val="accent4">
                    <a:lumMod val="50000"/>
                  </a:schemeClr>
                </a:solidFill>
              </a:rPr>
              <a:t>Raised in Ritchie County, West Virginia</a:t>
            </a:r>
          </a:p>
          <a:p>
            <a:pPr marL="342900" indent="-342900">
              <a:buFont typeface="Arial" panose="020B0604020202020204" pitchFamily="34" charset="0"/>
              <a:buChar char="•"/>
            </a:pPr>
            <a:r>
              <a:rPr lang="en-US" sz="2000" dirty="0"/>
              <a:t>Natural athlete: track, soccer, football, golf</a:t>
            </a:r>
          </a:p>
          <a:p>
            <a:pPr marL="342900" indent="-342900">
              <a:buFont typeface="Arial" panose="020B0604020202020204" pitchFamily="34" charset="0"/>
              <a:buChar char="•"/>
            </a:pPr>
            <a:r>
              <a:rPr lang="en-US" sz="2000" dirty="0">
                <a:solidFill>
                  <a:schemeClr val="accent4">
                    <a:lumMod val="50000"/>
                  </a:schemeClr>
                </a:solidFill>
              </a:rPr>
              <a:t>Avid fundraiser for numerous WV &amp; FL universities and national non-profits like </a:t>
            </a:r>
            <a:r>
              <a:rPr lang="en-US" sz="2000" dirty="0" err="1">
                <a:solidFill>
                  <a:schemeClr val="accent4">
                    <a:lumMod val="50000"/>
                  </a:schemeClr>
                </a:solidFill>
              </a:rPr>
              <a:t>Childfund</a:t>
            </a:r>
            <a:r>
              <a:rPr lang="en-US" sz="2000" dirty="0">
                <a:solidFill>
                  <a:schemeClr val="accent4">
                    <a:lumMod val="50000"/>
                  </a:schemeClr>
                </a:solidFill>
              </a:rPr>
              <a:t> International and Boy Scouts</a:t>
            </a:r>
          </a:p>
          <a:p>
            <a:pPr marL="342900" indent="-342900">
              <a:buFont typeface="Arial" panose="020B0604020202020204" pitchFamily="34" charset="0"/>
              <a:buChar char="•"/>
            </a:pPr>
            <a:r>
              <a:rPr lang="en-US" sz="2000" dirty="0"/>
              <a:t>Husband, father, grandfather</a:t>
            </a:r>
          </a:p>
          <a:p>
            <a:pPr marL="342900" indent="-342900">
              <a:buFont typeface="Arial" panose="020B0604020202020204" pitchFamily="34" charset="0"/>
              <a:buChar char="•"/>
            </a:pPr>
            <a:r>
              <a:rPr lang="en-US" sz="2000" dirty="0">
                <a:solidFill>
                  <a:schemeClr val="accent4">
                    <a:lumMod val="50000"/>
                  </a:schemeClr>
                </a:solidFill>
              </a:rPr>
              <a:t>Corvette collector and driver</a:t>
            </a:r>
          </a:p>
          <a:p>
            <a:pPr marL="342900" indent="-342900">
              <a:buFont typeface="Arial" panose="020B0604020202020204" pitchFamily="34" charset="0"/>
              <a:buChar char="•"/>
            </a:pPr>
            <a:r>
              <a:rPr lang="en-US" sz="2000" dirty="0"/>
              <a:t>Mowed the grass at Lake Junaluska Golf Course in retirement</a:t>
            </a:r>
          </a:p>
        </p:txBody>
      </p:sp>
      <p:pic>
        <p:nvPicPr>
          <p:cNvPr id="5" name="Picture 4">
            <a:extLst>
              <a:ext uri="{FF2B5EF4-FFF2-40B4-BE49-F238E27FC236}">
                <a16:creationId xmlns:a16="http://schemas.microsoft.com/office/drawing/2014/main" id="{5F4E9862-2F83-C93C-C47C-FCB6A264462E}"/>
              </a:ext>
            </a:extLst>
          </p:cNvPr>
          <p:cNvPicPr>
            <a:picLocks noChangeAspect="1"/>
          </p:cNvPicPr>
          <p:nvPr/>
        </p:nvPicPr>
        <p:blipFill>
          <a:blip r:embed="rId3"/>
          <a:stretch>
            <a:fillRect/>
          </a:stretch>
        </p:blipFill>
        <p:spPr>
          <a:xfrm>
            <a:off x="434893" y="1982951"/>
            <a:ext cx="2844800" cy="4762500"/>
          </a:xfrm>
          <a:prstGeom prst="rect">
            <a:avLst/>
          </a:prstGeom>
        </p:spPr>
      </p:pic>
    </p:spTree>
    <p:extLst>
      <p:ext uri="{BB962C8B-B14F-4D97-AF65-F5344CB8AC3E}">
        <p14:creationId xmlns:p14="http://schemas.microsoft.com/office/powerpoint/2010/main" val="2315804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209067" y="1760951"/>
            <a:ext cx="7343480" cy="1107996"/>
          </a:xfrm>
          <a:prstGeom prst="rect">
            <a:avLst/>
          </a:prstGeom>
          <a:noFill/>
        </p:spPr>
        <p:txBody>
          <a:bodyPr wrap="square" rtlCol="0">
            <a:spAutoFit/>
          </a:bodyPr>
          <a:lstStyle/>
          <a:p>
            <a:r>
              <a:rPr lang="en-US" sz="2400" b="1" dirty="0"/>
              <a:t>William (Bill) Robert </a:t>
            </a:r>
            <a:r>
              <a:rPr lang="en-US" sz="2400" b="1" dirty="0" err="1"/>
              <a:t>Goacher</a:t>
            </a:r>
            <a:r>
              <a:rPr lang="en-US" sz="2400" b="1" dirty="0"/>
              <a:t> </a:t>
            </a:r>
            <a:r>
              <a:rPr lang="en-US" sz="2400" dirty="0"/>
              <a:t>–</a:t>
            </a:r>
            <a:r>
              <a:rPr lang="en-US" sz="2400" b="1" dirty="0"/>
              <a:t> Rotary Club of Asheville</a:t>
            </a:r>
          </a:p>
          <a:p>
            <a:r>
              <a:rPr lang="en-US" sz="2400" dirty="0"/>
              <a:t>October 9, 1939 – April 14, 2025</a:t>
            </a:r>
          </a:p>
          <a:p>
            <a:endParaRPr lang="en-US"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298623" y="279326"/>
            <a:ext cx="6994688" cy="1077218"/>
          </a:xfrm>
          <a:prstGeom prst="rect">
            <a:avLst/>
          </a:prstGeom>
          <a:noFill/>
        </p:spPr>
        <p:txBody>
          <a:bodyPr wrap="square" rtlCol="0">
            <a:spAutoFit/>
          </a:bodyPr>
          <a:lstStyle/>
          <a:p>
            <a:r>
              <a:rPr lang="en-US" sz="3200" i="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“Everyone has a hundred incidents in their life that give them insight.”</a:t>
            </a:r>
            <a:endParaRPr lang="en-US" sz="3200" i="1"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168662" y="502699"/>
            <a:ext cx="1875934"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Asheville</a:t>
            </a:r>
            <a:endParaRPr lang="en-US" sz="1800" b="0" i="0" u="none" strike="noStrike" dirty="0">
              <a:effectLst/>
              <a:latin typeface="Arial" panose="020B0604020202020204" pitchFamily="34" charset="0"/>
            </a:endParaRPr>
          </a:p>
        </p:txBody>
      </p:sp>
      <p:pic>
        <p:nvPicPr>
          <p:cNvPr id="3" name="Picture 1">
            <a:extLst>
              <a:ext uri="{FF2B5EF4-FFF2-40B4-BE49-F238E27FC236}">
                <a16:creationId xmlns:a16="http://schemas.microsoft.com/office/drawing/2014/main" id="{1BF3689E-19C0-0345-C64F-D7E0E3C8BC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167777"/>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DD7DF1C-65CF-E753-2874-543F5E2DB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13" y="2061539"/>
            <a:ext cx="3223545" cy="4293762"/>
          </a:xfrm>
          <a:prstGeom prst="rect">
            <a:avLst/>
          </a:prstGeom>
        </p:spPr>
      </p:pic>
      <p:sp>
        <p:nvSpPr>
          <p:cNvPr id="6" name="TextBox 5">
            <a:extLst>
              <a:ext uri="{FF2B5EF4-FFF2-40B4-BE49-F238E27FC236}">
                <a16:creationId xmlns:a16="http://schemas.microsoft.com/office/drawing/2014/main" id="{27ECB1FF-7C11-54E4-D58C-28D6014F3ABC}"/>
              </a:ext>
            </a:extLst>
          </p:cNvPr>
          <p:cNvSpPr txBox="1"/>
          <p:nvPr/>
        </p:nvSpPr>
        <p:spPr>
          <a:xfrm>
            <a:off x="4209067" y="3040883"/>
            <a:ext cx="7861955" cy="3046988"/>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41 years</a:t>
            </a:r>
          </a:p>
          <a:p>
            <a:pPr marL="342900" indent="-342900">
              <a:buFont typeface="Arial" panose="020B0604020202020204" pitchFamily="34" charset="0"/>
              <a:buChar char="•"/>
            </a:pPr>
            <a:r>
              <a:rPr lang="en-US" sz="2400" dirty="0"/>
              <a:t>Born in Oxford, Ohio; lived in Fort Lauderdale, Houston</a:t>
            </a:r>
          </a:p>
          <a:p>
            <a:pPr marL="342900" indent="-342900">
              <a:buFont typeface="Arial" panose="020B0604020202020204" pitchFamily="34" charset="0"/>
              <a:buChar char="•"/>
            </a:pPr>
            <a:r>
              <a:rPr lang="en-US" sz="2400" dirty="0">
                <a:solidFill>
                  <a:schemeClr val="accent4">
                    <a:lumMod val="50000"/>
                  </a:schemeClr>
                </a:solidFill>
              </a:rPr>
              <a:t>Industrial Engineer with Reynolds Aluminum</a:t>
            </a:r>
          </a:p>
          <a:p>
            <a:pPr marL="342900" indent="-342900">
              <a:buFont typeface="Arial" panose="020B0604020202020204" pitchFamily="34" charset="0"/>
              <a:buChar char="•"/>
            </a:pPr>
            <a:r>
              <a:rPr lang="en-US" sz="2400" dirty="0"/>
              <a:t>Rehabbed run-down apartment buildings in Houston</a:t>
            </a:r>
          </a:p>
          <a:p>
            <a:pPr marL="342900" indent="-342900">
              <a:buFont typeface="Arial" panose="020B0604020202020204" pitchFamily="34" charset="0"/>
              <a:buChar char="•"/>
            </a:pPr>
            <a:r>
              <a:rPr lang="en-US" sz="2400" dirty="0">
                <a:solidFill>
                  <a:schemeClr val="accent4">
                    <a:lumMod val="50000"/>
                  </a:schemeClr>
                </a:solidFill>
              </a:rPr>
              <a:t>Bought a metal fabricating business in Asheville</a:t>
            </a:r>
          </a:p>
          <a:p>
            <a:pPr marL="342900" indent="-342900">
              <a:buFont typeface="Arial" panose="020B0604020202020204" pitchFamily="34" charset="0"/>
              <a:buChar char="•"/>
            </a:pPr>
            <a:r>
              <a:rPr lang="en-US" sz="2400" dirty="0"/>
              <a:t>Pioneer in redeveloping Asheville’s old industrial buildings</a:t>
            </a:r>
          </a:p>
          <a:p>
            <a:pPr marL="342900" indent="-342900">
              <a:buFont typeface="Arial" panose="020B0604020202020204" pitchFamily="34" charset="0"/>
              <a:buChar char="•"/>
            </a:pPr>
            <a:r>
              <a:rPr lang="en-US" sz="2400" dirty="0">
                <a:solidFill>
                  <a:schemeClr val="accent4">
                    <a:lumMod val="50000"/>
                  </a:schemeClr>
                </a:solidFill>
              </a:rPr>
              <a:t>Husband, father, grandfather</a:t>
            </a:r>
          </a:p>
          <a:p>
            <a:pPr marL="342900" indent="-342900">
              <a:buFont typeface="Arial" panose="020B0604020202020204" pitchFamily="34" charset="0"/>
              <a:buChar char="•"/>
            </a:pPr>
            <a:r>
              <a:rPr lang="en-US" sz="2400" dirty="0"/>
              <a:t>Boy Scout and Boy Scout Board member</a:t>
            </a:r>
          </a:p>
        </p:txBody>
      </p:sp>
    </p:spTree>
    <p:extLst>
      <p:ext uri="{BB962C8B-B14F-4D97-AF65-F5344CB8AC3E}">
        <p14:creationId xmlns:p14="http://schemas.microsoft.com/office/powerpoint/2010/main" val="1750969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7392C07-5A0A-4AEB-B7BB-65F0936EDB04}"/>
              </a:ext>
            </a:extLst>
          </p:cNvPr>
          <p:cNvSpPr txBox="1"/>
          <p:nvPr/>
        </p:nvSpPr>
        <p:spPr>
          <a:xfrm>
            <a:off x="3892880" y="1905599"/>
            <a:ext cx="8132005" cy="584775"/>
          </a:xfrm>
          <a:prstGeom prst="rect">
            <a:avLst/>
          </a:prstGeom>
          <a:noFill/>
        </p:spPr>
        <p:txBody>
          <a:bodyPr wrap="square" rtlCol="0">
            <a:spAutoFit/>
          </a:bodyPr>
          <a:lstStyle/>
          <a:p>
            <a:r>
              <a:rPr lang="en-US" sz="3200" i="1" dirty="0">
                <a:solidFill>
                  <a:schemeClr val="bg1"/>
                </a:solidFill>
              </a:rPr>
              <a:t>May You Rest in Peace</a:t>
            </a:r>
          </a:p>
        </p:txBody>
      </p:sp>
      <p:pic>
        <p:nvPicPr>
          <p:cNvPr id="1025" name="Picture 1">
            <a:extLst>
              <a:ext uri="{FF2B5EF4-FFF2-40B4-BE49-F238E27FC236}">
                <a16:creationId xmlns:a16="http://schemas.microsoft.com/office/drawing/2014/main" id="{AA745886-2118-5015-FB44-82868E44F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075" y="90489"/>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207B069-4C59-3E7A-82DF-9CE9BD8E0929}"/>
              </a:ext>
            </a:extLst>
          </p:cNvPr>
          <p:cNvSpPr>
            <a:spLocks noChangeArrowheads="1"/>
          </p:cNvSpPr>
          <p:nvPr/>
        </p:nvSpPr>
        <p:spPr bwMode="auto">
          <a:xfrm>
            <a:off x="838200" y="2969943"/>
            <a:ext cx="666142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BCCEF428-5D21-31D1-2F42-9E5566C1A1FB}"/>
              </a:ext>
            </a:extLst>
          </p:cNvPr>
          <p:cNvGraphicFramePr>
            <a:graphicFrameLocks noGrp="1"/>
          </p:cNvGraphicFramePr>
          <p:nvPr/>
        </p:nvGraphicFramePr>
        <p:xfrm>
          <a:off x="31409" y="420189"/>
          <a:ext cx="1652075" cy="1005840"/>
        </p:xfrm>
        <a:graphic>
          <a:graphicData uri="http://schemas.openxmlformats.org/drawingml/2006/table">
            <a:tbl>
              <a:tblPr/>
              <a:tblGrid>
                <a:gridCol w="1652075">
                  <a:extLst>
                    <a:ext uri="{9D8B030D-6E8A-4147-A177-3AD203B41FA5}">
                      <a16:colId xmlns:a16="http://schemas.microsoft.com/office/drawing/2014/main" val="1097468847"/>
                    </a:ext>
                  </a:extLst>
                </a:gridCol>
              </a:tblGrid>
              <a:tr h="0">
                <a:tc>
                  <a:txBody>
                    <a:bodyPr/>
                    <a:lstStyle/>
                    <a:p>
                      <a:pPr algn="r"/>
                      <a:r>
                        <a:rPr lang="en-US" sz="3600" b="1" dirty="0">
                          <a:solidFill>
                            <a:srgbClr val="F7A81B"/>
                          </a:solidFill>
                          <a:effectLst/>
                        </a:rPr>
                        <a:t>Rotary</a:t>
                      </a:r>
                    </a:p>
                  </a:txBody>
                  <a:tcPr anchor="ctr">
                    <a:lnL>
                      <a:noFill/>
                    </a:lnL>
                    <a:lnR>
                      <a:noFill/>
                    </a:lnR>
                    <a:lnT>
                      <a:noFill/>
                    </a:lnT>
                    <a:lnB>
                      <a:noFill/>
                    </a:lnB>
                    <a:noFill/>
                  </a:tcPr>
                </a:tc>
                <a:extLst>
                  <a:ext uri="{0D108BD9-81ED-4DB2-BD59-A6C34878D82A}">
                    <a16:rowId xmlns:a16="http://schemas.microsoft.com/office/drawing/2014/main" val="2634828583"/>
                  </a:ext>
                </a:extLst>
              </a:tr>
              <a:tr h="0">
                <a:tc>
                  <a:txBody>
                    <a:bodyPr/>
                    <a:lstStyle/>
                    <a:p>
                      <a:pPr algn="l"/>
                      <a:r>
                        <a:rPr lang="en-US" b="1" dirty="0">
                          <a:solidFill>
                            <a:srgbClr val="F7A81B"/>
                          </a:solidFill>
                          <a:effectLst/>
                        </a:rPr>
                        <a:t>    District 7670</a:t>
                      </a:r>
                    </a:p>
                  </a:txBody>
                  <a:tcPr anchor="ctr">
                    <a:lnL>
                      <a:noFill/>
                    </a:lnL>
                    <a:lnR>
                      <a:noFill/>
                    </a:lnR>
                    <a:lnT>
                      <a:noFill/>
                    </a:lnT>
                    <a:lnB>
                      <a:noFill/>
                    </a:lnB>
                    <a:noFill/>
                  </a:tcPr>
                </a:tc>
                <a:extLst>
                  <a:ext uri="{0D108BD9-81ED-4DB2-BD59-A6C34878D82A}">
                    <a16:rowId xmlns:a16="http://schemas.microsoft.com/office/drawing/2014/main" val="3260800149"/>
                  </a:ext>
                </a:extLst>
              </a:tr>
            </a:tbl>
          </a:graphicData>
        </a:graphic>
      </p:graphicFrame>
      <p:sp>
        <p:nvSpPr>
          <p:cNvPr id="5" name="TextBox 4">
            <a:extLst>
              <a:ext uri="{FF2B5EF4-FFF2-40B4-BE49-F238E27FC236}">
                <a16:creationId xmlns:a16="http://schemas.microsoft.com/office/drawing/2014/main" id="{64F51837-02A5-8AEE-CCFA-2E76D4119B7B}"/>
              </a:ext>
            </a:extLst>
          </p:cNvPr>
          <p:cNvSpPr txBox="1"/>
          <p:nvPr/>
        </p:nvSpPr>
        <p:spPr>
          <a:xfrm>
            <a:off x="2581316" y="3429000"/>
            <a:ext cx="8132005" cy="1200329"/>
          </a:xfrm>
          <a:prstGeom prst="rect">
            <a:avLst/>
          </a:prstGeom>
          <a:noFill/>
        </p:spPr>
        <p:txBody>
          <a:bodyPr wrap="square" rtlCol="0">
            <a:spAutoFit/>
          </a:bodyPr>
          <a:lstStyle/>
          <a:p>
            <a:pPr algn="l"/>
            <a:r>
              <a:rPr lang="en-US" sz="3600" b="0" i="0" dirty="0">
                <a:solidFill>
                  <a:schemeClr val="bg1"/>
                </a:solidFill>
                <a:effectLst/>
                <a:latin typeface="DM Sans" panose="020F0502020204030204" pitchFamily="2" charset="0"/>
              </a:rPr>
              <a:t>“To live in hearts we leave behind is not to die.” – </a:t>
            </a:r>
            <a:r>
              <a:rPr lang="en-US" sz="3600" b="1" i="0" dirty="0">
                <a:solidFill>
                  <a:schemeClr val="bg1"/>
                </a:solidFill>
                <a:effectLst/>
                <a:latin typeface="DM Sans" panose="020F0502020204030204" pitchFamily="2" charset="0"/>
              </a:rPr>
              <a:t>Thomas Campbell</a:t>
            </a:r>
            <a:endParaRPr lang="en-US" sz="3600" b="0" i="0" dirty="0">
              <a:solidFill>
                <a:schemeClr val="bg1"/>
              </a:solidFill>
              <a:effectLst/>
              <a:latin typeface="DM Sans" panose="020F0502020204030204" pitchFamily="2" charset="0"/>
            </a:endParaRPr>
          </a:p>
        </p:txBody>
      </p:sp>
    </p:spTree>
    <p:extLst>
      <p:ext uri="{BB962C8B-B14F-4D97-AF65-F5344CB8AC3E}">
        <p14:creationId xmlns:p14="http://schemas.microsoft.com/office/powerpoint/2010/main" val="2077228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260916" y="2195049"/>
            <a:ext cx="7713371" cy="830997"/>
          </a:xfrm>
          <a:prstGeom prst="rect">
            <a:avLst/>
          </a:prstGeom>
          <a:noFill/>
        </p:spPr>
        <p:txBody>
          <a:bodyPr wrap="square" rtlCol="0">
            <a:spAutoFit/>
          </a:bodyPr>
          <a:lstStyle/>
          <a:p>
            <a:r>
              <a:rPr lang="en-US" sz="2400" b="1" dirty="0"/>
              <a:t>Bruce Fraser Tompkins </a:t>
            </a:r>
            <a:r>
              <a:rPr lang="en-US" sz="2400" dirty="0"/>
              <a:t>– </a:t>
            </a:r>
            <a:r>
              <a:rPr lang="en-US" sz="2400" b="1" dirty="0"/>
              <a:t>Rotary Club of Asheville Breakfast</a:t>
            </a:r>
          </a:p>
          <a:p>
            <a:r>
              <a:rPr lang="en-US" sz="2400" dirty="0"/>
              <a:t>April 12, 1943 – December 22,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4646013" y="69816"/>
            <a:ext cx="7328274" cy="1938992"/>
          </a:xfrm>
          <a:prstGeom prst="rect">
            <a:avLst/>
          </a:prstGeom>
          <a:noFill/>
        </p:spPr>
        <p:txBody>
          <a:bodyPr wrap="square" rtlCol="0">
            <a:spAutoFit/>
          </a:bodyPr>
          <a:lstStyle/>
          <a:p>
            <a:r>
              <a:rPr lang="en-US" sz="3000" b="0" i="1" dirty="0">
                <a:solidFill>
                  <a:srgbClr val="002060"/>
                </a:solidFill>
                <a:effectLst/>
              </a:rPr>
              <a:t>An active member of the Asheville Rotary Club, Bruce served as president and, most fondly, as Sergeant at Arms, a role that suited his engaging and welcoming personality. </a:t>
            </a:r>
            <a:endParaRPr lang="en-US" sz="3000" i="1" dirty="0">
              <a:solidFill>
                <a:srgbClr val="002060"/>
              </a:solidFill>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17713" y="659717"/>
            <a:ext cx="2752628"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Asheville-Breakfast</a:t>
            </a:r>
            <a:endParaRPr lang="en-US" dirty="0"/>
          </a:p>
        </p:txBody>
      </p:sp>
      <p:pic>
        <p:nvPicPr>
          <p:cNvPr id="3" name="Picture 1">
            <a:extLst>
              <a:ext uri="{FF2B5EF4-FFF2-40B4-BE49-F238E27FC236}">
                <a16:creationId xmlns:a16="http://schemas.microsoft.com/office/drawing/2014/main" id="{CCE56542-928F-EF5E-78C3-3271CB9565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269" y="67514"/>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26626" name="Picture 2">
            <a:extLst>
              <a:ext uri="{FF2B5EF4-FFF2-40B4-BE49-F238E27FC236}">
                <a16:creationId xmlns:a16="http://schemas.microsoft.com/office/drawing/2014/main" id="{13F6CF5C-CDA7-6124-9708-2FE1D862FA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86" y="2007282"/>
            <a:ext cx="3493949" cy="453491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42AE862-BC47-95D0-8B07-4F1FD6AC57AE}"/>
              </a:ext>
            </a:extLst>
          </p:cNvPr>
          <p:cNvSpPr txBox="1"/>
          <p:nvPr/>
        </p:nvSpPr>
        <p:spPr>
          <a:xfrm>
            <a:off x="4038073" y="3125881"/>
            <a:ext cx="8153927"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32 years</a:t>
            </a:r>
          </a:p>
          <a:p>
            <a:pPr marL="342900" indent="-342900">
              <a:buFont typeface="Arial" panose="020B0604020202020204" pitchFamily="34" charset="0"/>
              <a:buChar char="•"/>
            </a:pPr>
            <a:r>
              <a:rPr lang="en-US" sz="2400" dirty="0"/>
              <a:t>Born in Blakely, Georgia</a:t>
            </a:r>
          </a:p>
          <a:p>
            <a:pPr marL="342900" indent="-342900">
              <a:buFont typeface="Arial" panose="020B0604020202020204" pitchFamily="34" charset="0"/>
              <a:buChar char="•"/>
            </a:pPr>
            <a:r>
              <a:rPr lang="en-US" sz="2400" dirty="0">
                <a:solidFill>
                  <a:schemeClr val="accent4">
                    <a:lumMod val="50000"/>
                  </a:schemeClr>
                </a:solidFill>
              </a:rPr>
              <a:t>National Account Manager for Bell South/AT&amp;T</a:t>
            </a:r>
          </a:p>
          <a:p>
            <a:pPr marL="342900" indent="-342900">
              <a:buFont typeface="Arial" panose="020B0604020202020204" pitchFamily="34" charset="0"/>
              <a:buChar char="•"/>
            </a:pPr>
            <a:r>
              <a:rPr lang="en-US" sz="2400" dirty="0"/>
              <a:t>Owner of Olde World Christmas Shoppe in Biltmore Village</a:t>
            </a:r>
          </a:p>
          <a:p>
            <a:pPr marL="342900" indent="-342900">
              <a:buFont typeface="Arial" panose="020B0604020202020204" pitchFamily="34" charset="0"/>
              <a:buChar char="•"/>
            </a:pPr>
            <a:r>
              <a:rPr lang="en-US" sz="2400" dirty="0">
                <a:solidFill>
                  <a:schemeClr val="accent4">
                    <a:lumMod val="50000"/>
                  </a:schemeClr>
                </a:solidFill>
              </a:rPr>
              <a:t>Honored by the City of Asheville for his role in revitalizing Biltmore Village</a:t>
            </a:r>
          </a:p>
          <a:p>
            <a:pPr marL="342900" indent="-342900">
              <a:buFont typeface="Arial" panose="020B0604020202020204" pitchFamily="34" charset="0"/>
              <a:buChar char="•"/>
            </a:pPr>
            <a:r>
              <a:rPr lang="en-US" sz="2400" dirty="0"/>
              <a:t>Husband, father, grandfather, great grandfather</a:t>
            </a:r>
          </a:p>
          <a:p>
            <a:pPr marL="342900" indent="-342900">
              <a:buFont typeface="Arial" panose="020B0604020202020204" pitchFamily="34" charset="0"/>
              <a:buChar char="•"/>
            </a:pPr>
            <a:r>
              <a:rPr lang="en-US" sz="2400" dirty="0">
                <a:solidFill>
                  <a:schemeClr val="accent4">
                    <a:lumMod val="50000"/>
                  </a:schemeClr>
                </a:solidFill>
              </a:rPr>
              <a:t>Traveled to all seven continents</a:t>
            </a:r>
          </a:p>
          <a:p>
            <a:pPr marL="342900" indent="-342900">
              <a:buFont typeface="Arial" panose="020B0604020202020204" pitchFamily="34" charset="0"/>
              <a:buChar char="•"/>
            </a:pPr>
            <a:r>
              <a:rPr lang="en-US" sz="2400" dirty="0"/>
              <a:t>Foodie—almost broke record by eating 33 dozen raw oysters</a:t>
            </a:r>
          </a:p>
        </p:txBody>
      </p:sp>
    </p:spTree>
    <p:extLst>
      <p:ext uri="{BB962C8B-B14F-4D97-AF65-F5344CB8AC3E}">
        <p14:creationId xmlns:p14="http://schemas.microsoft.com/office/powerpoint/2010/main" val="3344527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104614" y="2172532"/>
            <a:ext cx="8718981" cy="1107996"/>
          </a:xfrm>
          <a:prstGeom prst="rect">
            <a:avLst/>
          </a:prstGeom>
          <a:noFill/>
        </p:spPr>
        <p:txBody>
          <a:bodyPr wrap="square" rtlCol="0">
            <a:spAutoFit/>
          </a:bodyPr>
          <a:lstStyle/>
          <a:p>
            <a:r>
              <a:rPr lang="en-US" sz="2400" b="1" dirty="0"/>
              <a:t>Richard (Dick) </a:t>
            </a:r>
            <a:r>
              <a:rPr lang="en-US" sz="2400" b="1" dirty="0" err="1"/>
              <a:t>Pierard</a:t>
            </a:r>
            <a:r>
              <a:rPr lang="en-US" sz="2400" b="1" dirty="0"/>
              <a:t> </a:t>
            </a:r>
            <a:r>
              <a:rPr lang="en-US" sz="2400" dirty="0"/>
              <a:t>–</a:t>
            </a:r>
            <a:r>
              <a:rPr lang="en-US" sz="2400" b="1" dirty="0"/>
              <a:t> Rotary Club of Asheville-Biltmore</a:t>
            </a:r>
          </a:p>
          <a:p>
            <a:r>
              <a:rPr lang="en-US" sz="2400" dirty="0"/>
              <a:t>5/29/1934 – 2/24/2025</a:t>
            </a:r>
          </a:p>
          <a:p>
            <a:endParaRPr lang="en-US" dirty="0"/>
          </a:p>
        </p:txBody>
      </p:sp>
      <p:sp>
        <p:nvSpPr>
          <p:cNvPr id="9" name="TextBox 8">
            <a:extLst>
              <a:ext uri="{FF2B5EF4-FFF2-40B4-BE49-F238E27FC236}">
                <a16:creationId xmlns:a16="http://schemas.microsoft.com/office/drawing/2014/main" id="{D7392C07-5A0A-4AEB-B7BB-65F0936EDB04}"/>
              </a:ext>
            </a:extLst>
          </p:cNvPr>
          <p:cNvSpPr txBox="1"/>
          <p:nvPr/>
        </p:nvSpPr>
        <p:spPr>
          <a:xfrm>
            <a:off x="4446309" y="103169"/>
            <a:ext cx="7602760" cy="19389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1" u="none" strike="noStrike" cap="none" normalizeH="0" baseline="0" dirty="0">
                <a:ln>
                  <a:noFill/>
                </a:ln>
                <a:solidFill>
                  <a:srgbClr val="404F57"/>
                </a:solidFill>
                <a:effectLst/>
                <a:latin typeface="PT Serif" panose="020A0603040505020204" pitchFamily="18" charset="77"/>
                <a:ea typeface="Aptos" panose="020B0004020202020204" pitchFamily="34" charset="0"/>
                <a:cs typeface="Times New Roman" panose="02020603050405020304" pitchFamily="18" charset="0"/>
              </a:rPr>
              <a:t>Dick was a prolific scholar, a caring mentor, an intrepid adventurer, and an occasional troublemaker who was not afraid to speak truth to power.</a:t>
            </a:r>
            <a:endParaRPr kumimoji="0" lang="en-US" altLang="en-US" sz="3000" b="0" i="0" u="none" strike="noStrike" cap="none" normalizeH="0" baseline="0" dirty="0">
              <a:ln>
                <a:noFill/>
              </a:ln>
              <a:solidFill>
                <a:schemeClr val="tx1"/>
              </a:solidFill>
              <a:effectLst/>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27005" y="571713"/>
            <a:ext cx="2714920"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Asheville-Biltmore</a:t>
            </a:r>
            <a:endParaRPr lang="en-US" dirty="0"/>
          </a:p>
        </p:txBody>
      </p:sp>
      <p:pic>
        <p:nvPicPr>
          <p:cNvPr id="3" name="Picture 1">
            <a:extLst>
              <a:ext uri="{FF2B5EF4-FFF2-40B4-BE49-F238E27FC236}">
                <a16:creationId xmlns:a16="http://schemas.microsoft.com/office/drawing/2014/main" id="{F3C65AB8-A28D-98E6-3D4F-9B273D130A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4143" y="103169"/>
            <a:ext cx="1593174" cy="1593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ABA468F-9486-F603-07E3-F0FE99BD5891}"/>
              </a:ext>
            </a:extLst>
          </p:cNvPr>
          <p:cNvSpPr txBox="1"/>
          <p:nvPr/>
        </p:nvSpPr>
        <p:spPr>
          <a:xfrm>
            <a:off x="2007864" y="3072348"/>
            <a:ext cx="10589443" cy="3785652"/>
          </a:xfrm>
          <a:prstGeom prst="rect">
            <a:avLst/>
          </a:prstGeom>
          <a:noFill/>
        </p:spPr>
        <p:txBody>
          <a:bodyPr wrap="square" rtlCol="0">
            <a:spAutoFit/>
          </a:bodyPr>
          <a:lstStyle/>
          <a:p>
            <a:pPr marL="2171700" lvl="4" indent="-342900">
              <a:buFont typeface="Arial" panose="020B0604020202020204" pitchFamily="34" charset="0"/>
              <a:buChar char="•"/>
            </a:pP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Rotarian for 13 years; Paul Harris Fellow </a:t>
            </a:r>
          </a:p>
          <a:p>
            <a:pPr marL="2171700" lvl="4" indent="-342900">
              <a:buFont typeface="Arial" panose="020B0604020202020204" pitchFamily="34" charset="0"/>
              <a:buChar char="•"/>
            </a:pP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Husband, father, grandfather</a:t>
            </a:r>
            <a:endParaRPr kumimoji="0" lang="en-US" altLang="en-US" sz="2000" b="0" i="0" u="none" strike="noStrike" cap="none" normalizeH="0" baseline="0" dirty="0">
              <a:ln>
                <a:noFill/>
              </a:ln>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U.S. Army Veteran</a:t>
            </a:r>
            <a:endParaRPr kumimoji="0" lang="en-US" altLang="en-US" sz="2000" b="0" i="0" u="none" strike="noStrike" cap="none" normalizeH="0" baseline="0" dirty="0">
              <a:ln>
                <a:noFill/>
              </a:ln>
              <a:solidFill>
                <a:schemeClr val="accent4">
                  <a:lumMod val="50000"/>
                </a:schemeClr>
              </a:solidFill>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BA &amp; MA, California State University–Los Angeles </a:t>
            </a:r>
            <a:endParaRPr kumimoji="0" lang="en-US" altLang="en-US" sz="2000" b="0" i="0" u="none" strike="noStrike" cap="none" normalizeH="0" baseline="0" dirty="0">
              <a:ln>
                <a:noFill/>
              </a:ln>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PhD, University of Iowa</a:t>
            </a:r>
            <a:endParaRPr kumimoji="0" lang="en-US" altLang="en-US" sz="2000" b="0" i="0" u="none" strike="noStrike" cap="none" normalizeH="0" baseline="0" dirty="0">
              <a:ln>
                <a:noFill/>
              </a:ln>
              <a:solidFill>
                <a:schemeClr val="accent4">
                  <a:lumMod val="50000"/>
                </a:schemeClr>
              </a:solidFill>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Professor of History</a:t>
            </a:r>
          </a:p>
          <a:p>
            <a:pPr marL="2171700" lvl="4" indent="-342900">
              <a:buFont typeface="Arial" panose="020B0604020202020204" pitchFamily="34" charset="0"/>
              <a:buChar char="•"/>
            </a:pP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Stephen Phillips Chair of History, Professor Emeritus </a:t>
            </a:r>
            <a:endParaRPr kumimoji="0" lang="en-US" altLang="en-US" sz="2000" b="0" i="0" u="none" strike="noStrike" cap="none" normalizeH="0" baseline="0" dirty="0">
              <a:ln>
                <a:noFill/>
              </a:ln>
              <a:solidFill>
                <a:schemeClr val="accent4">
                  <a:lumMod val="50000"/>
                </a:schemeClr>
              </a:solidFill>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Visited 6 continents </a:t>
            </a:r>
          </a:p>
          <a:p>
            <a:pPr marL="2171700" lvl="4" indent="-342900">
              <a:buFont typeface="Arial" panose="020B0604020202020204" pitchFamily="34" charset="0"/>
              <a:buChar char="•"/>
            </a:pPr>
            <a:r>
              <a:rPr lang="en-US" altLang="en-US" sz="2000" dirty="0">
                <a:solidFill>
                  <a:schemeClr val="accent4">
                    <a:lumMod val="50000"/>
                  </a:schemeClr>
                </a:solidFill>
                <a:ea typeface="Aptos" panose="020B0004020202020204" pitchFamily="34" charset="0"/>
                <a:cs typeface="Times New Roman" panose="02020603050405020304" pitchFamily="18" charset="0"/>
              </a:rPr>
              <a:t>T</a:t>
            </a: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aught/researched in UK, Germany, India, New Zealand, Scotland, and the former U.S.S.R.</a:t>
            </a:r>
            <a:endParaRPr kumimoji="0" lang="en-US" altLang="en-US" sz="2000" b="0" i="0" u="none" strike="noStrike" cap="none" normalizeH="0" baseline="0" dirty="0">
              <a:ln>
                <a:noFill/>
              </a:ln>
              <a:solidFill>
                <a:schemeClr val="accent4">
                  <a:lumMod val="50000"/>
                </a:schemeClr>
              </a:solidFill>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 Loved a good laugh. </a:t>
            </a:r>
            <a:r>
              <a:rPr lang="en-US" altLang="en-US" sz="2000" dirty="0">
                <a:ea typeface="Aptos" panose="020B0004020202020204" pitchFamily="34" charset="0"/>
                <a:cs typeface="Times New Roman" panose="02020603050405020304" pitchFamily="18" charset="0"/>
              </a:rPr>
              <a:t>G</a:t>
            </a:r>
            <a:r>
              <a:rPr kumimoji="0" lang="en-US" altLang="en-US" sz="2000" b="0" i="0" u="none" strike="noStrike" cap="none" normalizeH="0" baseline="0" dirty="0">
                <a:ln>
                  <a:noFill/>
                </a:ln>
                <a:effectLst/>
                <a:ea typeface="Aptos" panose="020B0004020202020204" pitchFamily="34" charset="0"/>
                <a:cs typeface="Times New Roman" panose="02020603050405020304" pitchFamily="18" charset="0"/>
              </a:rPr>
              <a:t>uided by love and the desire to keep learning</a:t>
            </a:r>
            <a:endParaRPr kumimoji="0" lang="en-US" altLang="en-US" sz="2000" b="0" i="0" u="none" strike="noStrike" cap="none" normalizeH="0" baseline="0" dirty="0">
              <a:ln>
                <a:noFill/>
              </a:ln>
              <a:effectLst/>
            </a:endParaRPr>
          </a:p>
          <a:p>
            <a:pPr marL="2171700" lvl="4" indent="-342900">
              <a:buFont typeface="Arial" panose="020B0604020202020204" pitchFamily="34" charset="0"/>
              <a:buChar char="•"/>
            </a:pPr>
            <a:r>
              <a:rPr kumimoji="0" lang="en-US" altLang="en-US" sz="2000" b="0" i="0" u="none" strike="noStrike" cap="none" normalizeH="0" baseline="0" dirty="0">
                <a:ln>
                  <a:noFill/>
                </a:ln>
                <a:solidFill>
                  <a:srgbClr val="404F57"/>
                </a:solidFill>
                <a:effectLst/>
                <a:ea typeface="Aptos" panose="020B0004020202020204" pitchFamily="34" charset="0"/>
                <a:cs typeface="Times New Roman" panose="02020603050405020304" pitchFamily="18" charset="0"/>
              </a:rPr>
              <a:t> </a:t>
            </a:r>
            <a:r>
              <a:rPr kumimoji="0" lang="en-US" altLang="en-US" sz="2000" b="0" i="0" u="none" strike="noStrike" cap="none" normalizeH="0" baseline="0" dirty="0">
                <a:ln>
                  <a:noFill/>
                </a:ln>
                <a:solidFill>
                  <a:schemeClr val="accent4">
                    <a:lumMod val="50000"/>
                  </a:schemeClr>
                </a:solidFill>
                <a:effectLst/>
                <a:ea typeface="Aptos" panose="020B0004020202020204" pitchFamily="34" charset="0"/>
                <a:cs typeface="Times New Roman" panose="02020603050405020304" pitchFamily="18" charset="0"/>
              </a:rPr>
              <a:t>Served others at the local, state, national, and international levels</a:t>
            </a:r>
            <a:endParaRPr kumimoji="0" lang="en-US" altLang="en-US" sz="2000" b="0" i="0" u="none" strike="noStrike" cap="none" normalizeH="0" baseline="0" dirty="0">
              <a:ln>
                <a:noFill/>
              </a:ln>
              <a:solidFill>
                <a:schemeClr val="accent4">
                  <a:lumMod val="50000"/>
                </a:schemeClr>
              </a:solidFill>
              <a:effectLst/>
            </a:endParaRPr>
          </a:p>
        </p:txBody>
      </p:sp>
      <p:pic>
        <p:nvPicPr>
          <p:cNvPr id="5" name="Picture 1" descr="Richard V. Pierard ">
            <a:extLst>
              <a:ext uri="{FF2B5EF4-FFF2-40B4-BE49-F238E27FC236}">
                <a16:creationId xmlns:a16="http://schemas.microsoft.com/office/drawing/2014/main" id="{FD504937-4FF7-5B77-7A64-0DDA7E72E33F}"/>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30362" y="1959312"/>
            <a:ext cx="3283665" cy="4512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356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3233394" y="2229592"/>
            <a:ext cx="8958606" cy="830997"/>
          </a:xfrm>
          <a:prstGeom prst="rect">
            <a:avLst/>
          </a:prstGeom>
          <a:noFill/>
        </p:spPr>
        <p:txBody>
          <a:bodyPr wrap="square" rtlCol="0">
            <a:spAutoFit/>
          </a:bodyPr>
          <a:lstStyle/>
          <a:p>
            <a:r>
              <a:rPr lang="en-US" sz="2400" b="1" dirty="0"/>
              <a:t>Randall (Randy) Scott Bunn </a:t>
            </a:r>
            <a:r>
              <a:rPr lang="en-US" sz="2400" dirty="0"/>
              <a:t>– </a:t>
            </a:r>
            <a:r>
              <a:rPr lang="en-US" sz="2400" b="1" dirty="0"/>
              <a:t>Rotary Club of Cedar Mountain Satellite</a:t>
            </a:r>
          </a:p>
          <a:p>
            <a:r>
              <a:rPr lang="en-US" sz="2400" dirty="0"/>
              <a:t>May 4, 1959 – April 16,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5606278" y="270242"/>
            <a:ext cx="6355669" cy="1077218"/>
          </a:xfrm>
          <a:prstGeom prst="rect">
            <a:avLst/>
          </a:prstGeom>
          <a:noFill/>
        </p:spPr>
        <p:txBody>
          <a:bodyPr wrap="square" rtlCol="0">
            <a:spAutoFit/>
          </a:bodyPr>
          <a:lstStyle/>
          <a:p>
            <a:r>
              <a:rPr lang="en-US" sz="3200" b="0" i="1" dirty="0">
                <a:solidFill>
                  <a:srgbClr val="111827"/>
                </a:solidFill>
                <a:effectLst/>
                <a:latin typeface="Calibri" panose="020F0502020204030204" pitchFamily="34" charset="0"/>
                <a:ea typeface="Calibri" panose="020F0502020204030204" pitchFamily="34" charset="0"/>
                <a:cs typeface="Calibri" panose="020F0502020204030204" pitchFamily="34" charset="0"/>
              </a:rPr>
              <a:t>“I'll always think of him as ‘Handy Randy’ and as an avid fisherman”</a:t>
            </a:r>
            <a:endParaRPr lang="en-US" sz="3200" i="1"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B55575F-BB9F-66B8-ED62-8A8FF0DAF084}"/>
              </a:ext>
            </a:extLst>
          </p:cNvPr>
          <p:cNvSpPr txBox="1"/>
          <p:nvPr/>
        </p:nvSpPr>
        <p:spPr>
          <a:xfrm>
            <a:off x="230053" y="571713"/>
            <a:ext cx="3279765"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Cedar Mountain Satellite</a:t>
            </a:r>
            <a:endParaRPr lang="en-US" dirty="0"/>
          </a:p>
        </p:txBody>
      </p:sp>
      <p:pic>
        <p:nvPicPr>
          <p:cNvPr id="3" name="Picture 1">
            <a:extLst>
              <a:ext uri="{FF2B5EF4-FFF2-40B4-BE49-F238E27FC236}">
                <a16:creationId xmlns:a16="http://schemas.microsoft.com/office/drawing/2014/main" id="{54C70A6B-CDFA-73F3-465A-D8D33B775C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9461" y="67514"/>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D0A8CFC-C48E-63DE-9E24-B1E896C5EC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53" y="2388434"/>
            <a:ext cx="2923390" cy="3897853"/>
          </a:xfrm>
          <a:prstGeom prst="rect">
            <a:avLst/>
          </a:prstGeom>
        </p:spPr>
      </p:pic>
      <p:sp>
        <p:nvSpPr>
          <p:cNvPr id="6" name="TextBox 5">
            <a:extLst>
              <a:ext uri="{FF2B5EF4-FFF2-40B4-BE49-F238E27FC236}">
                <a16:creationId xmlns:a16="http://schemas.microsoft.com/office/drawing/2014/main" id="{4A705D36-4358-EF0B-DD63-595C4A46ABBD}"/>
              </a:ext>
            </a:extLst>
          </p:cNvPr>
          <p:cNvSpPr txBox="1"/>
          <p:nvPr/>
        </p:nvSpPr>
        <p:spPr>
          <a:xfrm>
            <a:off x="4110182" y="3429000"/>
            <a:ext cx="7416800" cy="332398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accent4">
                    <a:lumMod val="50000"/>
                  </a:schemeClr>
                </a:solidFill>
              </a:rPr>
              <a:t>Rotarian for 15 years</a:t>
            </a:r>
          </a:p>
          <a:p>
            <a:pPr marL="342900" indent="-342900">
              <a:buFont typeface="Arial" panose="020B0604020202020204" pitchFamily="34" charset="0"/>
              <a:buChar char="•"/>
            </a:pPr>
            <a:r>
              <a:rPr lang="en-US" sz="2400" dirty="0"/>
              <a:t>Past President, Sergeant-at-Arms, Paul Harris Fellow</a:t>
            </a:r>
          </a:p>
          <a:p>
            <a:pPr marL="342900" indent="-342900">
              <a:buFont typeface="Arial" panose="020B0604020202020204" pitchFamily="34" charset="0"/>
              <a:buChar char="•"/>
            </a:pPr>
            <a:r>
              <a:rPr lang="en-US" sz="2400" dirty="0">
                <a:solidFill>
                  <a:schemeClr val="accent4">
                    <a:lumMod val="50000"/>
                  </a:schemeClr>
                </a:solidFill>
              </a:rPr>
              <a:t>Resident of Brevard</a:t>
            </a:r>
          </a:p>
          <a:p>
            <a:pPr marL="342900" indent="-342900">
              <a:buFont typeface="Arial" panose="020B0604020202020204" pitchFamily="34" charset="0"/>
              <a:buChar char="•"/>
            </a:pPr>
            <a:r>
              <a:rPr lang="en-US" sz="2400" dirty="0"/>
              <a:t>Previous member of Rotary Club of Melbourne Beach</a:t>
            </a:r>
          </a:p>
          <a:p>
            <a:pPr marL="342900" indent="-342900">
              <a:buFont typeface="Arial" panose="020B0604020202020204" pitchFamily="34" charset="0"/>
              <a:buChar char="•"/>
            </a:pPr>
            <a:r>
              <a:rPr lang="en-US" sz="2400" dirty="0">
                <a:solidFill>
                  <a:schemeClr val="accent4">
                    <a:lumMod val="50000"/>
                  </a:schemeClr>
                </a:solidFill>
              </a:rPr>
              <a:t>Electronic Manufacturer Manager</a:t>
            </a:r>
          </a:p>
          <a:p>
            <a:pPr marL="342900" indent="-342900">
              <a:buFont typeface="Arial" panose="020B0604020202020204" pitchFamily="34" charset="0"/>
              <a:buChar char="•"/>
            </a:pPr>
            <a:r>
              <a:rPr lang="en-US" sz="2400" dirty="0"/>
              <a:t>Husband</a:t>
            </a:r>
          </a:p>
          <a:p>
            <a:pPr marL="342900" indent="-342900">
              <a:buFont typeface="Arial" panose="020B0604020202020204" pitchFamily="34" charset="0"/>
              <a:buChar char="•"/>
            </a:pPr>
            <a:r>
              <a:rPr lang="en-US" sz="2400" dirty="0"/>
              <a:t>Spearheaded summer fish fry for </a:t>
            </a:r>
            <a:r>
              <a:rPr lang="en-US" sz="2400" dirty="0" err="1"/>
              <a:t>Connestee</a:t>
            </a:r>
            <a:r>
              <a:rPr lang="en-US" sz="2400" dirty="0"/>
              <a:t> Falls Fishing Club that raised $ for their outreach program</a:t>
            </a:r>
          </a:p>
          <a:p>
            <a:endParaRPr lang="en-US" dirty="0"/>
          </a:p>
        </p:txBody>
      </p:sp>
    </p:spTree>
    <p:extLst>
      <p:ext uri="{BB962C8B-B14F-4D97-AF65-F5344CB8AC3E}">
        <p14:creationId xmlns:p14="http://schemas.microsoft.com/office/powerpoint/2010/main" val="694096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247078" y="1511658"/>
            <a:ext cx="7706511" cy="830997"/>
          </a:xfrm>
          <a:prstGeom prst="rect">
            <a:avLst/>
          </a:prstGeom>
          <a:noFill/>
        </p:spPr>
        <p:txBody>
          <a:bodyPr wrap="square" rtlCol="0">
            <a:spAutoFit/>
          </a:bodyPr>
          <a:lstStyle/>
          <a:p>
            <a:r>
              <a:rPr lang="en-US" sz="2400" b="1" dirty="0"/>
              <a:t>Helen Edwards Bryant Carpenter – Rotary Club of Franklin</a:t>
            </a:r>
          </a:p>
          <a:p>
            <a:r>
              <a:rPr lang="en-US" sz="2400" dirty="0"/>
              <a:t>December 20, 1924 – April 5, 2025</a:t>
            </a:r>
          </a:p>
        </p:txBody>
      </p:sp>
      <p:sp>
        <p:nvSpPr>
          <p:cNvPr id="9" name="TextBox 8">
            <a:extLst>
              <a:ext uri="{FF2B5EF4-FFF2-40B4-BE49-F238E27FC236}">
                <a16:creationId xmlns:a16="http://schemas.microsoft.com/office/drawing/2014/main" id="{D7392C07-5A0A-4AEB-B7BB-65F0936EDB04}"/>
              </a:ext>
            </a:extLst>
          </p:cNvPr>
          <p:cNvSpPr txBox="1"/>
          <p:nvPr/>
        </p:nvSpPr>
        <p:spPr>
          <a:xfrm>
            <a:off x="4473725" y="306989"/>
            <a:ext cx="6190950" cy="1077218"/>
          </a:xfrm>
          <a:prstGeom prst="rect">
            <a:avLst/>
          </a:prstGeom>
          <a:noFill/>
        </p:spPr>
        <p:txBody>
          <a:bodyPr wrap="square" rtlCol="0">
            <a:spAutoFit/>
          </a:bodyPr>
          <a:lstStyle/>
          <a:p>
            <a:r>
              <a:rPr lang="en-US" sz="3200" i="1" dirty="0">
                <a:solidFill>
                  <a:srgbClr val="002060"/>
                </a:solidFill>
              </a:rPr>
              <a:t>“If you want to eat in an American home, call Mrs. Helen Bryant.”</a:t>
            </a:r>
          </a:p>
        </p:txBody>
      </p:sp>
      <p:sp>
        <p:nvSpPr>
          <p:cNvPr id="2" name="TextBox 1">
            <a:extLst>
              <a:ext uri="{FF2B5EF4-FFF2-40B4-BE49-F238E27FC236}">
                <a16:creationId xmlns:a16="http://schemas.microsoft.com/office/drawing/2014/main" id="{1B55575F-BB9F-66B8-ED62-8A8FF0DAF084}"/>
              </a:ext>
            </a:extLst>
          </p:cNvPr>
          <p:cNvSpPr txBox="1"/>
          <p:nvPr/>
        </p:nvSpPr>
        <p:spPr>
          <a:xfrm>
            <a:off x="136811" y="571713"/>
            <a:ext cx="1830536"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Franklin</a:t>
            </a:r>
            <a:endParaRPr lang="en-US" dirty="0"/>
          </a:p>
        </p:txBody>
      </p:sp>
      <p:pic>
        <p:nvPicPr>
          <p:cNvPr id="3" name="Picture 1">
            <a:extLst>
              <a:ext uri="{FF2B5EF4-FFF2-40B4-BE49-F238E27FC236}">
                <a16:creationId xmlns:a16="http://schemas.microsoft.com/office/drawing/2014/main" id="{D5DF5DD1-E768-883B-16EA-6C723BAB02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7352" y="159877"/>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 elderly person in a wheelchair&#10;&#10;AI-generated content may be incorrect.">
            <a:extLst>
              <a:ext uri="{FF2B5EF4-FFF2-40B4-BE49-F238E27FC236}">
                <a16:creationId xmlns:a16="http://schemas.microsoft.com/office/drawing/2014/main" id="{9E294334-395A-71A2-1244-FDB094D1F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411" y="1906879"/>
            <a:ext cx="3593433" cy="4791244"/>
          </a:xfrm>
          <a:prstGeom prst="rect">
            <a:avLst/>
          </a:prstGeom>
        </p:spPr>
      </p:pic>
      <p:sp>
        <p:nvSpPr>
          <p:cNvPr id="10" name="TextBox 9">
            <a:extLst>
              <a:ext uri="{FF2B5EF4-FFF2-40B4-BE49-F238E27FC236}">
                <a16:creationId xmlns:a16="http://schemas.microsoft.com/office/drawing/2014/main" id="{D9EEAD48-2C1E-BD3B-D599-590445F64EAB}"/>
              </a:ext>
            </a:extLst>
          </p:cNvPr>
          <p:cNvSpPr txBox="1"/>
          <p:nvPr/>
        </p:nvSpPr>
        <p:spPr>
          <a:xfrm>
            <a:off x="4163951" y="2342655"/>
            <a:ext cx="7424445" cy="4493538"/>
          </a:xfrm>
          <a:prstGeom prst="rect">
            <a:avLst/>
          </a:prstGeom>
          <a:noFill/>
        </p:spPr>
        <p:txBody>
          <a:bodyPr wrap="square" rtlCol="0">
            <a:spAutoFit/>
          </a:bodyPr>
          <a:lstStyle/>
          <a:p>
            <a:pPr marL="285750" indent="-285750">
              <a:buFont typeface="Arial" panose="020B0604020202020204" pitchFamily="34" charset="0"/>
              <a:buChar char="•"/>
            </a:pPr>
            <a:r>
              <a:rPr lang="en-US" sz="2200" dirty="0">
                <a:solidFill>
                  <a:schemeClr val="accent4">
                    <a:lumMod val="50000"/>
                  </a:schemeClr>
                </a:solidFill>
              </a:rPr>
              <a:t>Rotarian for 17 years</a:t>
            </a:r>
          </a:p>
          <a:p>
            <a:pPr marL="285750" indent="-285750">
              <a:buFont typeface="Arial" panose="020B0604020202020204" pitchFamily="34" charset="0"/>
              <a:buChar char="•"/>
            </a:pPr>
            <a:r>
              <a:rPr lang="en-US" sz="2200" dirty="0"/>
              <a:t>Born in Gastonia, family moved to Franklin</a:t>
            </a:r>
          </a:p>
          <a:p>
            <a:pPr marL="285750" indent="-285750">
              <a:buFont typeface="Arial" panose="020B0604020202020204" pitchFamily="34" charset="0"/>
              <a:buChar char="•"/>
            </a:pPr>
            <a:r>
              <a:rPr lang="en-US" sz="2200" dirty="0">
                <a:solidFill>
                  <a:schemeClr val="accent4">
                    <a:lumMod val="50000"/>
                  </a:schemeClr>
                </a:solidFill>
              </a:rPr>
              <a:t>Senior class president at Franklin High School</a:t>
            </a:r>
          </a:p>
          <a:p>
            <a:pPr marL="285750" indent="-285750">
              <a:buFont typeface="Arial" panose="020B0604020202020204" pitchFamily="34" charset="0"/>
              <a:buChar char="•"/>
            </a:pPr>
            <a:r>
              <a:rPr lang="en-US" sz="2200" dirty="0"/>
              <a:t>Earned her cosmetology license and worked as a beautician</a:t>
            </a:r>
          </a:p>
          <a:p>
            <a:pPr marL="285750" indent="-285750">
              <a:buFont typeface="Arial" panose="020B0604020202020204" pitchFamily="34" charset="0"/>
              <a:buChar char="•"/>
            </a:pPr>
            <a:r>
              <a:rPr lang="en-US" sz="2200" dirty="0">
                <a:solidFill>
                  <a:schemeClr val="accent4">
                    <a:lumMod val="50000"/>
                  </a:schemeClr>
                </a:solidFill>
              </a:rPr>
              <a:t>Attended Michigan State University with her first husband</a:t>
            </a:r>
          </a:p>
          <a:p>
            <a:pPr marL="285750" indent="-285750">
              <a:buFont typeface="Arial" panose="020B0604020202020204" pitchFamily="34" charset="0"/>
              <a:buChar char="•"/>
            </a:pPr>
            <a:r>
              <a:rPr lang="en-US" sz="2200" dirty="0"/>
              <a:t>Wife, mother, step-mother, grandmother, great grandmother, great </a:t>
            </a:r>
            <a:r>
              <a:rPr lang="en-US" sz="2200" dirty="0" err="1"/>
              <a:t>great</a:t>
            </a:r>
            <a:r>
              <a:rPr lang="en-US" sz="2200" dirty="0"/>
              <a:t> grandmother</a:t>
            </a:r>
          </a:p>
          <a:p>
            <a:pPr marL="285750" indent="-285750">
              <a:buFont typeface="Arial" panose="020B0604020202020204" pitchFamily="34" charset="0"/>
              <a:buChar char="•"/>
            </a:pPr>
            <a:r>
              <a:rPr lang="en-US" sz="2200" dirty="0">
                <a:solidFill>
                  <a:schemeClr val="accent4">
                    <a:lumMod val="50000"/>
                  </a:schemeClr>
                </a:solidFill>
              </a:rPr>
              <a:t>Hostess to American servicemen in Hong Kong</a:t>
            </a:r>
          </a:p>
          <a:p>
            <a:pPr marL="285750" indent="-285750">
              <a:buFont typeface="Arial" panose="020B0604020202020204" pitchFamily="34" charset="0"/>
              <a:buChar char="•"/>
            </a:pPr>
            <a:r>
              <a:rPr lang="en-US" sz="2200" dirty="0"/>
              <a:t>Real estate broker</a:t>
            </a:r>
          </a:p>
          <a:p>
            <a:pPr marL="285750" indent="-285750">
              <a:buFont typeface="Arial" panose="020B0604020202020204" pitchFamily="34" charset="0"/>
              <a:buChar char="•"/>
            </a:pPr>
            <a:r>
              <a:rPr lang="en-US" sz="2200" dirty="0">
                <a:solidFill>
                  <a:schemeClr val="accent4">
                    <a:lumMod val="50000"/>
                  </a:schemeClr>
                </a:solidFill>
              </a:rPr>
              <a:t>After 40 years of marriage Clyde Bryant died and Helen reconnected with high school classmate Bob Carpenter </a:t>
            </a:r>
          </a:p>
          <a:p>
            <a:pPr marL="285750" indent="-285750">
              <a:buFont typeface="Arial" panose="020B0604020202020204" pitchFamily="34" charset="0"/>
              <a:buChar char="•"/>
            </a:pPr>
            <a:r>
              <a:rPr lang="en-US" sz="2200" dirty="0"/>
              <a:t>Ran Bob’s Raleigh office while he served as NC Senator for 16 years</a:t>
            </a:r>
          </a:p>
        </p:txBody>
      </p:sp>
    </p:spTree>
    <p:extLst>
      <p:ext uri="{BB962C8B-B14F-4D97-AF65-F5344CB8AC3E}">
        <p14:creationId xmlns:p14="http://schemas.microsoft.com/office/powerpoint/2010/main" val="1790856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127006" y="2017277"/>
            <a:ext cx="7108372" cy="830997"/>
          </a:xfrm>
          <a:prstGeom prst="rect">
            <a:avLst/>
          </a:prstGeom>
          <a:noFill/>
        </p:spPr>
        <p:txBody>
          <a:bodyPr wrap="square" rtlCol="0">
            <a:spAutoFit/>
          </a:bodyPr>
          <a:lstStyle/>
          <a:p>
            <a:r>
              <a:rPr lang="en-US" sz="2400" b="1" dirty="0"/>
              <a:t>Thomas (Tom) James </a:t>
            </a:r>
            <a:r>
              <a:rPr lang="en-US" sz="2400" dirty="0"/>
              <a:t>– </a:t>
            </a:r>
            <a:r>
              <a:rPr lang="en-US" sz="2400" b="1" dirty="0"/>
              <a:t>Rotary Club of Franklin</a:t>
            </a:r>
          </a:p>
          <a:p>
            <a:r>
              <a:rPr lang="en-US" sz="2400" dirty="0"/>
              <a:t>February 22, 1952 – December 10,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4089396" y="487768"/>
            <a:ext cx="7835607" cy="1077218"/>
          </a:xfrm>
          <a:prstGeom prst="rect">
            <a:avLst/>
          </a:prstGeom>
          <a:noFill/>
        </p:spPr>
        <p:txBody>
          <a:bodyPr wrap="square" rtlCol="0">
            <a:spAutoFit/>
          </a:bodyPr>
          <a:lstStyle/>
          <a:p>
            <a:r>
              <a:rPr lang="en-US" sz="3200" i="1" dirty="0">
                <a:solidFill>
                  <a:srgbClr val="002060"/>
                </a:solidFill>
              </a:rPr>
              <a:t>He was raised in a rural area and had a great love and respect for the land.</a:t>
            </a:r>
          </a:p>
        </p:txBody>
      </p:sp>
      <p:sp>
        <p:nvSpPr>
          <p:cNvPr id="2" name="TextBox 1">
            <a:extLst>
              <a:ext uri="{FF2B5EF4-FFF2-40B4-BE49-F238E27FC236}">
                <a16:creationId xmlns:a16="http://schemas.microsoft.com/office/drawing/2014/main" id="{1B55575F-BB9F-66B8-ED62-8A8FF0DAF084}"/>
              </a:ext>
            </a:extLst>
          </p:cNvPr>
          <p:cNvSpPr txBox="1"/>
          <p:nvPr/>
        </p:nvSpPr>
        <p:spPr>
          <a:xfrm>
            <a:off x="266997" y="564712"/>
            <a:ext cx="1709585"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Franklin</a:t>
            </a:r>
            <a:endParaRPr lang="en-US" dirty="0"/>
          </a:p>
        </p:txBody>
      </p:sp>
      <p:pic>
        <p:nvPicPr>
          <p:cNvPr id="3" name="Picture 1">
            <a:extLst>
              <a:ext uri="{FF2B5EF4-FFF2-40B4-BE49-F238E27FC236}">
                <a16:creationId xmlns:a16="http://schemas.microsoft.com/office/drawing/2014/main" id="{54FE90C2-9191-2A57-F667-A7C9234B07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617" y="150641"/>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erson in a green shirt&#10;&#10;AI-generated content may be incorrect.">
            <a:extLst>
              <a:ext uri="{FF2B5EF4-FFF2-40B4-BE49-F238E27FC236}">
                <a16:creationId xmlns:a16="http://schemas.microsoft.com/office/drawing/2014/main" id="{18F79356-C2FC-F12B-73F4-274B832AA4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29" y="2386609"/>
            <a:ext cx="2471596" cy="3690917"/>
          </a:xfrm>
          <a:prstGeom prst="rect">
            <a:avLst/>
          </a:prstGeom>
        </p:spPr>
      </p:pic>
      <p:sp>
        <p:nvSpPr>
          <p:cNvPr id="6" name="TextBox 5">
            <a:extLst>
              <a:ext uri="{FF2B5EF4-FFF2-40B4-BE49-F238E27FC236}">
                <a16:creationId xmlns:a16="http://schemas.microsoft.com/office/drawing/2014/main" id="{6883360D-A0C8-DC06-AACB-2EBB613CA2C6}"/>
              </a:ext>
            </a:extLst>
          </p:cNvPr>
          <p:cNvSpPr txBox="1"/>
          <p:nvPr/>
        </p:nvSpPr>
        <p:spPr>
          <a:xfrm>
            <a:off x="4127006" y="3044857"/>
            <a:ext cx="7835608"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30 years</a:t>
            </a:r>
          </a:p>
          <a:p>
            <a:pPr marL="285750" indent="-285750">
              <a:buFont typeface="Arial" panose="020B0604020202020204" pitchFamily="34" charset="0"/>
              <a:buChar char="•"/>
            </a:pPr>
            <a:r>
              <a:rPr lang="en-US" sz="2400" dirty="0"/>
              <a:t>Born and raised in Unadilla, NY</a:t>
            </a:r>
          </a:p>
          <a:p>
            <a:pPr marL="285750" indent="-285750">
              <a:buFont typeface="Arial" panose="020B0604020202020204" pitchFamily="34" charset="0"/>
              <a:buChar char="•"/>
            </a:pPr>
            <a:r>
              <a:rPr lang="en-US" sz="2400" dirty="0">
                <a:solidFill>
                  <a:schemeClr val="accent4">
                    <a:lumMod val="50000"/>
                  </a:schemeClr>
                </a:solidFill>
              </a:rPr>
              <a:t>Air Force veteran</a:t>
            </a:r>
          </a:p>
          <a:p>
            <a:pPr marL="285750" indent="-285750">
              <a:buFont typeface="Arial" panose="020B0604020202020204" pitchFamily="34" charset="0"/>
              <a:buChar char="•"/>
            </a:pPr>
            <a:r>
              <a:rPr lang="en-US" sz="2400" dirty="0"/>
              <a:t>Husband, father, grandfather</a:t>
            </a:r>
          </a:p>
          <a:p>
            <a:pPr marL="285750" indent="-285750">
              <a:buFont typeface="Arial" panose="020B0604020202020204" pitchFamily="34" charset="0"/>
              <a:buChar char="•"/>
            </a:pPr>
            <a:r>
              <a:rPr lang="en-US" sz="2400" dirty="0">
                <a:solidFill>
                  <a:schemeClr val="accent4">
                    <a:lumMod val="50000"/>
                  </a:schemeClr>
                </a:solidFill>
              </a:rPr>
              <a:t>Travelled in his Airstream throughout the West, Canada and Alaska</a:t>
            </a:r>
          </a:p>
          <a:p>
            <a:pPr marL="285750" indent="-285750">
              <a:buFont typeface="Arial" panose="020B0604020202020204" pitchFamily="34" charset="0"/>
              <a:buChar char="•"/>
            </a:pPr>
            <a:r>
              <a:rPr lang="en-US" sz="2400" dirty="0"/>
              <a:t>Worked at the Top Shop (custom kitchen cabinets) in Franklin before purchasing Macon Rental (equipment rentals)</a:t>
            </a:r>
          </a:p>
        </p:txBody>
      </p:sp>
    </p:spTree>
    <p:extLst>
      <p:ext uri="{BB962C8B-B14F-4D97-AF65-F5344CB8AC3E}">
        <p14:creationId xmlns:p14="http://schemas.microsoft.com/office/powerpoint/2010/main" val="4259681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E978A2B-6455-417B-8139-C508108BEA4D}"/>
              </a:ext>
            </a:extLst>
          </p:cNvPr>
          <p:cNvSpPr txBox="1"/>
          <p:nvPr/>
        </p:nvSpPr>
        <p:spPr>
          <a:xfrm>
            <a:off x="4011933" y="1966406"/>
            <a:ext cx="7586333" cy="830997"/>
          </a:xfrm>
          <a:prstGeom prst="rect">
            <a:avLst/>
          </a:prstGeom>
          <a:noFill/>
        </p:spPr>
        <p:txBody>
          <a:bodyPr wrap="square" rtlCol="0">
            <a:spAutoFit/>
          </a:bodyPr>
          <a:lstStyle/>
          <a:p>
            <a:r>
              <a:rPr lang="en-US" sz="2400" b="1" dirty="0"/>
              <a:t>Thomas (Tom) Wesley Hubbell </a:t>
            </a:r>
            <a:r>
              <a:rPr lang="en-US" sz="2400" dirty="0"/>
              <a:t>– </a:t>
            </a:r>
            <a:r>
              <a:rPr lang="en-US" sz="2400" b="1" dirty="0"/>
              <a:t>Rotary Club of Franklin</a:t>
            </a:r>
          </a:p>
          <a:p>
            <a:r>
              <a:rPr lang="en-US" sz="2400" dirty="0"/>
              <a:t>November 1, 1938 – April 19, 2024</a:t>
            </a:r>
          </a:p>
        </p:txBody>
      </p:sp>
      <p:sp>
        <p:nvSpPr>
          <p:cNvPr id="9" name="TextBox 8">
            <a:extLst>
              <a:ext uri="{FF2B5EF4-FFF2-40B4-BE49-F238E27FC236}">
                <a16:creationId xmlns:a16="http://schemas.microsoft.com/office/drawing/2014/main" id="{D7392C07-5A0A-4AEB-B7BB-65F0936EDB04}"/>
              </a:ext>
            </a:extLst>
          </p:cNvPr>
          <p:cNvSpPr txBox="1"/>
          <p:nvPr/>
        </p:nvSpPr>
        <p:spPr>
          <a:xfrm>
            <a:off x="3914368" y="279326"/>
            <a:ext cx="7586333" cy="1569660"/>
          </a:xfrm>
          <a:prstGeom prst="rect">
            <a:avLst/>
          </a:prstGeom>
          <a:noFill/>
        </p:spPr>
        <p:txBody>
          <a:bodyPr wrap="square" rtlCol="0">
            <a:spAutoFit/>
          </a:bodyPr>
          <a:lstStyle/>
          <a:p>
            <a:r>
              <a:rPr lang="en-US" sz="3200" i="1" dirty="0">
                <a:solidFill>
                  <a:srgbClr val="002060"/>
                </a:solidFill>
              </a:rPr>
              <a:t>“What a wonderful man…and one of my parents’ best friends. He will be missed for sure.”</a:t>
            </a:r>
          </a:p>
        </p:txBody>
      </p:sp>
      <p:sp>
        <p:nvSpPr>
          <p:cNvPr id="2" name="TextBox 1">
            <a:extLst>
              <a:ext uri="{FF2B5EF4-FFF2-40B4-BE49-F238E27FC236}">
                <a16:creationId xmlns:a16="http://schemas.microsoft.com/office/drawing/2014/main" id="{1B55575F-BB9F-66B8-ED62-8A8FF0DAF084}"/>
              </a:ext>
            </a:extLst>
          </p:cNvPr>
          <p:cNvSpPr txBox="1"/>
          <p:nvPr/>
        </p:nvSpPr>
        <p:spPr>
          <a:xfrm>
            <a:off x="276234" y="571713"/>
            <a:ext cx="1672639" cy="923330"/>
          </a:xfrm>
          <a:prstGeom prst="rect">
            <a:avLst/>
          </a:prstGeom>
          <a:noFill/>
        </p:spPr>
        <p:txBody>
          <a:bodyPr wrap="square" rtlCol="0">
            <a:spAutoFit/>
          </a:bodyPr>
          <a:lstStyle/>
          <a:p>
            <a:pPr marL="0" algn="l" rtl="0" eaLnBrk="1" fontAlgn="ctr" latinLnBrk="0" hangingPunct="1">
              <a:spcBef>
                <a:spcPts val="0"/>
              </a:spcBef>
              <a:spcAft>
                <a:spcPts val="0"/>
              </a:spcAft>
            </a:pPr>
            <a:r>
              <a:rPr lang="en-US" sz="3600" b="1" i="0" u="none" strike="noStrike" kern="1200" baseline="0" dirty="0">
                <a:solidFill>
                  <a:srgbClr val="002060"/>
                </a:solidFill>
                <a:effectLst/>
                <a:latin typeface="Calibri" panose="020F0502020204030204" pitchFamily="34" charset="0"/>
              </a:rPr>
              <a:t>Rotary</a:t>
            </a:r>
            <a:endParaRPr lang="en-US" sz="36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sz="1800" b="1" i="0" u="none" strike="noStrike" kern="1200" baseline="0" dirty="0">
                <a:solidFill>
                  <a:srgbClr val="002060"/>
                </a:solidFill>
                <a:effectLst/>
                <a:latin typeface="Calibri" panose="020F0502020204030204" pitchFamily="34" charset="0"/>
              </a:rPr>
              <a:t>Club of Franklin</a:t>
            </a:r>
            <a:endParaRPr lang="en-US" dirty="0"/>
          </a:p>
        </p:txBody>
      </p:sp>
      <p:pic>
        <p:nvPicPr>
          <p:cNvPr id="3" name="Picture 1">
            <a:extLst>
              <a:ext uri="{FF2B5EF4-FFF2-40B4-BE49-F238E27FC236}">
                <a16:creationId xmlns:a16="http://schemas.microsoft.com/office/drawing/2014/main" id="{C0CF80C0-080A-B300-DC72-A789E8AAB7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8873" y="150641"/>
            <a:ext cx="1593174" cy="15931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B78CB34-2100-2053-A078-208A27AA8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34" y="2797403"/>
            <a:ext cx="2710277" cy="2660087"/>
          </a:xfrm>
          <a:prstGeom prst="rect">
            <a:avLst/>
          </a:prstGeom>
        </p:spPr>
      </p:pic>
      <p:sp>
        <p:nvSpPr>
          <p:cNvPr id="7" name="TextBox 6">
            <a:extLst>
              <a:ext uri="{FF2B5EF4-FFF2-40B4-BE49-F238E27FC236}">
                <a16:creationId xmlns:a16="http://schemas.microsoft.com/office/drawing/2014/main" id="{4805F7E1-6355-3472-C748-02E1355ADCE7}"/>
              </a:ext>
            </a:extLst>
          </p:cNvPr>
          <p:cNvSpPr txBox="1"/>
          <p:nvPr/>
        </p:nvSpPr>
        <p:spPr>
          <a:xfrm>
            <a:off x="4295633" y="2957660"/>
            <a:ext cx="7381188" cy="4062651"/>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accent4">
                    <a:lumMod val="50000"/>
                  </a:schemeClr>
                </a:solidFill>
              </a:rPr>
              <a:t>Rotarian for nine years</a:t>
            </a:r>
          </a:p>
          <a:p>
            <a:pPr marL="285750" indent="-285750">
              <a:buFont typeface="Arial" panose="020B0604020202020204" pitchFamily="34" charset="0"/>
              <a:buChar char="•"/>
            </a:pPr>
            <a:r>
              <a:rPr lang="en-US" sz="2400" dirty="0"/>
              <a:t>Active in Crystal River, FL and Franklin clubs</a:t>
            </a:r>
          </a:p>
          <a:p>
            <a:pPr marL="285750" indent="-285750">
              <a:buFont typeface="Arial" panose="020B0604020202020204" pitchFamily="34" charset="0"/>
              <a:buChar char="•"/>
            </a:pPr>
            <a:r>
              <a:rPr lang="en-US" sz="2400" dirty="0">
                <a:solidFill>
                  <a:schemeClr val="accent4">
                    <a:lumMod val="50000"/>
                  </a:schemeClr>
                </a:solidFill>
              </a:rPr>
              <a:t>Member of the Order of St. Luke Healing Ministry</a:t>
            </a:r>
          </a:p>
          <a:p>
            <a:pPr marL="285750" indent="-285750">
              <a:buFont typeface="Arial" panose="020B0604020202020204" pitchFamily="34" charset="0"/>
              <a:buChar char="•"/>
            </a:pPr>
            <a:r>
              <a:rPr lang="en-US" sz="2400" dirty="0"/>
              <a:t>Born in Oxford, MI</a:t>
            </a:r>
          </a:p>
          <a:p>
            <a:pPr marL="285750" indent="-285750">
              <a:buFont typeface="Arial" panose="020B0604020202020204" pitchFamily="34" charset="0"/>
              <a:buChar char="•"/>
            </a:pPr>
            <a:r>
              <a:rPr lang="en-US" sz="2400" dirty="0">
                <a:solidFill>
                  <a:schemeClr val="accent4">
                    <a:lumMod val="50000"/>
                  </a:schemeClr>
                </a:solidFill>
              </a:rPr>
              <a:t>U.S. Navy veteran</a:t>
            </a:r>
          </a:p>
          <a:p>
            <a:pPr marL="285750" indent="-285750">
              <a:buFont typeface="Arial" panose="020B0604020202020204" pitchFamily="34" charset="0"/>
              <a:buChar char="•"/>
            </a:pPr>
            <a:r>
              <a:rPr lang="en-US" sz="2400" dirty="0"/>
              <a:t>Husband, father, grandfather, great grandfather</a:t>
            </a:r>
          </a:p>
          <a:p>
            <a:pPr marL="285750" indent="-285750">
              <a:buFont typeface="Arial" panose="020B0604020202020204" pitchFamily="34" charset="0"/>
              <a:buChar char="•"/>
            </a:pPr>
            <a:r>
              <a:rPr lang="en-US" sz="2400" dirty="0">
                <a:solidFill>
                  <a:schemeClr val="accent4">
                    <a:lumMod val="50000"/>
                  </a:schemeClr>
                </a:solidFill>
              </a:rPr>
              <a:t>Sales, Inventory and Part Management for Chrysler and Intel Software</a:t>
            </a:r>
          </a:p>
          <a:p>
            <a:pPr marL="285750" indent="-285750">
              <a:buFont typeface="Arial" panose="020B0604020202020204" pitchFamily="34" charset="0"/>
              <a:buChar char="•"/>
            </a:pPr>
            <a:r>
              <a:rPr lang="en-US" sz="2400" dirty="0"/>
              <a:t>Owned and operated Coastal Charter Tours—guided manatee tours in Crystal River</a:t>
            </a:r>
          </a:p>
          <a:p>
            <a:endParaRPr lang="en-US" dirty="0"/>
          </a:p>
        </p:txBody>
      </p:sp>
    </p:spTree>
    <p:extLst>
      <p:ext uri="{BB962C8B-B14F-4D97-AF65-F5344CB8AC3E}">
        <p14:creationId xmlns:p14="http://schemas.microsoft.com/office/powerpoint/2010/main" val="23643755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TotalTime>
  <Words>3555</Words>
  <Application>Microsoft Office PowerPoint</Application>
  <PresentationFormat>Widescreen</PresentationFormat>
  <Paragraphs>390</Paragraphs>
  <Slides>30</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30</vt:i4>
      </vt:variant>
    </vt:vector>
  </HeadingPairs>
  <TitlesOfParts>
    <vt:vector size="42" baseType="lpstr">
      <vt:lpstr>Aptos</vt:lpstr>
      <vt:lpstr>Arial</vt:lpstr>
      <vt:lpstr>Arial Unicode MS</vt:lpstr>
      <vt:lpstr>Calibri</vt:lpstr>
      <vt:lpstr>Calibri Light</vt:lpstr>
      <vt:lpstr>DM Sans</vt:lpstr>
      <vt:lpstr>Inter var</vt:lpstr>
      <vt:lpstr>Nunito Sans</vt:lpstr>
      <vt:lpstr>PT Serif</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Van Sickler</dc:creator>
  <cp:lastModifiedBy>Kimberly Van Sickler</cp:lastModifiedBy>
  <cp:revision>1</cp:revision>
  <dcterms:created xsi:type="dcterms:W3CDTF">2025-02-06T02:00:33Z</dcterms:created>
  <dcterms:modified xsi:type="dcterms:W3CDTF">2025-05-08T00:24:55Z</dcterms:modified>
</cp:coreProperties>
</file>