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9" r:id="rId2"/>
    <p:sldId id="259" r:id="rId3"/>
    <p:sldId id="279" r:id="rId4"/>
    <p:sldId id="262" r:id="rId5"/>
    <p:sldId id="275" r:id="rId6"/>
    <p:sldId id="276" r:id="rId7"/>
    <p:sldId id="271" r:id="rId8"/>
    <p:sldId id="278" r:id="rId9"/>
  </p:sldIdLst>
  <p:sldSz cx="12192000" cy="6858000"/>
  <p:notesSz cx="7077075" cy="936307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onnie Molland" initials="CM" lastIdx="1" clrIdx="0">
    <p:extLst>
      <p:ext uri="{19B8F6BF-5375-455C-9EA6-DF929625EA0E}">
        <p15:presenceInfo xmlns:p15="http://schemas.microsoft.com/office/powerpoint/2012/main" userId="625ef5a03ceec6a6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0" d="100"/>
          <a:sy n="80" d="100"/>
        </p:scale>
        <p:origin x="82" y="17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452B67-61D1-4C16-79FD-ED9A7E1C4E4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085DBDB-E1A9-4171-3AAA-795412A16BB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DF36765-C98C-7C60-A483-7A89241F28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FFA93-BD97-4EE8-BEBB-00BA7CDBC7EB}" type="datetimeFigureOut">
              <a:rPr lang="en-US" smtClean="0"/>
              <a:t>5/8/2025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17543F2-0A28-095A-1008-571D686885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240727E-7DA2-E4AF-A89D-131948C1DE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CD6455-B3ED-40C4-8B3A-56393DD599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56516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98EA72-62C2-F4FA-C5D9-F5D2E94A05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D3B8EBE-BAFC-B673-9EC8-D11A31CB319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B96C75A-1C9B-3A1D-C177-3080958E53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FFA93-BD97-4EE8-BEBB-00BA7CDBC7EB}" type="datetimeFigureOut">
              <a:rPr lang="en-US" smtClean="0"/>
              <a:t>5/8/2025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3E1E555-49E2-07F1-0644-7643629C6E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4A995CF-47DB-8DDD-AFFE-BD34F4CEC5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CD6455-B3ED-40C4-8B3A-56393DD599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77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ACE6F16-613B-5F88-4E0A-98E56783DCD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AD44661-BF46-EC68-15FB-579FDB1A76D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69061D8-F951-EBD9-6840-4AAF023F68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FFA93-BD97-4EE8-BEBB-00BA7CDBC7EB}" type="datetimeFigureOut">
              <a:rPr lang="en-US" smtClean="0"/>
              <a:t>5/8/2025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43137E7-C29A-D639-500A-153B416254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6A86E0F-DB14-7C74-83C3-DDA7FEF35B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CD6455-B3ED-40C4-8B3A-56393DD599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81449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670256-9138-E249-F112-3EC6B7A19C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D3228B5-35B5-3C34-A16E-8A885E520B1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2F4DD78-7C99-1CE4-5F27-83945894CC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FFA93-BD97-4EE8-BEBB-00BA7CDBC7EB}" type="datetimeFigureOut">
              <a:rPr lang="en-US" smtClean="0"/>
              <a:t>5/8/2025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7B543D0-D2A1-8E8D-E1E5-C884A9CA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D4F349D-D5EB-4A75-E637-00605A65CF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CD6455-B3ED-40C4-8B3A-56393DD599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86414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D56D2C-022E-5B12-6644-4D67F79191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94E09F0-85E5-0FE3-15E0-99DFB886F02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9E91372-8864-EAC0-C6DE-B69CDD005E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FFA93-BD97-4EE8-BEBB-00BA7CDBC7EB}" type="datetimeFigureOut">
              <a:rPr lang="en-US" smtClean="0"/>
              <a:t>5/8/2025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C5B9ECB-0313-3DC0-A5AA-D19FD167F6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99C24E-9CBE-3F08-CA44-912E37AA8E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CD6455-B3ED-40C4-8B3A-56393DD599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30843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516737-7AB1-567C-A21A-A451B50F91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2EB9A94-3AB6-2593-31BF-188B008269F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91B080F-6488-424B-CCAD-0341FED0B2E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87F91D5-7B67-DAF3-C4E9-A38FEB117D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FFA93-BD97-4EE8-BEBB-00BA7CDBC7EB}" type="datetimeFigureOut">
              <a:rPr lang="en-US" smtClean="0"/>
              <a:t>5/8/2025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04F6A73-CF8C-CCEC-7F19-1B8F105049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90929D0-7AA9-EC6E-28C9-3281A7C391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CD6455-B3ED-40C4-8B3A-56393DD599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56438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FEA916-750C-379A-D93B-A412044BD6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24D0F2D-7D9C-B08F-CB79-62A64ADAA69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C28AD1E-1BCE-9A1F-1F7A-7F6F7BD0775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C0F6FEE-9175-51FA-C6E2-999E752D0C5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1CA2CBA-59CC-ED12-691F-232351642E3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D17578A-A05C-E1B1-9662-BE1B95C5B5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FFA93-BD97-4EE8-BEBB-00BA7CDBC7EB}" type="datetimeFigureOut">
              <a:rPr lang="en-US" smtClean="0"/>
              <a:t>5/8/2025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49749D5-B1C1-BE2D-AE05-C29CE93956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1EA42C3-425D-AE95-224E-BE7BF87610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CD6455-B3ED-40C4-8B3A-56393DD599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52272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907BA9-83EF-5CAD-C38E-86D0C03DB5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BC4978F-1A54-9065-E6C5-D5885FA739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FFA93-BD97-4EE8-BEBB-00BA7CDBC7EB}" type="datetimeFigureOut">
              <a:rPr lang="en-US" smtClean="0"/>
              <a:t>5/8/2025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41A2347-1578-1882-EC28-04E3477AB2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F3C0A11-B7BC-CAD2-2CED-7B91CB8717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CD6455-B3ED-40C4-8B3A-56393DD599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56139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DE9CB0F-8545-6BF2-988B-C1814D11F2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FFA93-BD97-4EE8-BEBB-00BA7CDBC7EB}" type="datetimeFigureOut">
              <a:rPr lang="en-US" smtClean="0"/>
              <a:t>5/8/2025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D680C98-A7C4-49C3-220B-677503DEF9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1914573-E4BE-1008-2BF1-511A866551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CD6455-B3ED-40C4-8B3A-56393DD599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58321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4D7321-2138-D291-0CC5-618B2223FB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851E703-43B8-0CFA-6259-7887349CEDC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5A25E71-5087-520E-DEA7-D01FA61A663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0813767-669B-B583-C1D3-244D079F87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FFA93-BD97-4EE8-BEBB-00BA7CDBC7EB}" type="datetimeFigureOut">
              <a:rPr lang="en-US" smtClean="0"/>
              <a:t>5/8/2025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5F9E5DC-1CA9-2187-5BC8-5A2B26AFB8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B646D6B-1BF3-6AB9-33FB-C8BE687582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CD6455-B3ED-40C4-8B3A-56393DD599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98528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9E6D68-0A47-7034-BAD6-1E6BD2CDED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CDED0C1-EECE-9141-A08F-EA479B2F46E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5271558-42A5-3A67-6C55-4D815E338F1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83311EE-8E29-4252-7C1D-56BEB63EDA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FFA93-BD97-4EE8-BEBB-00BA7CDBC7EB}" type="datetimeFigureOut">
              <a:rPr lang="en-US" smtClean="0"/>
              <a:t>5/8/2025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F380342-58E7-A1AE-A814-8367DF2630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437957B-3268-720E-F787-6D3914C3A9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CD6455-B3ED-40C4-8B3A-56393DD599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02344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818B952-679A-9A6A-4DD3-277AFDCA67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B6126AE-9BAD-CC07-BF22-06A3C7DDEB0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5857530-7C01-871F-17FD-3FF3D11B721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DB5FFA93-BD97-4EE8-BEBB-00BA7CDBC7EB}" type="datetimeFigureOut">
              <a:rPr lang="en-US" smtClean="0"/>
              <a:t>5/8/2025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3E8DE0A-60B3-2042-BAF0-9316133984B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8E696C7-6D19-D132-DD55-8CED97D7B02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54CD6455-B3ED-40C4-8B3A-56393DD599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42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group of stars on a black background&#10;&#10;AI-generated content may be incorrect.">
            <a:extLst>
              <a:ext uri="{FF2B5EF4-FFF2-40B4-BE49-F238E27FC236}">
                <a16:creationId xmlns:a16="http://schemas.microsoft.com/office/drawing/2014/main" id="{F1C125B5-702D-E20D-ECF0-0007975795F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6389" y="739314"/>
            <a:ext cx="6487587" cy="3838412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1FF65667-F3FC-83C8-189D-5EEA26BA6BA5}"/>
              </a:ext>
            </a:extLst>
          </p:cNvPr>
          <p:cNvSpPr txBox="1"/>
          <p:nvPr/>
        </p:nvSpPr>
        <p:spPr>
          <a:xfrm>
            <a:off x="2492188" y="4867835"/>
            <a:ext cx="7718612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accent4">
                    <a:lumMod val="75000"/>
                  </a:schemeClr>
                </a:solidFill>
              </a:rPr>
              <a:t>Action for Award</a:t>
            </a:r>
          </a:p>
        </p:txBody>
      </p:sp>
    </p:spTree>
    <p:extLst>
      <p:ext uri="{BB962C8B-B14F-4D97-AF65-F5344CB8AC3E}">
        <p14:creationId xmlns:p14="http://schemas.microsoft.com/office/powerpoint/2010/main" val="32400769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9" name="Rectangle 18">
            <a:extLst>
              <a:ext uri="{FF2B5EF4-FFF2-40B4-BE49-F238E27FC236}">
                <a16:creationId xmlns:a16="http://schemas.microsoft.com/office/drawing/2014/main" id="{76906711-0AFB-47DD-A4B6-4E94B38B8C9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AA91F649-894C-41F6-A21D-3D1AC558E93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2877832"/>
          </a:xfrm>
          <a:custGeom>
            <a:avLst/>
            <a:gdLst>
              <a:gd name="connsiteX0" fmla="*/ 6789701 w 12192000"/>
              <a:gd name="connsiteY0" fmla="*/ 2809623 h 2877832"/>
              <a:gd name="connsiteX1" fmla="*/ 6788702 w 12192000"/>
              <a:gd name="connsiteY1" fmla="*/ 2809701 h 2877832"/>
              <a:gd name="connsiteX2" fmla="*/ 6788476 w 12192000"/>
              <a:gd name="connsiteY2" fmla="*/ 2810235 h 2877832"/>
              <a:gd name="connsiteX3" fmla="*/ 0 w 12192000"/>
              <a:gd name="connsiteY3" fmla="*/ 0 h 2877832"/>
              <a:gd name="connsiteX4" fmla="*/ 12192000 w 12192000"/>
              <a:gd name="connsiteY4" fmla="*/ 0 h 2877832"/>
              <a:gd name="connsiteX5" fmla="*/ 12192000 w 12192000"/>
              <a:gd name="connsiteY5" fmla="*/ 1915388 h 2877832"/>
              <a:gd name="connsiteX6" fmla="*/ 12061096 w 12192000"/>
              <a:gd name="connsiteY6" fmla="*/ 1954428 h 2877832"/>
              <a:gd name="connsiteX7" fmla="*/ 11676800 w 12192000"/>
              <a:gd name="connsiteY7" fmla="*/ 2058003 h 2877832"/>
              <a:gd name="connsiteX8" fmla="*/ 10425355 w 12192000"/>
              <a:gd name="connsiteY8" fmla="*/ 2341542 h 2877832"/>
              <a:gd name="connsiteX9" fmla="*/ 9424022 w 12192000"/>
              <a:gd name="connsiteY9" fmla="*/ 2516704 h 2877832"/>
              <a:gd name="connsiteX10" fmla="*/ 8458419 w 12192000"/>
              <a:gd name="connsiteY10" fmla="*/ 2650405 h 2877832"/>
              <a:gd name="connsiteX11" fmla="*/ 7715970 w 12192000"/>
              <a:gd name="connsiteY11" fmla="*/ 2730352 h 2877832"/>
              <a:gd name="connsiteX12" fmla="*/ 6951716 w 12192000"/>
              <a:gd name="connsiteY12" fmla="*/ 2796132 h 2877832"/>
              <a:gd name="connsiteX13" fmla="*/ 6936303 w 12192000"/>
              <a:gd name="connsiteY13" fmla="*/ 2798203 h 2877832"/>
              <a:gd name="connsiteX14" fmla="*/ 6790448 w 12192000"/>
              <a:gd name="connsiteY14" fmla="*/ 2809564 h 2877832"/>
              <a:gd name="connsiteX15" fmla="*/ 6799941 w 12192000"/>
              <a:gd name="connsiteY15" fmla="*/ 2811384 h 2877832"/>
              <a:gd name="connsiteX16" fmla="*/ 6835432 w 12192000"/>
              <a:gd name="connsiteY16" fmla="*/ 2809677 h 2877832"/>
              <a:gd name="connsiteX17" fmla="*/ 6884003 w 12192000"/>
              <a:gd name="connsiteY17" fmla="*/ 2806699 h 2877832"/>
              <a:gd name="connsiteX18" fmla="*/ 7578771 w 12192000"/>
              <a:gd name="connsiteY18" fmla="*/ 2774172 h 2877832"/>
              <a:gd name="connsiteX19" fmla="*/ 8623845 w 12192000"/>
              <a:gd name="connsiteY19" fmla="*/ 2687275 h 2877832"/>
              <a:gd name="connsiteX20" fmla="*/ 9479970 w 12192000"/>
              <a:gd name="connsiteY20" fmla="*/ 2583369 h 2877832"/>
              <a:gd name="connsiteX21" fmla="*/ 10629308 w 12192000"/>
              <a:gd name="connsiteY21" fmla="*/ 2389212 h 2877832"/>
              <a:gd name="connsiteX22" fmla="*/ 11998498 w 12192000"/>
              <a:gd name="connsiteY22" fmla="*/ 2063218 h 2877832"/>
              <a:gd name="connsiteX23" fmla="*/ 12192000 w 12192000"/>
              <a:gd name="connsiteY23" fmla="*/ 2006219 h 2877832"/>
              <a:gd name="connsiteX24" fmla="*/ 12192000 w 12192000"/>
              <a:gd name="connsiteY24" fmla="*/ 2060956 h 2877832"/>
              <a:gd name="connsiteX25" fmla="*/ 11829257 w 12192000"/>
              <a:gd name="connsiteY25" fmla="*/ 2166255 h 2877832"/>
              <a:gd name="connsiteX26" fmla="*/ 10939183 w 12192000"/>
              <a:gd name="connsiteY26" fmla="*/ 2380770 h 2877832"/>
              <a:gd name="connsiteX27" fmla="*/ 9985530 w 12192000"/>
              <a:gd name="connsiteY27" fmla="*/ 2560775 h 2877832"/>
              <a:gd name="connsiteX28" fmla="*/ 9186882 w 12192000"/>
              <a:gd name="connsiteY28" fmla="*/ 2676722 h 2877832"/>
              <a:gd name="connsiteX29" fmla="*/ 8578198 w 12192000"/>
              <a:gd name="connsiteY29" fmla="*/ 2746241 h 2877832"/>
              <a:gd name="connsiteX30" fmla="*/ 7864358 w 12192000"/>
              <a:gd name="connsiteY30" fmla="*/ 2807692 h 2877832"/>
              <a:gd name="connsiteX31" fmla="*/ 6935502 w 12192000"/>
              <a:gd name="connsiteY31" fmla="*/ 2859086 h 2877832"/>
              <a:gd name="connsiteX32" fmla="*/ 6477750 w 12192000"/>
              <a:gd name="connsiteY32" fmla="*/ 2872989 h 2877832"/>
              <a:gd name="connsiteX33" fmla="*/ 6362294 w 12192000"/>
              <a:gd name="connsiteY33" fmla="*/ 2877832 h 2877832"/>
              <a:gd name="connsiteX34" fmla="*/ 6057129 w 12192000"/>
              <a:gd name="connsiteY34" fmla="*/ 2877832 h 2877832"/>
              <a:gd name="connsiteX35" fmla="*/ 5977784 w 12192000"/>
              <a:gd name="connsiteY35" fmla="*/ 2873238 h 2877832"/>
              <a:gd name="connsiteX36" fmla="*/ 5265087 w 12192000"/>
              <a:gd name="connsiteY36" fmla="*/ 2836989 h 2877832"/>
              <a:gd name="connsiteX37" fmla="*/ 4346277 w 12192000"/>
              <a:gd name="connsiteY37" fmla="*/ 2774919 h 2877832"/>
              <a:gd name="connsiteX38" fmla="*/ 3373045 w 12192000"/>
              <a:gd name="connsiteY38" fmla="*/ 2676350 h 2877832"/>
              <a:gd name="connsiteX39" fmla="*/ 2362173 w 12192000"/>
              <a:gd name="connsiteY39" fmla="*/ 2557423 h 2877832"/>
              <a:gd name="connsiteX40" fmla="*/ 1233178 w 12192000"/>
              <a:gd name="connsiteY40" fmla="*/ 2384247 h 2877832"/>
              <a:gd name="connsiteX41" fmla="*/ 68500 w 12192000"/>
              <a:gd name="connsiteY41" fmla="*/ 2144540 h 2877832"/>
              <a:gd name="connsiteX42" fmla="*/ 0 w 12192000"/>
              <a:gd name="connsiteY42" fmla="*/ 2127185 h 2877832"/>
              <a:gd name="connsiteX43" fmla="*/ 0 w 12192000"/>
              <a:gd name="connsiteY43" fmla="*/ 2070696 h 2877832"/>
              <a:gd name="connsiteX44" fmla="*/ 72441 w 12192000"/>
              <a:gd name="connsiteY44" fmla="*/ 2089473 h 2877832"/>
              <a:gd name="connsiteX45" fmla="*/ 600716 w 12192000"/>
              <a:gd name="connsiteY45" fmla="*/ 2207843 h 2877832"/>
              <a:gd name="connsiteX46" fmla="*/ 1769512 w 12192000"/>
              <a:gd name="connsiteY46" fmla="*/ 2418011 h 2877832"/>
              <a:gd name="connsiteX47" fmla="*/ 2613554 w 12192000"/>
              <a:gd name="connsiteY47" fmla="*/ 2534953 h 2877832"/>
              <a:gd name="connsiteX48" fmla="*/ 2581134 w 12192000"/>
              <a:gd name="connsiteY48" fmla="*/ 2525022 h 2877832"/>
              <a:gd name="connsiteX49" fmla="*/ 1112635 w 12192000"/>
              <a:gd name="connsiteY49" fmla="*/ 2192325 h 2877832"/>
              <a:gd name="connsiteX50" fmla="*/ 420412 w 12192000"/>
              <a:gd name="connsiteY50" fmla="*/ 1992892 h 2877832"/>
              <a:gd name="connsiteX51" fmla="*/ 0 w 12192000"/>
              <a:gd name="connsiteY51" fmla="*/ 1853975 h 2877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12192000" h="2877832">
                <a:moveTo>
                  <a:pt x="6789701" y="2809623"/>
                </a:moveTo>
                <a:lnTo>
                  <a:pt x="6788702" y="2809701"/>
                </a:lnTo>
                <a:lnTo>
                  <a:pt x="6788476" y="2810235"/>
                </a:ln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1915388"/>
                </a:lnTo>
                <a:lnTo>
                  <a:pt x="12061096" y="1954428"/>
                </a:lnTo>
                <a:cubicBezTo>
                  <a:pt x="11933500" y="1990642"/>
                  <a:pt x="11805390" y="2025171"/>
                  <a:pt x="11676800" y="2058003"/>
                </a:cubicBezTo>
                <a:cubicBezTo>
                  <a:pt x="11262789" y="2165510"/>
                  <a:pt x="10845343" y="2259112"/>
                  <a:pt x="10425355" y="2341542"/>
                </a:cubicBezTo>
                <a:cubicBezTo>
                  <a:pt x="10092810" y="2406753"/>
                  <a:pt x="9759033" y="2465150"/>
                  <a:pt x="9424022" y="2516704"/>
                </a:cubicBezTo>
                <a:cubicBezTo>
                  <a:pt x="9102997" y="2566361"/>
                  <a:pt x="8781133" y="2610928"/>
                  <a:pt x="8458419" y="2650405"/>
                </a:cubicBezTo>
                <a:cubicBezTo>
                  <a:pt x="8211360" y="2680571"/>
                  <a:pt x="7963792" y="2706144"/>
                  <a:pt x="7715970" y="2730352"/>
                </a:cubicBezTo>
                <a:lnTo>
                  <a:pt x="6951716" y="2796132"/>
                </a:lnTo>
                <a:lnTo>
                  <a:pt x="6936303" y="2798203"/>
                </a:lnTo>
                <a:lnTo>
                  <a:pt x="6790448" y="2809564"/>
                </a:lnTo>
                <a:lnTo>
                  <a:pt x="6799941" y="2811384"/>
                </a:lnTo>
                <a:cubicBezTo>
                  <a:pt x="6811623" y="2811850"/>
                  <a:pt x="6823734" y="2809677"/>
                  <a:pt x="6835432" y="2809677"/>
                </a:cubicBezTo>
                <a:cubicBezTo>
                  <a:pt x="6851580" y="2809677"/>
                  <a:pt x="6867729" y="2807070"/>
                  <a:pt x="6884003" y="2806699"/>
                </a:cubicBezTo>
                <a:cubicBezTo>
                  <a:pt x="7115805" y="2801237"/>
                  <a:pt x="7347351" y="2789070"/>
                  <a:pt x="7578771" y="2774172"/>
                </a:cubicBezTo>
                <a:cubicBezTo>
                  <a:pt x="7927552" y="2751704"/>
                  <a:pt x="8276080" y="2723525"/>
                  <a:pt x="8623845" y="2687275"/>
                </a:cubicBezTo>
                <a:cubicBezTo>
                  <a:pt x="8909939" y="2657977"/>
                  <a:pt x="9195310" y="2623342"/>
                  <a:pt x="9479970" y="2583369"/>
                </a:cubicBezTo>
                <a:cubicBezTo>
                  <a:pt x="9864901" y="2528995"/>
                  <a:pt x="10248014" y="2464281"/>
                  <a:pt x="10629308" y="2389212"/>
                </a:cubicBezTo>
                <a:cubicBezTo>
                  <a:pt x="11090114" y="2298092"/>
                  <a:pt x="11546975" y="2190586"/>
                  <a:pt x="11998498" y="2063218"/>
                </a:cubicBezTo>
                <a:lnTo>
                  <a:pt x="12192000" y="2006219"/>
                </a:lnTo>
                <a:lnTo>
                  <a:pt x="12192000" y="2060956"/>
                </a:lnTo>
                <a:lnTo>
                  <a:pt x="11829257" y="2166255"/>
                </a:lnTo>
                <a:cubicBezTo>
                  <a:pt x="11534769" y="2245952"/>
                  <a:pt x="11238120" y="2316838"/>
                  <a:pt x="10939183" y="2380770"/>
                </a:cubicBezTo>
                <a:cubicBezTo>
                  <a:pt x="10622824" y="2448552"/>
                  <a:pt x="10304941" y="2508549"/>
                  <a:pt x="9985530" y="2560775"/>
                </a:cubicBezTo>
                <a:cubicBezTo>
                  <a:pt x="9720036" y="2604224"/>
                  <a:pt x="9453814" y="2642869"/>
                  <a:pt x="9186882" y="2676722"/>
                </a:cubicBezTo>
                <a:cubicBezTo>
                  <a:pt x="8984197" y="2702296"/>
                  <a:pt x="8781514" y="2726379"/>
                  <a:pt x="8578198" y="2746241"/>
                </a:cubicBezTo>
                <a:cubicBezTo>
                  <a:pt x="8340547" y="2768961"/>
                  <a:pt x="8102644" y="2790436"/>
                  <a:pt x="7864358" y="2807692"/>
                </a:cubicBezTo>
                <a:cubicBezTo>
                  <a:pt x="7554994" y="2830036"/>
                  <a:pt x="7245502" y="2847914"/>
                  <a:pt x="6935502" y="2859086"/>
                </a:cubicBezTo>
                <a:cubicBezTo>
                  <a:pt x="6782917" y="2864549"/>
                  <a:pt x="6630334" y="2868397"/>
                  <a:pt x="6477750" y="2872989"/>
                </a:cubicBezTo>
                <a:cubicBezTo>
                  <a:pt x="6439195" y="2870905"/>
                  <a:pt x="6400529" y="2872530"/>
                  <a:pt x="6362294" y="2877832"/>
                </a:cubicBezTo>
                <a:lnTo>
                  <a:pt x="6057129" y="2877832"/>
                </a:lnTo>
                <a:lnTo>
                  <a:pt x="5977784" y="2873238"/>
                </a:lnTo>
                <a:cubicBezTo>
                  <a:pt x="5740261" y="2860825"/>
                  <a:pt x="5502739" y="2847046"/>
                  <a:pt x="5265087" y="2836989"/>
                </a:cubicBezTo>
                <a:cubicBezTo>
                  <a:pt x="4958267" y="2824573"/>
                  <a:pt x="4651826" y="2804093"/>
                  <a:pt x="4346277" y="2774919"/>
                </a:cubicBezTo>
                <a:cubicBezTo>
                  <a:pt x="4021654" y="2744007"/>
                  <a:pt x="3697795" y="2709372"/>
                  <a:pt x="3373045" y="2676350"/>
                </a:cubicBezTo>
                <a:cubicBezTo>
                  <a:pt x="3035412" y="2642088"/>
                  <a:pt x="2698456" y="2602449"/>
                  <a:pt x="2362173" y="2557423"/>
                </a:cubicBezTo>
                <a:cubicBezTo>
                  <a:pt x="1984692" y="2507270"/>
                  <a:pt x="1608364" y="2449544"/>
                  <a:pt x="1233178" y="2384247"/>
                </a:cubicBezTo>
                <a:cubicBezTo>
                  <a:pt x="842181" y="2315534"/>
                  <a:pt x="453758" y="2237046"/>
                  <a:pt x="68500" y="2144540"/>
                </a:cubicBezTo>
                <a:lnTo>
                  <a:pt x="0" y="2127185"/>
                </a:lnTo>
                <a:lnTo>
                  <a:pt x="0" y="2070696"/>
                </a:lnTo>
                <a:lnTo>
                  <a:pt x="72441" y="2089473"/>
                </a:lnTo>
                <a:cubicBezTo>
                  <a:pt x="247961" y="2131651"/>
                  <a:pt x="424164" y="2170911"/>
                  <a:pt x="600716" y="2207843"/>
                </a:cubicBezTo>
                <a:cubicBezTo>
                  <a:pt x="988279" y="2288657"/>
                  <a:pt x="1378133" y="2357555"/>
                  <a:pt x="1769512" y="2418011"/>
                </a:cubicBezTo>
                <a:cubicBezTo>
                  <a:pt x="2052426" y="2461587"/>
                  <a:pt x="2335725" y="2501684"/>
                  <a:pt x="2613554" y="2534953"/>
                </a:cubicBezTo>
                <a:cubicBezTo>
                  <a:pt x="2605544" y="2537560"/>
                  <a:pt x="2594611" y="2527504"/>
                  <a:pt x="2581134" y="2525022"/>
                </a:cubicBezTo>
                <a:cubicBezTo>
                  <a:pt x="2087178" y="2433070"/>
                  <a:pt x="1597684" y="2322177"/>
                  <a:pt x="1112635" y="2192325"/>
                </a:cubicBezTo>
                <a:cubicBezTo>
                  <a:pt x="880453" y="2130254"/>
                  <a:pt x="649713" y="2063776"/>
                  <a:pt x="420412" y="1992892"/>
                </a:cubicBezTo>
                <a:lnTo>
                  <a:pt x="0" y="1853975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39EA4171-71F8-2177-1370-3104F3798C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8881" y="390525"/>
            <a:ext cx="10909640" cy="1510301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6600" kern="120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Action for Earth</a:t>
            </a:r>
          </a:p>
        </p:txBody>
      </p:sp>
      <p:sp>
        <p:nvSpPr>
          <p:cNvPr id="18" name="sketch line">
            <a:extLst>
              <a:ext uri="{FF2B5EF4-FFF2-40B4-BE49-F238E27FC236}">
                <a16:creationId xmlns:a16="http://schemas.microsoft.com/office/drawing/2014/main" id="{56037404-66BD-46B5-9323-1B531319671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974206" y="1753266"/>
            <a:ext cx="4243589" cy="18288"/>
          </a:xfrm>
          <a:custGeom>
            <a:avLst/>
            <a:gdLst>
              <a:gd name="connsiteX0" fmla="*/ 0 w 4243589"/>
              <a:gd name="connsiteY0" fmla="*/ 0 h 18288"/>
              <a:gd name="connsiteX1" fmla="*/ 563791 w 4243589"/>
              <a:gd name="connsiteY1" fmla="*/ 0 h 18288"/>
              <a:gd name="connsiteX2" fmla="*/ 1042710 w 4243589"/>
              <a:gd name="connsiteY2" fmla="*/ 0 h 18288"/>
              <a:gd name="connsiteX3" fmla="*/ 1564066 w 4243589"/>
              <a:gd name="connsiteY3" fmla="*/ 0 h 18288"/>
              <a:gd name="connsiteX4" fmla="*/ 2212729 w 4243589"/>
              <a:gd name="connsiteY4" fmla="*/ 0 h 18288"/>
              <a:gd name="connsiteX5" fmla="*/ 2776520 w 4243589"/>
              <a:gd name="connsiteY5" fmla="*/ 0 h 18288"/>
              <a:gd name="connsiteX6" fmla="*/ 3297875 w 4243589"/>
              <a:gd name="connsiteY6" fmla="*/ 0 h 18288"/>
              <a:gd name="connsiteX7" fmla="*/ 4243589 w 4243589"/>
              <a:gd name="connsiteY7" fmla="*/ 0 h 18288"/>
              <a:gd name="connsiteX8" fmla="*/ 4243589 w 4243589"/>
              <a:gd name="connsiteY8" fmla="*/ 18288 h 18288"/>
              <a:gd name="connsiteX9" fmla="*/ 3637362 w 4243589"/>
              <a:gd name="connsiteY9" fmla="*/ 18288 h 18288"/>
              <a:gd name="connsiteX10" fmla="*/ 3116007 w 4243589"/>
              <a:gd name="connsiteY10" fmla="*/ 18288 h 18288"/>
              <a:gd name="connsiteX11" fmla="*/ 2424908 w 4243589"/>
              <a:gd name="connsiteY11" fmla="*/ 18288 h 18288"/>
              <a:gd name="connsiteX12" fmla="*/ 1861117 w 4243589"/>
              <a:gd name="connsiteY12" fmla="*/ 18288 h 18288"/>
              <a:gd name="connsiteX13" fmla="*/ 1382198 w 4243589"/>
              <a:gd name="connsiteY13" fmla="*/ 18288 h 18288"/>
              <a:gd name="connsiteX14" fmla="*/ 733535 w 4243589"/>
              <a:gd name="connsiteY14" fmla="*/ 18288 h 18288"/>
              <a:gd name="connsiteX15" fmla="*/ 0 w 4243589"/>
              <a:gd name="connsiteY15" fmla="*/ 18288 h 18288"/>
              <a:gd name="connsiteX16" fmla="*/ 0 w 4243589"/>
              <a:gd name="connsiteY16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243589" h="18288" fill="none" extrusionOk="0">
                <a:moveTo>
                  <a:pt x="0" y="0"/>
                </a:moveTo>
                <a:cubicBezTo>
                  <a:pt x="157351" y="-15653"/>
                  <a:pt x="378877" y="-5828"/>
                  <a:pt x="563791" y="0"/>
                </a:cubicBezTo>
                <a:cubicBezTo>
                  <a:pt x="748705" y="5828"/>
                  <a:pt x="905659" y="-5525"/>
                  <a:pt x="1042710" y="0"/>
                </a:cubicBezTo>
                <a:cubicBezTo>
                  <a:pt x="1179761" y="5525"/>
                  <a:pt x="1356845" y="-21288"/>
                  <a:pt x="1564066" y="0"/>
                </a:cubicBezTo>
                <a:cubicBezTo>
                  <a:pt x="1771287" y="21288"/>
                  <a:pt x="1912099" y="25135"/>
                  <a:pt x="2212729" y="0"/>
                </a:cubicBezTo>
                <a:cubicBezTo>
                  <a:pt x="2513359" y="-25135"/>
                  <a:pt x="2514918" y="-27119"/>
                  <a:pt x="2776520" y="0"/>
                </a:cubicBezTo>
                <a:cubicBezTo>
                  <a:pt x="3038122" y="27119"/>
                  <a:pt x="3178771" y="18116"/>
                  <a:pt x="3297875" y="0"/>
                </a:cubicBezTo>
                <a:cubicBezTo>
                  <a:pt x="3416980" y="-18116"/>
                  <a:pt x="4012240" y="-40869"/>
                  <a:pt x="4243589" y="0"/>
                </a:cubicBezTo>
                <a:cubicBezTo>
                  <a:pt x="4243987" y="7429"/>
                  <a:pt x="4243569" y="10822"/>
                  <a:pt x="4243589" y="18288"/>
                </a:cubicBezTo>
                <a:cubicBezTo>
                  <a:pt x="4112949" y="-2855"/>
                  <a:pt x="3928037" y="1831"/>
                  <a:pt x="3637362" y="18288"/>
                </a:cubicBezTo>
                <a:cubicBezTo>
                  <a:pt x="3346687" y="34745"/>
                  <a:pt x="3254446" y="26669"/>
                  <a:pt x="3116007" y="18288"/>
                </a:cubicBezTo>
                <a:cubicBezTo>
                  <a:pt x="2977569" y="9907"/>
                  <a:pt x="2620228" y="28873"/>
                  <a:pt x="2424908" y="18288"/>
                </a:cubicBezTo>
                <a:cubicBezTo>
                  <a:pt x="2229588" y="7703"/>
                  <a:pt x="2088287" y="-3854"/>
                  <a:pt x="1861117" y="18288"/>
                </a:cubicBezTo>
                <a:cubicBezTo>
                  <a:pt x="1633947" y="40430"/>
                  <a:pt x="1502447" y="-871"/>
                  <a:pt x="1382198" y="18288"/>
                </a:cubicBezTo>
                <a:cubicBezTo>
                  <a:pt x="1261949" y="37447"/>
                  <a:pt x="1045440" y="28353"/>
                  <a:pt x="733535" y="18288"/>
                </a:cubicBezTo>
                <a:cubicBezTo>
                  <a:pt x="421630" y="8223"/>
                  <a:pt x="341257" y="-18359"/>
                  <a:pt x="0" y="18288"/>
                </a:cubicBezTo>
                <a:cubicBezTo>
                  <a:pt x="-591" y="13205"/>
                  <a:pt x="-663" y="6329"/>
                  <a:pt x="0" y="0"/>
                </a:cubicBezTo>
                <a:close/>
              </a:path>
              <a:path w="4243589" h="18288" stroke="0" extrusionOk="0">
                <a:moveTo>
                  <a:pt x="0" y="0"/>
                </a:moveTo>
                <a:cubicBezTo>
                  <a:pt x="128164" y="17204"/>
                  <a:pt x="312653" y="1129"/>
                  <a:pt x="563791" y="0"/>
                </a:cubicBezTo>
                <a:cubicBezTo>
                  <a:pt x="814929" y="-1129"/>
                  <a:pt x="837271" y="8503"/>
                  <a:pt x="1042710" y="0"/>
                </a:cubicBezTo>
                <a:cubicBezTo>
                  <a:pt x="1248149" y="-8503"/>
                  <a:pt x="1588432" y="-28862"/>
                  <a:pt x="1733809" y="0"/>
                </a:cubicBezTo>
                <a:cubicBezTo>
                  <a:pt x="1879186" y="28862"/>
                  <a:pt x="2052815" y="5974"/>
                  <a:pt x="2297600" y="0"/>
                </a:cubicBezTo>
                <a:cubicBezTo>
                  <a:pt x="2542385" y="-5974"/>
                  <a:pt x="2699960" y="-23550"/>
                  <a:pt x="2861391" y="0"/>
                </a:cubicBezTo>
                <a:cubicBezTo>
                  <a:pt x="3022822" y="23550"/>
                  <a:pt x="3390411" y="25272"/>
                  <a:pt x="3552490" y="0"/>
                </a:cubicBezTo>
                <a:cubicBezTo>
                  <a:pt x="3714569" y="-25272"/>
                  <a:pt x="3950585" y="-31327"/>
                  <a:pt x="4243589" y="0"/>
                </a:cubicBezTo>
                <a:cubicBezTo>
                  <a:pt x="4242703" y="5429"/>
                  <a:pt x="4244410" y="14046"/>
                  <a:pt x="4243589" y="18288"/>
                </a:cubicBezTo>
                <a:cubicBezTo>
                  <a:pt x="4130424" y="-1240"/>
                  <a:pt x="3932803" y="42249"/>
                  <a:pt x="3722234" y="18288"/>
                </a:cubicBezTo>
                <a:cubicBezTo>
                  <a:pt x="3511665" y="-5673"/>
                  <a:pt x="3269903" y="45994"/>
                  <a:pt x="3116007" y="18288"/>
                </a:cubicBezTo>
                <a:cubicBezTo>
                  <a:pt x="2962111" y="-9418"/>
                  <a:pt x="2744280" y="23224"/>
                  <a:pt x="2509780" y="18288"/>
                </a:cubicBezTo>
                <a:cubicBezTo>
                  <a:pt x="2275280" y="13352"/>
                  <a:pt x="2066059" y="43664"/>
                  <a:pt x="1945989" y="18288"/>
                </a:cubicBezTo>
                <a:cubicBezTo>
                  <a:pt x="1825919" y="-7088"/>
                  <a:pt x="1407329" y="12616"/>
                  <a:pt x="1254890" y="18288"/>
                </a:cubicBezTo>
                <a:cubicBezTo>
                  <a:pt x="1102451" y="23960"/>
                  <a:pt x="837950" y="31673"/>
                  <a:pt x="563791" y="18288"/>
                </a:cubicBezTo>
                <a:cubicBezTo>
                  <a:pt x="289632" y="4903"/>
                  <a:pt x="132768" y="7105"/>
                  <a:pt x="0" y="18288"/>
                </a:cubicBezTo>
                <a:cubicBezTo>
                  <a:pt x="668" y="13665"/>
                  <a:pt x="578" y="5675"/>
                  <a:pt x="0" y="0"/>
                </a:cubicBezTo>
                <a:close/>
              </a:path>
            </a:pathLst>
          </a:custGeom>
          <a:solidFill>
            <a:srgbClr val="FFFFFF"/>
          </a:solidFill>
          <a:ln w="38100" cap="rnd">
            <a:solidFill>
              <a:srgbClr val="FFFFFF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EDF2A402-3099-9DF6-6E28-C6571970994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3455" y="3980169"/>
            <a:ext cx="6729984" cy="15422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931566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B1AD873-DD67-8FDB-FF06-BE6E774D59D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group of stars on a black background&#10;&#10;AI-generated content may be incorrect.">
            <a:extLst>
              <a:ext uri="{FF2B5EF4-FFF2-40B4-BE49-F238E27FC236}">
                <a16:creationId xmlns:a16="http://schemas.microsoft.com/office/drawing/2014/main" id="{A4C35DB7-6A52-CD72-3E62-6DDB2499B13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6389" y="739314"/>
            <a:ext cx="6487587" cy="3838412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2C29E72A-8AB8-A00B-A3FB-2C285BBB60CF}"/>
              </a:ext>
            </a:extLst>
          </p:cNvPr>
          <p:cNvSpPr txBox="1"/>
          <p:nvPr/>
        </p:nvSpPr>
        <p:spPr>
          <a:xfrm>
            <a:off x="2492188" y="4867835"/>
            <a:ext cx="7718612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accent4">
                    <a:lumMod val="75000"/>
                  </a:schemeClr>
                </a:solidFill>
              </a:rPr>
              <a:t>District Governor Awards</a:t>
            </a:r>
          </a:p>
        </p:txBody>
      </p:sp>
    </p:spTree>
    <p:extLst>
      <p:ext uri="{BB962C8B-B14F-4D97-AF65-F5344CB8AC3E}">
        <p14:creationId xmlns:p14="http://schemas.microsoft.com/office/powerpoint/2010/main" val="402513385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9" name="Rectangle 18">
            <a:extLst>
              <a:ext uri="{FF2B5EF4-FFF2-40B4-BE49-F238E27FC236}">
                <a16:creationId xmlns:a16="http://schemas.microsoft.com/office/drawing/2014/main" id="{76906711-0AFB-47DD-A4B6-4E94B38B8C9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AA91F649-894C-41F6-A21D-3D1AC558E93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2877832"/>
          </a:xfrm>
          <a:custGeom>
            <a:avLst/>
            <a:gdLst>
              <a:gd name="connsiteX0" fmla="*/ 6789701 w 12192000"/>
              <a:gd name="connsiteY0" fmla="*/ 2809623 h 2877832"/>
              <a:gd name="connsiteX1" fmla="*/ 6788702 w 12192000"/>
              <a:gd name="connsiteY1" fmla="*/ 2809701 h 2877832"/>
              <a:gd name="connsiteX2" fmla="*/ 6788476 w 12192000"/>
              <a:gd name="connsiteY2" fmla="*/ 2810235 h 2877832"/>
              <a:gd name="connsiteX3" fmla="*/ 0 w 12192000"/>
              <a:gd name="connsiteY3" fmla="*/ 0 h 2877832"/>
              <a:gd name="connsiteX4" fmla="*/ 12192000 w 12192000"/>
              <a:gd name="connsiteY4" fmla="*/ 0 h 2877832"/>
              <a:gd name="connsiteX5" fmla="*/ 12192000 w 12192000"/>
              <a:gd name="connsiteY5" fmla="*/ 1915388 h 2877832"/>
              <a:gd name="connsiteX6" fmla="*/ 12061096 w 12192000"/>
              <a:gd name="connsiteY6" fmla="*/ 1954428 h 2877832"/>
              <a:gd name="connsiteX7" fmla="*/ 11676800 w 12192000"/>
              <a:gd name="connsiteY7" fmla="*/ 2058003 h 2877832"/>
              <a:gd name="connsiteX8" fmla="*/ 10425355 w 12192000"/>
              <a:gd name="connsiteY8" fmla="*/ 2341542 h 2877832"/>
              <a:gd name="connsiteX9" fmla="*/ 9424022 w 12192000"/>
              <a:gd name="connsiteY9" fmla="*/ 2516704 h 2877832"/>
              <a:gd name="connsiteX10" fmla="*/ 8458419 w 12192000"/>
              <a:gd name="connsiteY10" fmla="*/ 2650405 h 2877832"/>
              <a:gd name="connsiteX11" fmla="*/ 7715970 w 12192000"/>
              <a:gd name="connsiteY11" fmla="*/ 2730352 h 2877832"/>
              <a:gd name="connsiteX12" fmla="*/ 6951716 w 12192000"/>
              <a:gd name="connsiteY12" fmla="*/ 2796132 h 2877832"/>
              <a:gd name="connsiteX13" fmla="*/ 6936303 w 12192000"/>
              <a:gd name="connsiteY13" fmla="*/ 2798203 h 2877832"/>
              <a:gd name="connsiteX14" fmla="*/ 6790448 w 12192000"/>
              <a:gd name="connsiteY14" fmla="*/ 2809564 h 2877832"/>
              <a:gd name="connsiteX15" fmla="*/ 6799941 w 12192000"/>
              <a:gd name="connsiteY15" fmla="*/ 2811384 h 2877832"/>
              <a:gd name="connsiteX16" fmla="*/ 6835432 w 12192000"/>
              <a:gd name="connsiteY16" fmla="*/ 2809677 h 2877832"/>
              <a:gd name="connsiteX17" fmla="*/ 6884003 w 12192000"/>
              <a:gd name="connsiteY17" fmla="*/ 2806699 h 2877832"/>
              <a:gd name="connsiteX18" fmla="*/ 7578771 w 12192000"/>
              <a:gd name="connsiteY18" fmla="*/ 2774172 h 2877832"/>
              <a:gd name="connsiteX19" fmla="*/ 8623845 w 12192000"/>
              <a:gd name="connsiteY19" fmla="*/ 2687275 h 2877832"/>
              <a:gd name="connsiteX20" fmla="*/ 9479970 w 12192000"/>
              <a:gd name="connsiteY20" fmla="*/ 2583369 h 2877832"/>
              <a:gd name="connsiteX21" fmla="*/ 10629308 w 12192000"/>
              <a:gd name="connsiteY21" fmla="*/ 2389212 h 2877832"/>
              <a:gd name="connsiteX22" fmla="*/ 11998498 w 12192000"/>
              <a:gd name="connsiteY22" fmla="*/ 2063218 h 2877832"/>
              <a:gd name="connsiteX23" fmla="*/ 12192000 w 12192000"/>
              <a:gd name="connsiteY23" fmla="*/ 2006219 h 2877832"/>
              <a:gd name="connsiteX24" fmla="*/ 12192000 w 12192000"/>
              <a:gd name="connsiteY24" fmla="*/ 2060956 h 2877832"/>
              <a:gd name="connsiteX25" fmla="*/ 11829257 w 12192000"/>
              <a:gd name="connsiteY25" fmla="*/ 2166255 h 2877832"/>
              <a:gd name="connsiteX26" fmla="*/ 10939183 w 12192000"/>
              <a:gd name="connsiteY26" fmla="*/ 2380770 h 2877832"/>
              <a:gd name="connsiteX27" fmla="*/ 9985530 w 12192000"/>
              <a:gd name="connsiteY27" fmla="*/ 2560775 h 2877832"/>
              <a:gd name="connsiteX28" fmla="*/ 9186882 w 12192000"/>
              <a:gd name="connsiteY28" fmla="*/ 2676722 h 2877832"/>
              <a:gd name="connsiteX29" fmla="*/ 8578198 w 12192000"/>
              <a:gd name="connsiteY29" fmla="*/ 2746241 h 2877832"/>
              <a:gd name="connsiteX30" fmla="*/ 7864358 w 12192000"/>
              <a:gd name="connsiteY30" fmla="*/ 2807692 h 2877832"/>
              <a:gd name="connsiteX31" fmla="*/ 6935502 w 12192000"/>
              <a:gd name="connsiteY31" fmla="*/ 2859086 h 2877832"/>
              <a:gd name="connsiteX32" fmla="*/ 6477750 w 12192000"/>
              <a:gd name="connsiteY32" fmla="*/ 2872989 h 2877832"/>
              <a:gd name="connsiteX33" fmla="*/ 6362294 w 12192000"/>
              <a:gd name="connsiteY33" fmla="*/ 2877832 h 2877832"/>
              <a:gd name="connsiteX34" fmla="*/ 6057129 w 12192000"/>
              <a:gd name="connsiteY34" fmla="*/ 2877832 h 2877832"/>
              <a:gd name="connsiteX35" fmla="*/ 5977784 w 12192000"/>
              <a:gd name="connsiteY35" fmla="*/ 2873238 h 2877832"/>
              <a:gd name="connsiteX36" fmla="*/ 5265087 w 12192000"/>
              <a:gd name="connsiteY36" fmla="*/ 2836989 h 2877832"/>
              <a:gd name="connsiteX37" fmla="*/ 4346277 w 12192000"/>
              <a:gd name="connsiteY37" fmla="*/ 2774919 h 2877832"/>
              <a:gd name="connsiteX38" fmla="*/ 3373045 w 12192000"/>
              <a:gd name="connsiteY38" fmla="*/ 2676350 h 2877832"/>
              <a:gd name="connsiteX39" fmla="*/ 2362173 w 12192000"/>
              <a:gd name="connsiteY39" fmla="*/ 2557423 h 2877832"/>
              <a:gd name="connsiteX40" fmla="*/ 1233178 w 12192000"/>
              <a:gd name="connsiteY40" fmla="*/ 2384247 h 2877832"/>
              <a:gd name="connsiteX41" fmla="*/ 68500 w 12192000"/>
              <a:gd name="connsiteY41" fmla="*/ 2144540 h 2877832"/>
              <a:gd name="connsiteX42" fmla="*/ 0 w 12192000"/>
              <a:gd name="connsiteY42" fmla="*/ 2127185 h 2877832"/>
              <a:gd name="connsiteX43" fmla="*/ 0 w 12192000"/>
              <a:gd name="connsiteY43" fmla="*/ 2070696 h 2877832"/>
              <a:gd name="connsiteX44" fmla="*/ 72441 w 12192000"/>
              <a:gd name="connsiteY44" fmla="*/ 2089473 h 2877832"/>
              <a:gd name="connsiteX45" fmla="*/ 600716 w 12192000"/>
              <a:gd name="connsiteY45" fmla="*/ 2207843 h 2877832"/>
              <a:gd name="connsiteX46" fmla="*/ 1769512 w 12192000"/>
              <a:gd name="connsiteY46" fmla="*/ 2418011 h 2877832"/>
              <a:gd name="connsiteX47" fmla="*/ 2613554 w 12192000"/>
              <a:gd name="connsiteY47" fmla="*/ 2534953 h 2877832"/>
              <a:gd name="connsiteX48" fmla="*/ 2581134 w 12192000"/>
              <a:gd name="connsiteY48" fmla="*/ 2525022 h 2877832"/>
              <a:gd name="connsiteX49" fmla="*/ 1112635 w 12192000"/>
              <a:gd name="connsiteY49" fmla="*/ 2192325 h 2877832"/>
              <a:gd name="connsiteX50" fmla="*/ 420412 w 12192000"/>
              <a:gd name="connsiteY50" fmla="*/ 1992892 h 2877832"/>
              <a:gd name="connsiteX51" fmla="*/ 0 w 12192000"/>
              <a:gd name="connsiteY51" fmla="*/ 1853975 h 2877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12192000" h="2877832">
                <a:moveTo>
                  <a:pt x="6789701" y="2809623"/>
                </a:moveTo>
                <a:lnTo>
                  <a:pt x="6788702" y="2809701"/>
                </a:lnTo>
                <a:lnTo>
                  <a:pt x="6788476" y="2810235"/>
                </a:ln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1915388"/>
                </a:lnTo>
                <a:lnTo>
                  <a:pt x="12061096" y="1954428"/>
                </a:lnTo>
                <a:cubicBezTo>
                  <a:pt x="11933500" y="1990642"/>
                  <a:pt x="11805390" y="2025171"/>
                  <a:pt x="11676800" y="2058003"/>
                </a:cubicBezTo>
                <a:cubicBezTo>
                  <a:pt x="11262789" y="2165510"/>
                  <a:pt x="10845343" y="2259112"/>
                  <a:pt x="10425355" y="2341542"/>
                </a:cubicBezTo>
                <a:cubicBezTo>
                  <a:pt x="10092810" y="2406753"/>
                  <a:pt x="9759033" y="2465150"/>
                  <a:pt x="9424022" y="2516704"/>
                </a:cubicBezTo>
                <a:cubicBezTo>
                  <a:pt x="9102997" y="2566361"/>
                  <a:pt x="8781133" y="2610928"/>
                  <a:pt x="8458419" y="2650405"/>
                </a:cubicBezTo>
                <a:cubicBezTo>
                  <a:pt x="8211360" y="2680571"/>
                  <a:pt x="7963792" y="2706144"/>
                  <a:pt x="7715970" y="2730352"/>
                </a:cubicBezTo>
                <a:lnTo>
                  <a:pt x="6951716" y="2796132"/>
                </a:lnTo>
                <a:lnTo>
                  <a:pt x="6936303" y="2798203"/>
                </a:lnTo>
                <a:lnTo>
                  <a:pt x="6790448" y="2809564"/>
                </a:lnTo>
                <a:lnTo>
                  <a:pt x="6799941" y="2811384"/>
                </a:lnTo>
                <a:cubicBezTo>
                  <a:pt x="6811623" y="2811850"/>
                  <a:pt x="6823734" y="2809677"/>
                  <a:pt x="6835432" y="2809677"/>
                </a:cubicBezTo>
                <a:cubicBezTo>
                  <a:pt x="6851580" y="2809677"/>
                  <a:pt x="6867729" y="2807070"/>
                  <a:pt x="6884003" y="2806699"/>
                </a:cubicBezTo>
                <a:cubicBezTo>
                  <a:pt x="7115805" y="2801237"/>
                  <a:pt x="7347351" y="2789070"/>
                  <a:pt x="7578771" y="2774172"/>
                </a:cubicBezTo>
                <a:cubicBezTo>
                  <a:pt x="7927552" y="2751704"/>
                  <a:pt x="8276080" y="2723525"/>
                  <a:pt x="8623845" y="2687275"/>
                </a:cubicBezTo>
                <a:cubicBezTo>
                  <a:pt x="8909939" y="2657977"/>
                  <a:pt x="9195310" y="2623342"/>
                  <a:pt x="9479970" y="2583369"/>
                </a:cubicBezTo>
                <a:cubicBezTo>
                  <a:pt x="9864901" y="2528995"/>
                  <a:pt x="10248014" y="2464281"/>
                  <a:pt x="10629308" y="2389212"/>
                </a:cubicBezTo>
                <a:cubicBezTo>
                  <a:pt x="11090114" y="2298092"/>
                  <a:pt x="11546975" y="2190586"/>
                  <a:pt x="11998498" y="2063218"/>
                </a:cubicBezTo>
                <a:lnTo>
                  <a:pt x="12192000" y="2006219"/>
                </a:lnTo>
                <a:lnTo>
                  <a:pt x="12192000" y="2060956"/>
                </a:lnTo>
                <a:lnTo>
                  <a:pt x="11829257" y="2166255"/>
                </a:lnTo>
                <a:cubicBezTo>
                  <a:pt x="11534769" y="2245952"/>
                  <a:pt x="11238120" y="2316838"/>
                  <a:pt x="10939183" y="2380770"/>
                </a:cubicBezTo>
                <a:cubicBezTo>
                  <a:pt x="10622824" y="2448552"/>
                  <a:pt x="10304941" y="2508549"/>
                  <a:pt x="9985530" y="2560775"/>
                </a:cubicBezTo>
                <a:cubicBezTo>
                  <a:pt x="9720036" y="2604224"/>
                  <a:pt x="9453814" y="2642869"/>
                  <a:pt x="9186882" y="2676722"/>
                </a:cubicBezTo>
                <a:cubicBezTo>
                  <a:pt x="8984197" y="2702296"/>
                  <a:pt x="8781514" y="2726379"/>
                  <a:pt x="8578198" y="2746241"/>
                </a:cubicBezTo>
                <a:cubicBezTo>
                  <a:pt x="8340547" y="2768961"/>
                  <a:pt x="8102644" y="2790436"/>
                  <a:pt x="7864358" y="2807692"/>
                </a:cubicBezTo>
                <a:cubicBezTo>
                  <a:pt x="7554994" y="2830036"/>
                  <a:pt x="7245502" y="2847914"/>
                  <a:pt x="6935502" y="2859086"/>
                </a:cubicBezTo>
                <a:cubicBezTo>
                  <a:pt x="6782917" y="2864549"/>
                  <a:pt x="6630334" y="2868397"/>
                  <a:pt x="6477750" y="2872989"/>
                </a:cubicBezTo>
                <a:cubicBezTo>
                  <a:pt x="6439195" y="2870905"/>
                  <a:pt x="6400529" y="2872530"/>
                  <a:pt x="6362294" y="2877832"/>
                </a:cubicBezTo>
                <a:lnTo>
                  <a:pt x="6057129" y="2877832"/>
                </a:lnTo>
                <a:lnTo>
                  <a:pt x="5977784" y="2873238"/>
                </a:lnTo>
                <a:cubicBezTo>
                  <a:pt x="5740261" y="2860825"/>
                  <a:pt x="5502739" y="2847046"/>
                  <a:pt x="5265087" y="2836989"/>
                </a:cubicBezTo>
                <a:cubicBezTo>
                  <a:pt x="4958267" y="2824573"/>
                  <a:pt x="4651826" y="2804093"/>
                  <a:pt x="4346277" y="2774919"/>
                </a:cubicBezTo>
                <a:cubicBezTo>
                  <a:pt x="4021654" y="2744007"/>
                  <a:pt x="3697795" y="2709372"/>
                  <a:pt x="3373045" y="2676350"/>
                </a:cubicBezTo>
                <a:cubicBezTo>
                  <a:pt x="3035412" y="2642088"/>
                  <a:pt x="2698456" y="2602449"/>
                  <a:pt x="2362173" y="2557423"/>
                </a:cubicBezTo>
                <a:cubicBezTo>
                  <a:pt x="1984692" y="2507270"/>
                  <a:pt x="1608364" y="2449544"/>
                  <a:pt x="1233178" y="2384247"/>
                </a:cubicBezTo>
                <a:cubicBezTo>
                  <a:pt x="842181" y="2315534"/>
                  <a:pt x="453758" y="2237046"/>
                  <a:pt x="68500" y="2144540"/>
                </a:cubicBezTo>
                <a:lnTo>
                  <a:pt x="0" y="2127185"/>
                </a:lnTo>
                <a:lnTo>
                  <a:pt x="0" y="2070696"/>
                </a:lnTo>
                <a:lnTo>
                  <a:pt x="72441" y="2089473"/>
                </a:lnTo>
                <a:cubicBezTo>
                  <a:pt x="247961" y="2131651"/>
                  <a:pt x="424164" y="2170911"/>
                  <a:pt x="600716" y="2207843"/>
                </a:cubicBezTo>
                <a:cubicBezTo>
                  <a:pt x="988279" y="2288657"/>
                  <a:pt x="1378133" y="2357555"/>
                  <a:pt x="1769512" y="2418011"/>
                </a:cubicBezTo>
                <a:cubicBezTo>
                  <a:pt x="2052426" y="2461587"/>
                  <a:pt x="2335725" y="2501684"/>
                  <a:pt x="2613554" y="2534953"/>
                </a:cubicBezTo>
                <a:cubicBezTo>
                  <a:pt x="2605544" y="2537560"/>
                  <a:pt x="2594611" y="2527504"/>
                  <a:pt x="2581134" y="2525022"/>
                </a:cubicBezTo>
                <a:cubicBezTo>
                  <a:pt x="2087178" y="2433070"/>
                  <a:pt x="1597684" y="2322177"/>
                  <a:pt x="1112635" y="2192325"/>
                </a:cubicBezTo>
                <a:cubicBezTo>
                  <a:pt x="880453" y="2130254"/>
                  <a:pt x="649713" y="2063776"/>
                  <a:pt x="420412" y="1992892"/>
                </a:cubicBezTo>
                <a:lnTo>
                  <a:pt x="0" y="1853975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39EA4171-71F8-2177-1370-3104F3798C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8881" y="624769"/>
            <a:ext cx="10909640" cy="1510301"/>
          </a:xfrm>
        </p:spPr>
        <p:txBody>
          <a:bodyPr vert="horz" lIns="91440" tIns="45720" rIns="91440" bIns="45720" rtlCol="0" anchor="ctr">
            <a:normAutofit fontScale="90000"/>
          </a:bodyPr>
          <a:lstStyle/>
          <a:p>
            <a:pPr algn="ctr"/>
            <a:r>
              <a:rPr kumimoji="0" lang="en-US" sz="6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Relief Supplies Coordination</a:t>
            </a:r>
            <a:br>
              <a:rPr kumimoji="0" lang="en-US" sz="6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</a:br>
            <a:r>
              <a:rPr kumimoji="0" lang="en-US" sz="5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for Hurricane Helene Victims</a:t>
            </a:r>
            <a:br>
              <a:rPr kumimoji="0" lang="en-US" sz="6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</a:br>
            <a:endParaRPr lang="en-US" sz="6600" kern="1200" dirty="0">
              <a:solidFill>
                <a:srgbClr val="FFFFFF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996919C-16AD-AE29-7C74-9239C617D312}"/>
              </a:ext>
            </a:extLst>
          </p:cNvPr>
          <p:cNvSpPr txBox="1"/>
          <p:nvPr/>
        </p:nvSpPr>
        <p:spPr>
          <a:xfrm>
            <a:off x="2895601" y="1900826"/>
            <a:ext cx="6396204" cy="66254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18" name="sketch line">
            <a:extLst>
              <a:ext uri="{FF2B5EF4-FFF2-40B4-BE49-F238E27FC236}">
                <a16:creationId xmlns:a16="http://schemas.microsoft.com/office/drawing/2014/main" id="{56037404-66BD-46B5-9323-1B531319671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974206" y="1753266"/>
            <a:ext cx="4243589" cy="18288"/>
          </a:xfrm>
          <a:custGeom>
            <a:avLst/>
            <a:gdLst>
              <a:gd name="connsiteX0" fmla="*/ 0 w 4243589"/>
              <a:gd name="connsiteY0" fmla="*/ 0 h 18288"/>
              <a:gd name="connsiteX1" fmla="*/ 563791 w 4243589"/>
              <a:gd name="connsiteY1" fmla="*/ 0 h 18288"/>
              <a:gd name="connsiteX2" fmla="*/ 1042710 w 4243589"/>
              <a:gd name="connsiteY2" fmla="*/ 0 h 18288"/>
              <a:gd name="connsiteX3" fmla="*/ 1564066 w 4243589"/>
              <a:gd name="connsiteY3" fmla="*/ 0 h 18288"/>
              <a:gd name="connsiteX4" fmla="*/ 2212729 w 4243589"/>
              <a:gd name="connsiteY4" fmla="*/ 0 h 18288"/>
              <a:gd name="connsiteX5" fmla="*/ 2776520 w 4243589"/>
              <a:gd name="connsiteY5" fmla="*/ 0 h 18288"/>
              <a:gd name="connsiteX6" fmla="*/ 3297875 w 4243589"/>
              <a:gd name="connsiteY6" fmla="*/ 0 h 18288"/>
              <a:gd name="connsiteX7" fmla="*/ 4243589 w 4243589"/>
              <a:gd name="connsiteY7" fmla="*/ 0 h 18288"/>
              <a:gd name="connsiteX8" fmla="*/ 4243589 w 4243589"/>
              <a:gd name="connsiteY8" fmla="*/ 18288 h 18288"/>
              <a:gd name="connsiteX9" fmla="*/ 3637362 w 4243589"/>
              <a:gd name="connsiteY9" fmla="*/ 18288 h 18288"/>
              <a:gd name="connsiteX10" fmla="*/ 3116007 w 4243589"/>
              <a:gd name="connsiteY10" fmla="*/ 18288 h 18288"/>
              <a:gd name="connsiteX11" fmla="*/ 2424908 w 4243589"/>
              <a:gd name="connsiteY11" fmla="*/ 18288 h 18288"/>
              <a:gd name="connsiteX12" fmla="*/ 1861117 w 4243589"/>
              <a:gd name="connsiteY12" fmla="*/ 18288 h 18288"/>
              <a:gd name="connsiteX13" fmla="*/ 1382198 w 4243589"/>
              <a:gd name="connsiteY13" fmla="*/ 18288 h 18288"/>
              <a:gd name="connsiteX14" fmla="*/ 733535 w 4243589"/>
              <a:gd name="connsiteY14" fmla="*/ 18288 h 18288"/>
              <a:gd name="connsiteX15" fmla="*/ 0 w 4243589"/>
              <a:gd name="connsiteY15" fmla="*/ 18288 h 18288"/>
              <a:gd name="connsiteX16" fmla="*/ 0 w 4243589"/>
              <a:gd name="connsiteY16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243589" h="18288" fill="none" extrusionOk="0">
                <a:moveTo>
                  <a:pt x="0" y="0"/>
                </a:moveTo>
                <a:cubicBezTo>
                  <a:pt x="157351" y="-15653"/>
                  <a:pt x="378877" y="-5828"/>
                  <a:pt x="563791" y="0"/>
                </a:cubicBezTo>
                <a:cubicBezTo>
                  <a:pt x="748705" y="5828"/>
                  <a:pt x="905659" y="-5525"/>
                  <a:pt x="1042710" y="0"/>
                </a:cubicBezTo>
                <a:cubicBezTo>
                  <a:pt x="1179761" y="5525"/>
                  <a:pt x="1356845" y="-21288"/>
                  <a:pt x="1564066" y="0"/>
                </a:cubicBezTo>
                <a:cubicBezTo>
                  <a:pt x="1771287" y="21288"/>
                  <a:pt x="1912099" y="25135"/>
                  <a:pt x="2212729" y="0"/>
                </a:cubicBezTo>
                <a:cubicBezTo>
                  <a:pt x="2513359" y="-25135"/>
                  <a:pt x="2514918" y="-27119"/>
                  <a:pt x="2776520" y="0"/>
                </a:cubicBezTo>
                <a:cubicBezTo>
                  <a:pt x="3038122" y="27119"/>
                  <a:pt x="3178771" y="18116"/>
                  <a:pt x="3297875" y="0"/>
                </a:cubicBezTo>
                <a:cubicBezTo>
                  <a:pt x="3416980" y="-18116"/>
                  <a:pt x="4012240" y="-40869"/>
                  <a:pt x="4243589" y="0"/>
                </a:cubicBezTo>
                <a:cubicBezTo>
                  <a:pt x="4243987" y="7429"/>
                  <a:pt x="4243569" y="10822"/>
                  <a:pt x="4243589" y="18288"/>
                </a:cubicBezTo>
                <a:cubicBezTo>
                  <a:pt x="4112949" y="-2855"/>
                  <a:pt x="3928037" y="1831"/>
                  <a:pt x="3637362" y="18288"/>
                </a:cubicBezTo>
                <a:cubicBezTo>
                  <a:pt x="3346687" y="34745"/>
                  <a:pt x="3254446" y="26669"/>
                  <a:pt x="3116007" y="18288"/>
                </a:cubicBezTo>
                <a:cubicBezTo>
                  <a:pt x="2977569" y="9907"/>
                  <a:pt x="2620228" y="28873"/>
                  <a:pt x="2424908" y="18288"/>
                </a:cubicBezTo>
                <a:cubicBezTo>
                  <a:pt x="2229588" y="7703"/>
                  <a:pt x="2088287" y="-3854"/>
                  <a:pt x="1861117" y="18288"/>
                </a:cubicBezTo>
                <a:cubicBezTo>
                  <a:pt x="1633947" y="40430"/>
                  <a:pt x="1502447" y="-871"/>
                  <a:pt x="1382198" y="18288"/>
                </a:cubicBezTo>
                <a:cubicBezTo>
                  <a:pt x="1261949" y="37447"/>
                  <a:pt x="1045440" y="28353"/>
                  <a:pt x="733535" y="18288"/>
                </a:cubicBezTo>
                <a:cubicBezTo>
                  <a:pt x="421630" y="8223"/>
                  <a:pt x="341257" y="-18359"/>
                  <a:pt x="0" y="18288"/>
                </a:cubicBezTo>
                <a:cubicBezTo>
                  <a:pt x="-591" y="13205"/>
                  <a:pt x="-663" y="6329"/>
                  <a:pt x="0" y="0"/>
                </a:cubicBezTo>
                <a:close/>
              </a:path>
              <a:path w="4243589" h="18288" stroke="0" extrusionOk="0">
                <a:moveTo>
                  <a:pt x="0" y="0"/>
                </a:moveTo>
                <a:cubicBezTo>
                  <a:pt x="128164" y="17204"/>
                  <a:pt x="312653" y="1129"/>
                  <a:pt x="563791" y="0"/>
                </a:cubicBezTo>
                <a:cubicBezTo>
                  <a:pt x="814929" y="-1129"/>
                  <a:pt x="837271" y="8503"/>
                  <a:pt x="1042710" y="0"/>
                </a:cubicBezTo>
                <a:cubicBezTo>
                  <a:pt x="1248149" y="-8503"/>
                  <a:pt x="1588432" y="-28862"/>
                  <a:pt x="1733809" y="0"/>
                </a:cubicBezTo>
                <a:cubicBezTo>
                  <a:pt x="1879186" y="28862"/>
                  <a:pt x="2052815" y="5974"/>
                  <a:pt x="2297600" y="0"/>
                </a:cubicBezTo>
                <a:cubicBezTo>
                  <a:pt x="2542385" y="-5974"/>
                  <a:pt x="2699960" y="-23550"/>
                  <a:pt x="2861391" y="0"/>
                </a:cubicBezTo>
                <a:cubicBezTo>
                  <a:pt x="3022822" y="23550"/>
                  <a:pt x="3390411" y="25272"/>
                  <a:pt x="3552490" y="0"/>
                </a:cubicBezTo>
                <a:cubicBezTo>
                  <a:pt x="3714569" y="-25272"/>
                  <a:pt x="3950585" y="-31327"/>
                  <a:pt x="4243589" y="0"/>
                </a:cubicBezTo>
                <a:cubicBezTo>
                  <a:pt x="4242703" y="5429"/>
                  <a:pt x="4244410" y="14046"/>
                  <a:pt x="4243589" y="18288"/>
                </a:cubicBezTo>
                <a:cubicBezTo>
                  <a:pt x="4130424" y="-1240"/>
                  <a:pt x="3932803" y="42249"/>
                  <a:pt x="3722234" y="18288"/>
                </a:cubicBezTo>
                <a:cubicBezTo>
                  <a:pt x="3511665" y="-5673"/>
                  <a:pt x="3269903" y="45994"/>
                  <a:pt x="3116007" y="18288"/>
                </a:cubicBezTo>
                <a:cubicBezTo>
                  <a:pt x="2962111" y="-9418"/>
                  <a:pt x="2744280" y="23224"/>
                  <a:pt x="2509780" y="18288"/>
                </a:cubicBezTo>
                <a:cubicBezTo>
                  <a:pt x="2275280" y="13352"/>
                  <a:pt x="2066059" y="43664"/>
                  <a:pt x="1945989" y="18288"/>
                </a:cubicBezTo>
                <a:cubicBezTo>
                  <a:pt x="1825919" y="-7088"/>
                  <a:pt x="1407329" y="12616"/>
                  <a:pt x="1254890" y="18288"/>
                </a:cubicBezTo>
                <a:cubicBezTo>
                  <a:pt x="1102451" y="23960"/>
                  <a:pt x="837950" y="31673"/>
                  <a:pt x="563791" y="18288"/>
                </a:cubicBezTo>
                <a:cubicBezTo>
                  <a:pt x="289632" y="4903"/>
                  <a:pt x="132768" y="7105"/>
                  <a:pt x="0" y="18288"/>
                </a:cubicBezTo>
                <a:cubicBezTo>
                  <a:pt x="668" y="13665"/>
                  <a:pt x="578" y="5675"/>
                  <a:pt x="0" y="0"/>
                </a:cubicBezTo>
                <a:close/>
              </a:path>
            </a:pathLst>
          </a:custGeom>
          <a:solidFill>
            <a:srgbClr val="FFFFFF"/>
          </a:solidFill>
          <a:ln w="38100" cap="rnd">
            <a:solidFill>
              <a:srgbClr val="FFFFFF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09F4FB5-55D8-BC6E-D24B-2488ADFBD40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463" y="5796456"/>
            <a:ext cx="2768138" cy="876993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8C9127A-1ACB-6F66-89E4-8856E2DFF42F}"/>
              </a:ext>
            </a:extLst>
          </p:cNvPr>
          <p:cNvSpPr txBox="1"/>
          <p:nvPr/>
        </p:nvSpPr>
        <p:spPr>
          <a:xfrm>
            <a:off x="2265771" y="3356921"/>
            <a:ext cx="7655859" cy="1246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500" dirty="0">
                <a:solidFill>
                  <a:schemeClr val="accent4">
                    <a:lumMod val="75000"/>
                  </a:schemeClr>
                </a:solidFill>
              </a:rPr>
              <a:t>DGE Alpo Portelli</a:t>
            </a:r>
          </a:p>
        </p:txBody>
      </p:sp>
    </p:spTree>
    <p:extLst>
      <p:ext uri="{BB962C8B-B14F-4D97-AF65-F5344CB8AC3E}">
        <p14:creationId xmlns:p14="http://schemas.microsoft.com/office/powerpoint/2010/main" val="67620918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B3744BC-D0AC-EA4D-B3B0-C521E3208AC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9" name="Rectangle 18">
            <a:extLst>
              <a:ext uri="{FF2B5EF4-FFF2-40B4-BE49-F238E27FC236}">
                <a16:creationId xmlns:a16="http://schemas.microsoft.com/office/drawing/2014/main" id="{1A05254F-95DB-8889-27FF-1701DDE3171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12B2EA52-D00C-0007-DACD-8B1E068CA26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2877832"/>
          </a:xfrm>
          <a:custGeom>
            <a:avLst/>
            <a:gdLst>
              <a:gd name="connsiteX0" fmla="*/ 6789701 w 12192000"/>
              <a:gd name="connsiteY0" fmla="*/ 2809623 h 2877832"/>
              <a:gd name="connsiteX1" fmla="*/ 6788702 w 12192000"/>
              <a:gd name="connsiteY1" fmla="*/ 2809701 h 2877832"/>
              <a:gd name="connsiteX2" fmla="*/ 6788476 w 12192000"/>
              <a:gd name="connsiteY2" fmla="*/ 2810235 h 2877832"/>
              <a:gd name="connsiteX3" fmla="*/ 0 w 12192000"/>
              <a:gd name="connsiteY3" fmla="*/ 0 h 2877832"/>
              <a:gd name="connsiteX4" fmla="*/ 12192000 w 12192000"/>
              <a:gd name="connsiteY4" fmla="*/ 0 h 2877832"/>
              <a:gd name="connsiteX5" fmla="*/ 12192000 w 12192000"/>
              <a:gd name="connsiteY5" fmla="*/ 1915388 h 2877832"/>
              <a:gd name="connsiteX6" fmla="*/ 12061096 w 12192000"/>
              <a:gd name="connsiteY6" fmla="*/ 1954428 h 2877832"/>
              <a:gd name="connsiteX7" fmla="*/ 11676800 w 12192000"/>
              <a:gd name="connsiteY7" fmla="*/ 2058003 h 2877832"/>
              <a:gd name="connsiteX8" fmla="*/ 10425355 w 12192000"/>
              <a:gd name="connsiteY8" fmla="*/ 2341542 h 2877832"/>
              <a:gd name="connsiteX9" fmla="*/ 9424022 w 12192000"/>
              <a:gd name="connsiteY9" fmla="*/ 2516704 h 2877832"/>
              <a:gd name="connsiteX10" fmla="*/ 8458419 w 12192000"/>
              <a:gd name="connsiteY10" fmla="*/ 2650405 h 2877832"/>
              <a:gd name="connsiteX11" fmla="*/ 7715970 w 12192000"/>
              <a:gd name="connsiteY11" fmla="*/ 2730352 h 2877832"/>
              <a:gd name="connsiteX12" fmla="*/ 6951716 w 12192000"/>
              <a:gd name="connsiteY12" fmla="*/ 2796132 h 2877832"/>
              <a:gd name="connsiteX13" fmla="*/ 6936303 w 12192000"/>
              <a:gd name="connsiteY13" fmla="*/ 2798203 h 2877832"/>
              <a:gd name="connsiteX14" fmla="*/ 6790448 w 12192000"/>
              <a:gd name="connsiteY14" fmla="*/ 2809564 h 2877832"/>
              <a:gd name="connsiteX15" fmla="*/ 6799941 w 12192000"/>
              <a:gd name="connsiteY15" fmla="*/ 2811384 h 2877832"/>
              <a:gd name="connsiteX16" fmla="*/ 6835432 w 12192000"/>
              <a:gd name="connsiteY16" fmla="*/ 2809677 h 2877832"/>
              <a:gd name="connsiteX17" fmla="*/ 6884003 w 12192000"/>
              <a:gd name="connsiteY17" fmla="*/ 2806699 h 2877832"/>
              <a:gd name="connsiteX18" fmla="*/ 7578771 w 12192000"/>
              <a:gd name="connsiteY18" fmla="*/ 2774172 h 2877832"/>
              <a:gd name="connsiteX19" fmla="*/ 8623845 w 12192000"/>
              <a:gd name="connsiteY19" fmla="*/ 2687275 h 2877832"/>
              <a:gd name="connsiteX20" fmla="*/ 9479970 w 12192000"/>
              <a:gd name="connsiteY20" fmla="*/ 2583369 h 2877832"/>
              <a:gd name="connsiteX21" fmla="*/ 10629308 w 12192000"/>
              <a:gd name="connsiteY21" fmla="*/ 2389212 h 2877832"/>
              <a:gd name="connsiteX22" fmla="*/ 11998498 w 12192000"/>
              <a:gd name="connsiteY22" fmla="*/ 2063218 h 2877832"/>
              <a:gd name="connsiteX23" fmla="*/ 12192000 w 12192000"/>
              <a:gd name="connsiteY23" fmla="*/ 2006219 h 2877832"/>
              <a:gd name="connsiteX24" fmla="*/ 12192000 w 12192000"/>
              <a:gd name="connsiteY24" fmla="*/ 2060956 h 2877832"/>
              <a:gd name="connsiteX25" fmla="*/ 11829257 w 12192000"/>
              <a:gd name="connsiteY25" fmla="*/ 2166255 h 2877832"/>
              <a:gd name="connsiteX26" fmla="*/ 10939183 w 12192000"/>
              <a:gd name="connsiteY26" fmla="*/ 2380770 h 2877832"/>
              <a:gd name="connsiteX27" fmla="*/ 9985530 w 12192000"/>
              <a:gd name="connsiteY27" fmla="*/ 2560775 h 2877832"/>
              <a:gd name="connsiteX28" fmla="*/ 9186882 w 12192000"/>
              <a:gd name="connsiteY28" fmla="*/ 2676722 h 2877832"/>
              <a:gd name="connsiteX29" fmla="*/ 8578198 w 12192000"/>
              <a:gd name="connsiteY29" fmla="*/ 2746241 h 2877832"/>
              <a:gd name="connsiteX30" fmla="*/ 7864358 w 12192000"/>
              <a:gd name="connsiteY30" fmla="*/ 2807692 h 2877832"/>
              <a:gd name="connsiteX31" fmla="*/ 6935502 w 12192000"/>
              <a:gd name="connsiteY31" fmla="*/ 2859086 h 2877832"/>
              <a:gd name="connsiteX32" fmla="*/ 6477750 w 12192000"/>
              <a:gd name="connsiteY32" fmla="*/ 2872989 h 2877832"/>
              <a:gd name="connsiteX33" fmla="*/ 6362294 w 12192000"/>
              <a:gd name="connsiteY33" fmla="*/ 2877832 h 2877832"/>
              <a:gd name="connsiteX34" fmla="*/ 6057129 w 12192000"/>
              <a:gd name="connsiteY34" fmla="*/ 2877832 h 2877832"/>
              <a:gd name="connsiteX35" fmla="*/ 5977784 w 12192000"/>
              <a:gd name="connsiteY35" fmla="*/ 2873238 h 2877832"/>
              <a:gd name="connsiteX36" fmla="*/ 5265087 w 12192000"/>
              <a:gd name="connsiteY36" fmla="*/ 2836989 h 2877832"/>
              <a:gd name="connsiteX37" fmla="*/ 4346277 w 12192000"/>
              <a:gd name="connsiteY37" fmla="*/ 2774919 h 2877832"/>
              <a:gd name="connsiteX38" fmla="*/ 3373045 w 12192000"/>
              <a:gd name="connsiteY38" fmla="*/ 2676350 h 2877832"/>
              <a:gd name="connsiteX39" fmla="*/ 2362173 w 12192000"/>
              <a:gd name="connsiteY39" fmla="*/ 2557423 h 2877832"/>
              <a:gd name="connsiteX40" fmla="*/ 1233178 w 12192000"/>
              <a:gd name="connsiteY40" fmla="*/ 2384247 h 2877832"/>
              <a:gd name="connsiteX41" fmla="*/ 68500 w 12192000"/>
              <a:gd name="connsiteY41" fmla="*/ 2144540 h 2877832"/>
              <a:gd name="connsiteX42" fmla="*/ 0 w 12192000"/>
              <a:gd name="connsiteY42" fmla="*/ 2127185 h 2877832"/>
              <a:gd name="connsiteX43" fmla="*/ 0 w 12192000"/>
              <a:gd name="connsiteY43" fmla="*/ 2070696 h 2877832"/>
              <a:gd name="connsiteX44" fmla="*/ 72441 w 12192000"/>
              <a:gd name="connsiteY44" fmla="*/ 2089473 h 2877832"/>
              <a:gd name="connsiteX45" fmla="*/ 600716 w 12192000"/>
              <a:gd name="connsiteY45" fmla="*/ 2207843 h 2877832"/>
              <a:gd name="connsiteX46" fmla="*/ 1769512 w 12192000"/>
              <a:gd name="connsiteY46" fmla="*/ 2418011 h 2877832"/>
              <a:gd name="connsiteX47" fmla="*/ 2613554 w 12192000"/>
              <a:gd name="connsiteY47" fmla="*/ 2534953 h 2877832"/>
              <a:gd name="connsiteX48" fmla="*/ 2581134 w 12192000"/>
              <a:gd name="connsiteY48" fmla="*/ 2525022 h 2877832"/>
              <a:gd name="connsiteX49" fmla="*/ 1112635 w 12192000"/>
              <a:gd name="connsiteY49" fmla="*/ 2192325 h 2877832"/>
              <a:gd name="connsiteX50" fmla="*/ 420412 w 12192000"/>
              <a:gd name="connsiteY50" fmla="*/ 1992892 h 2877832"/>
              <a:gd name="connsiteX51" fmla="*/ 0 w 12192000"/>
              <a:gd name="connsiteY51" fmla="*/ 1853975 h 2877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12192000" h="2877832">
                <a:moveTo>
                  <a:pt x="6789701" y="2809623"/>
                </a:moveTo>
                <a:lnTo>
                  <a:pt x="6788702" y="2809701"/>
                </a:lnTo>
                <a:lnTo>
                  <a:pt x="6788476" y="2810235"/>
                </a:ln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1915388"/>
                </a:lnTo>
                <a:lnTo>
                  <a:pt x="12061096" y="1954428"/>
                </a:lnTo>
                <a:cubicBezTo>
                  <a:pt x="11933500" y="1990642"/>
                  <a:pt x="11805390" y="2025171"/>
                  <a:pt x="11676800" y="2058003"/>
                </a:cubicBezTo>
                <a:cubicBezTo>
                  <a:pt x="11262789" y="2165510"/>
                  <a:pt x="10845343" y="2259112"/>
                  <a:pt x="10425355" y="2341542"/>
                </a:cubicBezTo>
                <a:cubicBezTo>
                  <a:pt x="10092810" y="2406753"/>
                  <a:pt x="9759033" y="2465150"/>
                  <a:pt x="9424022" y="2516704"/>
                </a:cubicBezTo>
                <a:cubicBezTo>
                  <a:pt x="9102997" y="2566361"/>
                  <a:pt x="8781133" y="2610928"/>
                  <a:pt x="8458419" y="2650405"/>
                </a:cubicBezTo>
                <a:cubicBezTo>
                  <a:pt x="8211360" y="2680571"/>
                  <a:pt x="7963792" y="2706144"/>
                  <a:pt x="7715970" y="2730352"/>
                </a:cubicBezTo>
                <a:lnTo>
                  <a:pt x="6951716" y="2796132"/>
                </a:lnTo>
                <a:lnTo>
                  <a:pt x="6936303" y="2798203"/>
                </a:lnTo>
                <a:lnTo>
                  <a:pt x="6790448" y="2809564"/>
                </a:lnTo>
                <a:lnTo>
                  <a:pt x="6799941" y="2811384"/>
                </a:lnTo>
                <a:cubicBezTo>
                  <a:pt x="6811623" y="2811850"/>
                  <a:pt x="6823734" y="2809677"/>
                  <a:pt x="6835432" y="2809677"/>
                </a:cubicBezTo>
                <a:cubicBezTo>
                  <a:pt x="6851580" y="2809677"/>
                  <a:pt x="6867729" y="2807070"/>
                  <a:pt x="6884003" y="2806699"/>
                </a:cubicBezTo>
                <a:cubicBezTo>
                  <a:pt x="7115805" y="2801237"/>
                  <a:pt x="7347351" y="2789070"/>
                  <a:pt x="7578771" y="2774172"/>
                </a:cubicBezTo>
                <a:cubicBezTo>
                  <a:pt x="7927552" y="2751704"/>
                  <a:pt x="8276080" y="2723525"/>
                  <a:pt x="8623845" y="2687275"/>
                </a:cubicBezTo>
                <a:cubicBezTo>
                  <a:pt x="8909939" y="2657977"/>
                  <a:pt x="9195310" y="2623342"/>
                  <a:pt x="9479970" y="2583369"/>
                </a:cubicBezTo>
                <a:cubicBezTo>
                  <a:pt x="9864901" y="2528995"/>
                  <a:pt x="10248014" y="2464281"/>
                  <a:pt x="10629308" y="2389212"/>
                </a:cubicBezTo>
                <a:cubicBezTo>
                  <a:pt x="11090114" y="2298092"/>
                  <a:pt x="11546975" y="2190586"/>
                  <a:pt x="11998498" y="2063218"/>
                </a:cubicBezTo>
                <a:lnTo>
                  <a:pt x="12192000" y="2006219"/>
                </a:lnTo>
                <a:lnTo>
                  <a:pt x="12192000" y="2060956"/>
                </a:lnTo>
                <a:lnTo>
                  <a:pt x="11829257" y="2166255"/>
                </a:lnTo>
                <a:cubicBezTo>
                  <a:pt x="11534769" y="2245952"/>
                  <a:pt x="11238120" y="2316838"/>
                  <a:pt x="10939183" y="2380770"/>
                </a:cubicBezTo>
                <a:cubicBezTo>
                  <a:pt x="10622824" y="2448552"/>
                  <a:pt x="10304941" y="2508549"/>
                  <a:pt x="9985530" y="2560775"/>
                </a:cubicBezTo>
                <a:cubicBezTo>
                  <a:pt x="9720036" y="2604224"/>
                  <a:pt x="9453814" y="2642869"/>
                  <a:pt x="9186882" y="2676722"/>
                </a:cubicBezTo>
                <a:cubicBezTo>
                  <a:pt x="8984197" y="2702296"/>
                  <a:pt x="8781514" y="2726379"/>
                  <a:pt x="8578198" y="2746241"/>
                </a:cubicBezTo>
                <a:cubicBezTo>
                  <a:pt x="8340547" y="2768961"/>
                  <a:pt x="8102644" y="2790436"/>
                  <a:pt x="7864358" y="2807692"/>
                </a:cubicBezTo>
                <a:cubicBezTo>
                  <a:pt x="7554994" y="2830036"/>
                  <a:pt x="7245502" y="2847914"/>
                  <a:pt x="6935502" y="2859086"/>
                </a:cubicBezTo>
                <a:cubicBezTo>
                  <a:pt x="6782917" y="2864549"/>
                  <a:pt x="6630334" y="2868397"/>
                  <a:pt x="6477750" y="2872989"/>
                </a:cubicBezTo>
                <a:cubicBezTo>
                  <a:pt x="6439195" y="2870905"/>
                  <a:pt x="6400529" y="2872530"/>
                  <a:pt x="6362294" y="2877832"/>
                </a:cubicBezTo>
                <a:lnTo>
                  <a:pt x="6057129" y="2877832"/>
                </a:lnTo>
                <a:lnTo>
                  <a:pt x="5977784" y="2873238"/>
                </a:lnTo>
                <a:cubicBezTo>
                  <a:pt x="5740261" y="2860825"/>
                  <a:pt x="5502739" y="2847046"/>
                  <a:pt x="5265087" y="2836989"/>
                </a:cubicBezTo>
                <a:cubicBezTo>
                  <a:pt x="4958267" y="2824573"/>
                  <a:pt x="4651826" y="2804093"/>
                  <a:pt x="4346277" y="2774919"/>
                </a:cubicBezTo>
                <a:cubicBezTo>
                  <a:pt x="4021654" y="2744007"/>
                  <a:pt x="3697795" y="2709372"/>
                  <a:pt x="3373045" y="2676350"/>
                </a:cubicBezTo>
                <a:cubicBezTo>
                  <a:pt x="3035412" y="2642088"/>
                  <a:pt x="2698456" y="2602449"/>
                  <a:pt x="2362173" y="2557423"/>
                </a:cubicBezTo>
                <a:cubicBezTo>
                  <a:pt x="1984692" y="2507270"/>
                  <a:pt x="1608364" y="2449544"/>
                  <a:pt x="1233178" y="2384247"/>
                </a:cubicBezTo>
                <a:cubicBezTo>
                  <a:pt x="842181" y="2315534"/>
                  <a:pt x="453758" y="2237046"/>
                  <a:pt x="68500" y="2144540"/>
                </a:cubicBezTo>
                <a:lnTo>
                  <a:pt x="0" y="2127185"/>
                </a:lnTo>
                <a:lnTo>
                  <a:pt x="0" y="2070696"/>
                </a:lnTo>
                <a:lnTo>
                  <a:pt x="72441" y="2089473"/>
                </a:lnTo>
                <a:cubicBezTo>
                  <a:pt x="247961" y="2131651"/>
                  <a:pt x="424164" y="2170911"/>
                  <a:pt x="600716" y="2207843"/>
                </a:cubicBezTo>
                <a:cubicBezTo>
                  <a:pt x="988279" y="2288657"/>
                  <a:pt x="1378133" y="2357555"/>
                  <a:pt x="1769512" y="2418011"/>
                </a:cubicBezTo>
                <a:cubicBezTo>
                  <a:pt x="2052426" y="2461587"/>
                  <a:pt x="2335725" y="2501684"/>
                  <a:pt x="2613554" y="2534953"/>
                </a:cubicBezTo>
                <a:cubicBezTo>
                  <a:pt x="2605544" y="2537560"/>
                  <a:pt x="2594611" y="2527504"/>
                  <a:pt x="2581134" y="2525022"/>
                </a:cubicBezTo>
                <a:cubicBezTo>
                  <a:pt x="2087178" y="2433070"/>
                  <a:pt x="1597684" y="2322177"/>
                  <a:pt x="1112635" y="2192325"/>
                </a:cubicBezTo>
                <a:cubicBezTo>
                  <a:pt x="880453" y="2130254"/>
                  <a:pt x="649713" y="2063776"/>
                  <a:pt x="420412" y="1992892"/>
                </a:cubicBezTo>
                <a:lnTo>
                  <a:pt x="0" y="1853975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BF8C7088-9581-EE70-6218-9A74226AA3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8881" y="624769"/>
            <a:ext cx="10909640" cy="1510301"/>
          </a:xfrm>
        </p:spPr>
        <p:txBody>
          <a:bodyPr vert="horz" lIns="91440" tIns="45720" rIns="91440" bIns="45720" rtlCol="0" anchor="ctr">
            <a:normAutofit fontScale="90000"/>
          </a:bodyPr>
          <a:lstStyle/>
          <a:p>
            <a:pPr algn="ctr"/>
            <a:r>
              <a:rPr kumimoji="0" lang="en-US" sz="6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Grants Coordination</a:t>
            </a:r>
            <a:br>
              <a:rPr kumimoji="0" lang="en-US" sz="6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</a:br>
            <a:r>
              <a:rPr kumimoji="0" lang="en-US" sz="5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for District 7670 </a:t>
            </a:r>
            <a:r>
              <a:rPr kumimoji="0" lang="en-US" sz="50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Hurrican</a:t>
            </a:r>
            <a:r>
              <a:rPr lang="en-US" sz="5000" dirty="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rPr>
              <a:t>e Helene Projects </a:t>
            </a:r>
            <a:br>
              <a:rPr kumimoji="0" lang="en-US" sz="6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</a:br>
            <a:endParaRPr lang="en-US" sz="6600" kern="1200" dirty="0">
              <a:solidFill>
                <a:srgbClr val="FFFFFF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ECE1CF2-74EA-5EC0-B9AF-0A0633986B7D}"/>
              </a:ext>
            </a:extLst>
          </p:cNvPr>
          <p:cNvSpPr txBox="1"/>
          <p:nvPr/>
        </p:nvSpPr>
        <p:spPr>
          <a:xfrm>
            <a:off x="2895601" y="1900826"/>
            <a:ext cx="6396204" cy="66254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18" name="sketch line">
            <a:extLst>
              <a:ext uri="{FF2B5EF4-FFF2-40B4-BE49-F238E27FC236}">
                <a16:creationId xmlns:a16="http://schemas.microsoft.com/office/drawing/2014/main" id="{C11C8CB4-6435-2141-4CA3-85CEC049A57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974206" y="1753266"/>
            <a:ext cx="4243589" cy="18288"/>
          </a:xfrm>
          <a:custGeom>
            <a:avLst/>
            <a:gdLst>
              <a:gd name="connsiteX0" fmla="*/ 0 w 4243589"/>
              <a:gd name="connsiteY0" fmla="*/ 0 h 18288"/>
              <a:gd name="connsiteX1" fmla="*/ 563791 w 4243589"/>
              <a:gd name="connsiteY1" fmla="*/ 0 h 18288"/>
              <a:gd name="connsiteX2" fmla="*/ 1042710 w 4243589"/>
              <a:gd name="connsiteY2" fmla="*/ 0 h 18288"/>
              <a:gd name="connsiteX3" fmla="*/ 1564066 w 4243589"/>
              <a:gd name="connsiteY3" fmla="*/ 0 h 18288"/>
              <a:gd name="connsiteX4" fmla="*/ 2212729 w 4243589"/>
              <a:gd name="connsiteY4" fmla="*/ 0 h 18288"/>
              <a:gd name="connsiteX5" fmla="*/ 2776520 w 4243589"/>
              <a:gd name="connsiteY5" fmla="*/ 0 h 18288"/>
              <a:gd name="connsiteX6" fmla="*/ 3297875 w 4243589"/>
              <a:gd name="connsiteY6" fmla="*/ 0 h 18288"/>
              <a:gd name="connsiteX7" fmla="*/ 4243589 w 4243589"/>
              <a:gd name="connsiteY7" fmla="*/ 0 h 18288"/>
              <a:gd name="connsiteX8" fmla="*/ 4243589 w 4243589"/>
              <a:gd name="connsiteY8" fmla="*/ 18288 h 18288"/>
              <a:gd name="connsiteX9" fmla="*/ 3637362 w 4243589"/>
              <a:gd name="connsiteY9" fmla="*/ 18288 h 18288"/>
              <a:gd name="connsiteX10" fmla="*/ 3116007 w 4243589"/>
              <a:gd name="connsiteY10" fmla="*/ 18288 h 18288"/>
              <a:gd name="connsiteX11" fmla="*/ 2424908 w 4243589"/>
              <a:gd name="connsiteY11" fmla="*/ 18288 h 18288"/>
              <a:gd name="connsiteX12" fmla="*/ 1861117 w 4243589"/>
              <a:gd name="connsiteY12" fmla="*/ 18288 h 18288"/>
              <a:gd name="connsiteX13" fmla="*/ 1382198 w 4243589"/>
              <a:gd name="connsiteY13" fmla="*/ 18288 h 18288"/>
              <a:gd name="connsiteX14" fmla="*/ 733535 w 4243589"/>
              <a:gd name="connsiteY14" fmla="*/ 18288 h 18288"/>
              <a:gd name="connsiteX15" fmla="*/ 0 w 4243589"/>
              <a:gd name="connsiteY15" fmla="*/ 18288 h 18288"/>
              <a:gd name="connsiteX16" fmla="*/ 0 w 4243589"/>
              <a:gd name="connsiteY16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243589" h="18288" fill="none" extrusionOk="0">
                <a:moveTo>
                  <a:pt x="0" y="0"/>
                </a:moveTo>
                <a:cubicBezTo>
                  <a:pt x="157351" y="-15653"/>
                  <a:pt x="378877" y="-5828"/>
                  <a:pt x="563791" y="0"/>
                </a:cubicBezTo>
                <a:cubicBezTo>
                  <a:pt x="748705" y="5828"/>
                  <a:pt x="905659" y="-5525"/>
                  <a:pt x="1042710" y="0"/>
                </a:cubicBezTo>
                <a:cubicBezTo>
                  <a:pt x="1179761" y="5525"/>
                  <a:pt x="1356845" y="-21288"/>
                  <a:pt x="1564066" y="0"/>
                </a:cubicBezTo>
                <a:cubicBezTo>
                  <a:pt x="1771287" y="21288"/>
                  <a:pt x="1912099" y="25135"/>
                  <a:pt x="2212729" y="0"/>
                </a:cubicBezTo>
                <a:cubicBezTo>
                  <a:pt x="2513359" y="-25135"/>
                  <a:pt x="2514918" y="-27119"/>
                  <a:pt x="2776520" y="0"/>
                </a:cubicBezTo>
                <a:cubicBezTo>
                  <a:pt x="3038122" y="27119"/>
                  <a:pt x="3178771" y="18116"/>
                  <a:pt x="3297875" y="0"/>
                </a:cubicBezTo>
                <a:cubicBezTo>
                  <a:pt x="3416980" y="-18116"/>
                  <a:pt x="4012240" y="-40869"/>
                  <a:pt x="4243589" y="0"/>
                </a:cubicBezTo>
                <a:cubicBezTo>
                  <a:pt x="4243987" y="7429"/>
                  <a:pt x="4243569" y="10822"/>
                  <a:pt x="4243589" y="18288"/>
                </a:cubicBezTo>
                <a:cubicBezTo>
                  <a:pt x="4112949" y="-2855"/>
                  <a:pt x="3928037" y="1831"/>
                  <a:pt x="3637362" y="18288"/>
                </a:cubicBezTo>
                <a:cubicBezTo>
                  <a:pt x="3346687" y="34745"/>
                  <a:pt x="3254446" y="26669"/>
                  <a:pt x="3116007" y="18288"/>
                </a:cubicBezTo>
                <a:cubicBezTo>
                  <a:pt x="2977569" y="9907"/>
                  <a:pt x="2620228" y="28873"/>
                  <a:pt x="2424908" y="18288"/>
                </a:cubicBezTo>
                <a:cubicBezTo>
                  <a:pt x="2229588" y="7703"/>
                  <a:pt x="2088287" y="-3854"/>
                  <a:pt x="1861117" y="18288"/>
                </a:cubicBezTo>
                <a:cubicBezTo>
                  <a:pt x="1633947" y="40430"/>
                  <a:pt x="1502447" y="-871"/>
                  <a:pt x="1382198" y="18288"/>
                </a:cubicBezTo>
                <a:cubicBezTo>
                  <a:pt x="1261949" y="37447"/>
                  <a:pt x="1045440" y="28353"/>
                  <a:pt x="733535" y="18288"/>
                </a:cubicBezTo>
                <a:cubicBezTo>
                  <a:pt x="421630" y="8223"/>
                  <a:pt x="341257" y="-18359"/>
                  <a:pt x="0" y="18288"/>
                </a:cubicBezTo>
                <a:cubicBezTo>
                  <a:pt x="-591" y="13205"/>
                  <a:pt x="-663" y="6329"/>
                  <a:pt x="0" y="0"/>
                </a:cubicBezTo>
                <a:close/>
              </a:path>
              <a:path w="4243589" h="18288" stroke="0" extrusionOk="0">
                <a:moveTo>
                  <a:pt x="0" y="0"/>
                </a:moveTo>
                <a:cubicBezTo>
                  <a:pt x="128164" y="17204"/>
                  <a:pt x="312653" y="1129"/>
                  <a:pt x="563791" y="0"/>
                </a:cubicBezTo>
                <a:cubicBezTo>
                  <a:pt x="814929" y="-1129"/>
                  <a:pt x="837271" y="8503"/>
                  <a:pt x="1042710" y="0"/>
                </a:cubicBezTo>
                <a:cubicBezTo>
                  <a:pt x="1248149" y="-8503"/>
                  <a:pt x="1588432" y="-28862"/>
                  <a:pt x="1733809" y="0"/>
                </a:cubicBezTo>
                <a:cubicBezTo>
                  <a:pt x="1879186" y="28862"/>
                  <a:pt x="2052815" y="5974"/>
                  <a:pt x="2297600" y="0"/>
                </a:cubicBezTo>
                <a:cubicBezTo>
                  <a:pt x="2542385" y="-5974"/>
                  <a:pt x="2699960" y="-23550"/>
                  <a:pt x="2861391" y="0"/>
                </a:cubicBezTo>
                <a:cubicBezTo>
                  <a:pt x="3022822" y="23550"/>
                  <a:pt x="3390411" y="25272"/>
                  <a:pt x="3552490" y="0"/>
                </a:cubicBezTo>
                <a:cubicBezTo>
                  <a:pt x="3714569" y="-25272"/>
                  <a:pt x="3950585" y="-31327"/>
                  <a:pt x="4243589" y="0"/>
                </a:cubicBezTo>
                <a:cubicBezTo>
                  <a:pt x="4242703" y="5429"/>
                  <a:pt x="4244410" y="14046"/>
                  <a:pt x="4243589" y="18288"/>
                </a:cubicBezTo>
                <a:cubicBezTo>
                  <a:pt x="4130424" y="-1240"/>
                  <a:pt x="3932803" y="42249"/>
                  <a:pt x="3722234" y="18288"/>
                </a:cubicBezTo>
                <a:cubicBezTo>
                  <a:pt x="3511665" y="-5673"/>
                  <a:pt x="3269903" y="45994"/>
                  <a:pt x="3116007" y="18288"/>
                </a:cubicBezTo>
                <a:cubicBezTo>
                  <a:pt x="2962111" y="-9418"/>
                  <a:pt x="2744280" y="23224"/>
                  <a:pt x="2509780" y="18288"/>
                </a:cubicBezTo>
                <a:cubicBezTo>
                  <a:pt x="2275280" y="13352"/>
                  <a:pt x="2066059" y="43664"/>
                  <a:pt x="1945989" y="18288"/>
                </a:cubicBezTo>
                <a:cubicBezTo>
                  <a:pt x="1825919" y="-7088"/>
                  <a:pt x="1407329" y="12616"/>
                  <a:pt x="1254890" y="18288"/>
                </a:cubicBezTo>
                <a:cubicBezTo>
                  <a:pt x="1102451" y="23960"/>
                  <a:pt x="837950" y="31673"/>
                  <a:pt x="563791" y="18288"/>
                </a:cubicBezTo>
                <a:cubicBezTo>
                  <a:pt x="289632" y="4903"/>
                  <a:pt x="132768" y="7105"/>
                  <a:pt x="0" y="18288"/>
                </a:cubicBezTo>
                <a:cubicBezTo>
                  <a:pt x="668" y="13665"/>
                  <a:pt x="578" y="5675"/>
                  <a:pt x="0" y="0"/>
                </a:cubicBezTo>
                <a:close/>
              </a:path>
            </a:pathLst>
          </a:custGeom>
          <a:solidFill>
            <a:srgbClr val="FFFFFF"/>
          </a:solidFill>
          <a:ln w="38100" cap="rnd">
            <a:solidFill>
              <a:srgbClr val="FFFFFF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10B443CC-6892-4BDF-2C6C-C1651FC0FFE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463" y="5796456"/>
            <a:ext cx="2768138" cy="876993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39947098-D8B7-ADD3-F95A-2C994692261F}"/>
              </a:ext>
            </a:extLst>
          </p:cNvPr>
          <p:cNvSpPr txBox="1"/>
          <p:nvPr/>
        </p:nvSpPr>
        <p:spPr>
          <a:xfrm>
            <a:off x="2265771" y="3356921"/>
            <a:ext cx="7655859" cy="1246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500" dirty="0">
                <a:solidFill>
                  <a:schemeClr val="accent4">
                    <a:lumMod val="75000"/>
                  </a:schemeClr>
                </a:solidFill>
              </a:rPr>
              <a:t>DGN Paige Scott</a:t>
            </a:r>
          </a:p>
        </p:txBody>
      </p:sp>
    </p:spTree>
    <p:extLst>
      <p:ext uri="{BB962C8B-B14F-4D97-AF65-F5344CB8AC3E}">
        <p14:creationId xmlns:p14="http://schemas.microsoft.com/office/powerpoint/2010/main" val="261089910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A65DF57-3992-8AD8-791D-4E4A1BA4131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9" name="Rectangle 18">
            <a:extLst>
              <a:ext uri="{FF2B5EF4-FFF2-40B4-BE49-F238E27FC236}">
                <a16:creationId xmlns:a16="http://schemas.microsoft.com/office/drawing/2014/main" id="{94E88B56-C5B8-EFFE-3D93-EFF5078E0C6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C3171336-DE5D-1A26-4397-BBADEB6F300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2877832"/>
          </a:xfrm>
          <a:custGeom>
            <a:avLst/>
            <a:gdLst>
              <a:gd name="connsiteX0" fmla="*/ 6789701 w 12192000"/>
              <a:gd name="connsiteY0" fmla="*/ 2809623 h 2877832"/>
              <a:gd name="connsiteX1" fmla="*/ 6788702 w 12192000"/>
              <a:gd name="connsiteY1" fmla="*/ 2809701 h 2877832"/>
              <a:gd name="connsiteX2" fmla="*/ 6788476 w 12192000"/>
              <a:gd name="connsiteY2" fmla="*/ 2810235 h 2877832"/>
              <a:gd name="connsiteX3" fmla="*/ 0 w 12192000"/>
              <a:gd name="connsiteY3" fmla="*/ 0 h 2877832"/>
              <a:gd name="connsiteX4" fmla="*/ 12192000 w 12192000"/>
              <a:gd name="connsiteY4" fmla="*/ 0 h 2877832"/>
              <a:gd name="connsiteX5" fmla="*/ 12192000 w 12192000"/>
              <a:gd name="connsiteY5" fmla="*/ 1915388 h 2877832"/>
              <a:gd name="connsiteX6" fmla="*/ 12061096 w 12192000"/>
              <a:gd name="connsiteY6" fmla="*/ 1954428 h 2877832"/>
              <a:gd name="connsiteX7" fmla="*/ 11676800 w 12192000"/>
              <a:gd name="connsiteY7" fmla="*/ 2058003 h 2877832"/>
              <a:gd name="connsiteX8" fmla="*/ 10425355 w 12192000"/>
              <a:gd name="connsiteY8" fmla="*/ 2341542 h 2877832"/>
              <a:gd name="connsiteX9" fmla="*/ 9424022 w 12192000"/>
              <a:gd name="connsiteY9" fmla="*/ 2516704 h 2877832"/>
              <a:gd name="connsiteX10" fmla="*/ 8458419 w 12192000"/>
              <a:gd name="connsiteY10" fmla="*/ 2650405 h 2877832"/>
              <a:gd name="connsiteX11" fmla="*/ 7715970 w 12192000"/>
              <a:gd name="connsiteY11" fmla="*/ 2730352 h 2877832"/>
              <a:gd name="connsiteX12" fmla="*/ 6951716 w 12192000"/>
              <a:gd name="connsiteY12" fmla="*/ 2796132 h 2877832"/>
              <a:gd name="connsiteX13" fmla="*/ 6936303 w 12192000"/>
              <a:gd name="connsiteY13" fmla="*/ 2798203 h 2877832"/>
              <a:gd name="connsiteX14" fmla="*/ 6790448 w 12192000"/>
              <a:gd name="connsiteY14" fmla="*/ 2809564 h 2877832"/>
              <a:gd name="connsiteX15" fmla="*/ 6799941 w 12192000"/>
              <a:gd name="connsiteY15" fmla="*/ 2811384 h 2877832"/>
              <a:gd name="connsiteX16" fmla="*/ 6835432 w 12192000"/>
              <a:gd name="connsiteY16" fmla="*/ 2809677 h 2877832"/>
              <a:gd name="connsiteX17" fmla="*/ 6884003 w 12192000"/>
              <a:gd name="connsiteY17" fmla="*/ 2806699 h 2877832"/>
              <a:gd name="connsiteX18" fmla="*/ 7578771 w 12192000"/>
              <a:gd name="connsiteY18" fmla="*/ 2774172 h 2877832"/>
              <a:gd name="connsiteX19" fmla="*/ 8623845 w 12192000"/>
              <a:gd name="connsiteY19" fmla="*/ 2687275 h 2877832"/>
              <a:gd name="connsiteX20" fmla="*/ 9479970 w 12192000"/>
              <a:gd name="connsiteY20" fmla="*/ 2583369 h 2877832"/>
              <a:gd name="connsiteX21" fmla="*/ 10629308 w 12192000"/>
              <a:gd name="connsiteY21" fmla="*/ 2389212 h 2877832"/>
              <a:gd name="connsiteX22" fmla="*/ 11998498 w 12192000"/>
              <a:gd name="connsiteY22" fmla="*/ 2063218 h 2877832"/>
              <a:gd name="connsiteX23" fmla="*/ 12192000 w 12192000"/>
              <a:gd name="connsiteY23" fmla="*/ 2006219 h 2877832"/>
              <a:gd name="connsiteX24" fmla="*/ 12192000 w 12192000"/>
              <a:gd name="connsiteY24" fmla="*/ 2060956 h 2877832"/>
              <a:gd name="connsiteX25" fmla="*/ 11829257 w 12192000"/>
              <a:gd name="connsiteY25" fmla="*/ 2166255 h 2877832"/>
              <a:gd name="connsiteX26" fmla="*/ 10939183 w 12192000"/>
              <a:gd name="connsiteY26" fmla="*/ 2380770 h 2877832"/>
              <a:gd name="connsiteX27" fmla="*/ 9985530 w 12192000"/>
              <a:gd name="connsiteY27" fmla="*/ 2560775 h 2877832"/>
              <a:gd name="connsiteX28" fmla="*/ 9186882 w 12192000"/>
              <a:gd name="connsiteY28" fmla="*/ 2676722 h 2877832"/>
              <a:gd name="connsiteX29" fmla="*/ 8578198 w 12192000"/>
              <a:gd name="connsiteY29" fmla="*/ 2746241 h 2877832"/>
              <a:gd name="connsiteX30" fmla="*/ 7864358 w 12192000"/>
              <a:gd name="connsiteY30" fmla="*/ 2807692 h 2877832"/>
              <a:gd name="connsiteX31" fmla="*/ 6935502 w 12192000"/>
              <a:gd name="connsiteY31" fmla="*/ 2859086 h 2877832"/>
              <a:gd name="connsiteX32" fmla="*/ 6477750 w 12192000"/>
              <a:gd name="connsiteY32" fmla="*/ 2872989 h 2877832"/>
              <a:gd name="connsiteX33" fmla="*/ 6362294 w 12192000"/>
              <a:gd name="connsiteY33" fmla="*/ 2877832 h 2877832"/>
              <a:gd name="connsiteX34" fmla="*/ 6057129 w 12192000"/>
              <a:gd name="connsiteY34" fmla="*/ 2877832 h 2877832"/>
              <a:gd name="connsiteX35" fmla="*/ 5977784 w 12192000"/>
              <a:gd name="connsiteY35" fmla="*/ 2873238 h 2877832"/>
              <a:gd name="connsiteX36" fmla="*/ 5265087 w 12192000"/>
              <a:gd name="connsiteY36" fmla="*/ 2836989 h 2877832"/>
              <a:gd name="connsiteX37" fmla="*/ 4346277 w 12192000"/>
              <a:gd name="connsiteY37" fmla="*/ 2774919 h 2877832"/>
              <a:gd name="connsiteX38" fmla="*/ 3373045 w 12192000"/>
              <a:gd name="connsiteY38" fmla="*/ 2676350 h 2877832"/>
              <a:gd name="connsiteX39" fmla="*/ 2362173 w 12192000"/>
              <a:gd name="connsiteY39" fmla="*/ 2557423 h 2877832"/>
              <a:gd name="connsiteX40" fmla="*/ 1233178 w 12192000"/>
              <a:gd name="connsiteY40" fmla="*/ 2384247 h 2877832"/>
              <a:gd name="connsiteX41" fmla="*/ 68500 w 12192000"/>
              <a:gd name="connsiteY41" fmla="*/ 2144540 h 2877832"/>
              <a:gd name="connsiteX42" fmla="*/ 0 w 12192000"/>
              <a:gd name="connsiteY42" fmla="*/ 2127185 h 2877832"/>
              <a:gd name="connsiteX43" fmla="*/ 0 w 12192000"/>
              <a:gd name="connsiteY43" fmla="*/ 2070696 h 2877832"/>
              <a:gd name="connsiteX44" fmla="*/ 72441 w 12192000"/>
              <a:gd name="connsiteY44" fmla="*/ 2089473 h 2877832"/>
              <a:gd name="connsiteX45" fmla="*/ 600716 w 12192000"/>
              <a:gd name="connsiteY45" fmla="*/ 2207843 h 2877832"/>
              <a:gd name="connsiteX46" fmla="*/ 1769512 w 12192000"/>
              <a:gd name="connsiteY46" fmla="*/ 2418011 h 2877832"/>
              <a:gd name="connsiteX47" fmla="*/ 2613554 w 12192000"/>
              <a:gd name="connsiteY47" fmla="*/ 2534953 h 2877832"/>
              <a:gd name="connsiteX48" fmla="*/ 2581134 w 12192000"/>
              <a:gd name="connsiteY48" fmla="*/ 2525022 h 2877832"/>
              <a:gd name="connsiteX49" fmla="*/ 1112635 w 12192000"/>
              <a:gd name="connsiteY49" fmla="*/ 2192325 h 2877832"/>
              <a:gd name="connsiteX50" fmla="*/ 420412 w 12192000"/>
              <a:gd name="connsiteY50" fmla="*/ 1992892 h 2877832"/>
              <a:gd name="connsiteX51" fmla="*/ 0 w 12192000"/>
              <a:gd name="connsiteY51" fmla="*/ 1853975 h 2877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12192000" h="2877832">
                <a:moveTo>
                  <a:pt x="6789701" y="2809623"/>
                </a:moveTo>
                <a:lnTo>
                  <a:pt x="6788702" y="2809701"/>
                </a:lnTo>
                <a:lnTo>
                  <a:pt x="6788476" y="2810235"/>
                </a:ln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1915388"/>
                </a:lnTo>
                <a:lnTo>
                  <a:pt x="12061096" y="1954428"/>
                </a:lnTo>
                <a:cubicBezTo>
                  <a:pt x="11933500" y="1990642"/>
                  <a:pt x="11805390" y="2025171"/>
                  <a:pt x="11676800" y="2058003"/>
                </a:cubicBezTo>
                <a:cubicBezTo>
                  <a:pt x="11262789" y="2165510"/>
                  <a:pt x="10845343" y="2259112"/>
                  <a:pt x="10425355" y="2341542"/>
                </a:cubicBezTo>
                <a:cubicBezTo>
                  <a:pt x="10092810" y="2406753"/>
                  <a:pt x="9759033" y="2465150"/>
                  <a:pt x="9424022" y="2516704"/>
                </a:cubicBezTo>
                <a:cubicBezTo>
                  <a:pt x="9102997" y="2566361"/>
                  <a:pt x="8781133" y="2610928"/>
                  <a:pt x="8458419" y="2650405"/>
                </a:cubicBezTo>
                <a:cubicBezTo>
                  <a:pt x="8211360" y="2680571"/>
                  <a:pt x="7963792" y="2706144"/>
                  <a:pt x="7715970" y="2730352"/>
                </a:cubicBezTo>
                <a:lnTo>
                  <a:pt x="6951716" y="2796132"/>
                </a:lnTo>
                <a:lnTo>
                  <a:pt x="6936303" y="2798203"/>
                </a:lnTo>
                <a:lnTo>
                  <a:pt x="6790448" y="2809564"/>
                </a:lnTo>
                <a:lnTo>
                  <a:pt x="6799941" y="2811384"/>
                </a:lnTo>
                <a:cubicBezTo>
                  <a:pt x="6811623" y="2811850"/>
                  <a:pt x="6823734" y="2809677"/>
                  <a:pt x="6835432" y="2809677"/>
                </a:cubicBezTo>
                <a:cubicBezTo>
                  <a:pt x="6851580" y="2809677"/>
                  <a:pt x="6867729" y="2807070"/>
                  <a:pt x="6884003" y="2806699"/>
                </a:cubicBezTo>
                <a:cubicBezTo>
                  <a:pt x="7115805" y="2801237"/>
                  <a:pt x="7347351" y="2789070"/>
                  <a:pt x="7578771" y="2774172"/>
                </a:cubicBezTo>
                <a:cubicBezTo>
                  <a:pt x="7927552" y="2751704"/>
                  <a:pt x="8276080" y="2723525"/>
                  <a:pt x="8623845" y="2687275"/>
                </a:cubicBezTo>
                <a:cubicBezTo>
                  <a:pt x="8909939" y="2657977"/>
                  <a:pt x="9195310" y="2623342"/>
                  <a:pt x="9479970" y="2583369"/>
                </a:cubicBezTo>
                <a:cubicBezTo>
                  <a:pt x="9864901" y="2528995"/>
                  <a:pt x="10248014" y="2464281"/>
                  <a:pt x="10629308" y="2389212"/>
                </a:cubicBezTo>
                <a:cubicBezTo>
                  <a:pt x="11090114" y="2298092"/>
                  <a:pt x="11546975" y="2190586"/>
                  <a:pt x="11998498" y="2063218"/>
                </a:cubicBezTo>
                <a:lnTo>
                  <a:pt x="12192000" y="2006219"/>
                </a:lnTo>
                <a:lnTo>
                  <a:pt x="12192000" y="2060956"/>
                </a:lnTo>
                <a:lnTo>
                  <a:pt x="11829257" y="2166255"/>
                </a:lnTo>
                <a:cubicBezTo>
                  <a:pt x="11534769" y="2245952"/>
                  <a:pt x="11238120" y="2316838"/>
                  <a:pt x="10939183" y="2380770"/>
                </a:cubicBezTo>
                <a:cubicBezTo>
                  <a:pt x="10622824" y="2448552"/>
                  <a:pt x="10304941" y="2508549"/>
                  <a:pt x="9985530" y="2560775"/>
                </a:cubicBezTo>
                <a:cubicBezTo>
                  <a:pt x="9720036" y="2604224"/>
                  <a:pt x="9453814" y="2642869"/>
                  <a:pt x="9186882" y="2676722"/>
                </a:cubicBezTo>
                <a:cubicBezTo>
                  <a:pt x="8984197" y="2702296"/>
                  <a:pt x="8781514" y="2726379"/>
                  <a:pt x="8578198" y="2746241"/>
                </a:cubicBezTo>
                <a:cubicBezTo>
                  <a:pt x="8340547" y="2768961"/>
                  <a:pt x="8102644" y="2790436"/>
                  <a:pt x="7864358" y="2807692"/>
                </a:cubicBezTo>
                <a:cubicBezTo>
                  <a:pt x="7554994" y="2830036"/>
                  <a:pt x="7245502" y="2847914"/>
                  <a:pt x="6935502" y="2859086"/>
                </a:cubicBezTo>
                <a:cubicBezTo>
                  <a:pt x="6782917" y="2864549"/>
                  <a:pt x="6630334" y="2868397"/>
                  <a:pt x="6477750" y="2872989"/>
                </a:cubicBezTo>
                <a:cubicBezTo>
                  <a:pt x="6439195" y="2870905"/>
                  <a:pt x="6400529" y="2872530"/>
                  <a:pt x="6362294" y="2877832"/>
                </a:cubicBezTo>
                <a:lnTo>
                  <a:pt x="6057129" y="2877832"/>
                </a:lnTo>
                <a:lnTo>
                  <a:pt x="5977784" y="2873238"/>
                </a:lnTo>
                <a:cubicBezTo>
                  <a:pt x="5740261" y="2860825"/>
                  <a:pt x="5502739" y="2847046"/>
                  <a:pt x="5265087" y="2836989"/>
                </a:cubicBezTo>
                <a:cubicBezTo>
                  <a:pt x="4958267" y="2824573"/>
                  <a:pt x="4651826" y="2804093"/>
                  <a:pt x="4346277" y="2774919"/>
                </a:cubicBezTo>
                <a:cubicBezTo>
                  <a:pt x="4021654" y="2744007"/>
                  <a:pt x="3697795" y="2709372"/>
                  <a:pt x="3373045" y="2676350"/>
                </a:cubicBezTo>
                <a:cubicBezTo>
                  <a:pt x="3035412" y="2642088"/>
                  <a:pt x="2698456" y="2602449"/>
                  <a:pt x="2362173" y="2557423"/>
                </a:cubicBezTo>
                <a:cubicBezTo>
                  <a:pt x="1984692" y="2507270"/>
                  <a:pt x="1608364" y="2449544"/>
                  <a:pt x="1233178" y="2384247"/>
                </a:cubicBezTo>
                <a:cubicBezTo>
                  <a:pt x="842181" y="2315534"/>
                  <a:pt x="453758" y="2237046"/>
                  <a:pt x="68500" y="2144540"/>
                </a:cubicBezTo>
                <a:lnTo>
                  <a:pt x="0" y="2127185"/>
                </a:lnTo>
                <a:lnTo>
                  <a:pt x="0" y="2070696"/>
                </a:lnTo>
                <a:lnTo>
                  <a:pt x="72441" y="2089473"/>
                </a:lnTo>
                <a:cubicBezTo>
                  <a:pt x="247961" y="2131651"/>
                  <a:pt x="424164" y="2170911"/>
                  <a:pt x="600716" y="2207843"/>
                </a:cubicBezTo>
                <a:cubicBezTo>
                  <a:pt x="988279" y="2288657"/>
                  <a:pt x="1378133" y="2357555"/>
                  <a:pt x="1769512" y="2418011"/>
                </a:cubicBezTo>
                <a:cubicBezTo>
                  <a:pt x="2052426" y="2461587"/>
                  <a:pt x="2335725" y="2501684"/>
                  <a:pt x="2613554" y="2534953"/>
                </a:cubicBezTo>
                <a:cubicBezTo>
                  <a:pt x="2605544" y="2537560"/>
                  <a:pt x="2594611" y="2527504"/>
                  <a:pt x="2581134" y="2525022"/>
                </a:cubicBezTo>
                <a:cubicBezTo>
                  <a:pt x="2087178" y="2433070"/>
                  <a:pt x="1597684" y="2322177"/>
                  <a:pt x="1112635" y="2192325"/>
                </a:cubicBezTo>
                <a:cubicBezTo>
                  <a:pt x="880453" y="2130254"/>
                  <a:pt x="649713" y="2063776"/>
                  <a:pt x="420412" y="1992892"/>
                </a:cubicBezTo>
                <a:lnTo>
                  <a:pt x="0" y="1853975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6769C5FF-2057-4FC6-8C6A-3FD2368B15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8881" y="624769"/>
            <a:ext cx="10909640" cy="1510301"/>
          </a:xfrm>
        </p:spPr>
        <p:txBody>
          <a:bodyPr vert="horz" lIns="91440" tIns="45720" rIns="91440" bIns="45720" rtlCol="0" anchor="ctr">
            <a:normAutofit fontScale="90000"/>
          </a:bodyPr>
          <a:lstStyle/>
          <a:p>
            <a:pPr algn="ctr"/>
            <a:r>
              <a:rPr lang="en-US" sz="6600" dirty="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rPr>
              <a:t>Keeping District 7670 Informed</a:t>
            </a:r>
            <a:br>
              <a:rPr lang="en-US" sz="6600" dirty="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rPr>
            </a:br>
            <a:r>
              <a:rPr kumimoji="0" lang="en-US" sz="5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following </a:t>
            </a:r>
            <a:r>
              <a:rPr kumimoji="0" lang="en-US" sz="50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Hurrican</a:t>
            </a:r>
            <a:r>
              <a:rPr lang="en-US" sz="5000" dirty="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rPr>
              <a:t>e Helene </a:t>
            </a:r>
            <a:br>
              <a:rPr kumimoji="0" lang="en-US" sz="6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</a:br>
            <a:endParaRPr lang="en-US" sz="6600" kern="1200" dirty="0">
              <a:solidFill>
                <a:srgbClr val="FFFFFF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9A03D75-F2C9-62E7-7767-AAA650BEA083}"/>
              </a:ext>
            </a:extLst>
          </p:cNvPr>
          <p:cNvSpPr txBox="1"/>
          <p:nvPr/>
        </p:nvSpPr>
        <p:spPr>
          <a:xfrm>
            <a:off x="2895601" y="1900826"/>
            <a:ext cx="6396204" cy="66254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18" name="sketch line">
            <a:extLst>
              <a:ext uri="{FF2B5EF4-FFF2-40B4-BE49-F238E27FC236}">
                <a16:creationId xmlns:a16="http://schemas.microsoft.com/office/drawing/2014/main" id="{299DEFAB-3877-B85E-68E0-75B01991502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974206" y="1753266"/>
            <a:ext cx="4243589" cy="18288"/>
          </a:xfrm>
          <a:custGeom>
            <a:avLst/>
            <a:gdLst>
              <a:gd name="connsiteX0" fmla="*/ 0 w 4243589"/>
              <a:gd name="connsiteY0" fmla="*/ 0 h 18288"/>
              <a:gd name="connsiteX1" fmla="*/ 563791 w 4243589"/>
              <a:gd name="connsiteY1" fmla="*/ 0 h 18288"/>
              <a:gd name="connsiteX2" fmla="*/ 1042710 w 4243589"/>
              <a:gd name="connsiteY2" fmla="*/ 0 h 18288"/>
              <a:gd name="connsiteX3" fmla="*/ 1564066 w 4243589"/>
              <a:gd name="connsiteY3" fmla="*/ 0 h 18288"/>
              <a:gd name="connsiteX4" fmla="*/ 2212729 w 4243589"/>
              <a:gd name="connsiteY4" fmla="*/ 0 h 18288"/>
              <a:gd name="connsiteX5" fmla="*/ 2776520 w 4243589"/>
              <a:gd name="connsiteY5" fmla="*/ 0 h 18288"/>
              <a:gd name="connsiteX6" fmla="*/ 3297875 w 4243589"/>
              <a:gd name="connsiteY6" fmla="*/ 0 h 18288"/>
              <a:gd name="connsiteX7" fmla="*/ 4243589 w 4243589"/>
              <a:gd name="connsiteY7" fmla="*/ 0 h 18288"/>
              <a:gd name="connsiteX8" fmla="*/ 4243589 w 4243589"/>
              <a:gd name="connsiteY8" fmla="*/ 18288 h 18288"/>
              <a:gd name="connsiteX9" fmla="*/ 3637362 w 4243589"/>
              <a:gd name="connsiteY9" fmla="*/ 18288 h 18288"/>
              <a:gd name="connsiteX10" fmla="*/ 3116007 w 4243589"/>
              <a:gd name="connsiteY10" fmla="*/ 18288 h 18288"/>
              <a:gd name="connsiteX11" fmla="*/ 2424908 w 4243589"/>
              <a:gd name="connsiteY11" fmla="*/ 18288 h 18288"/>
              <a:gd name="connsiteX12" fmla="*/ 1861117 w 4243589"/>
              <a:gd name="connsiteY12" fmla="*/ 18288 h 18288"/>
              <a:gd name="connsiteX13" fmla="*/ 1382198 w 4243589"/>
              <a:gd name="connsiteY13" fmla="*/ 18288 h 18288"/>
              <a:gd name="connsiteX14" fmla="*/ 733535 w 4243589"/>
              <a:gd name="connsiteY14" fmla="*/ 18288 h 18288"/>
              <a:gd name="connsiteX15" fmla="*/ 0 w 4243589"/>
              <a:gd name="connsiteY15" fmla="*/ 18288 h 18288"/>
              <a:gd name="connsiteX16" fmla="*/ 0 w 4243589"/>
              <a:gd name="connsiteY16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243589" h="18288" fill="none" extrusionOk="0">
                <a:moveTo>
                  <a:pt x="0" y="0"/>
                </a:moveTo>
                <a:cubicBezTo>
                  <a:pt x="157351" y="-15653"/>
                  <a:pt x="378877" y="-5828"/>
                  <a:pt x="563791" y="0"/>
                </a:cubicBezTo>
                <a:cubicBezTo>
                  <a:pt x="748705" y="5828"/>
                  <a:pt x="905659" y="-5525"/>
                  <a:pt x="1042710" y="0"/>
                </a:cubicBezTo>
                <a:cubicBezTo>
                  <a:pt x="1179761" y="5525"/>
                  <a:pt x="1356845" y="-21288"/>
                  <a:pt x="1564066" y="0"/>
                </a:cubicBezTo>
                <a:cubicBezTo>
                  <a:pt x="1771287" y="21288"/>
                  <a:pt x="1912099" y="25135"/>
                  <a:pt x="2212729" y="0"/>
                </a:cubicBezTo>
                <a:cubicBezTo>
                  <a:pt x="2513359" y="-25135"/>
                  <a:pt x="2514918" y="-27119"/>
                  <a:pt x="2776520" y="0"/>
                </a:cubicBezTo>
                <a:cubicBezTo>
                  <a:pt x="3038122" y="27119"/>
                  <a:pt x="3178771" y="18116"/>
                  <a:pt x="3297875" y="0"/>
                </a:cubicBezTo>
                <a:cubicBezTo>
                  <a:pt x="3416980" y="-18116"/>
                  <a:pt x="4012240" y="-40869"/>
                  <a:pt x="4243589" y="0"/>
                </a:cubicBezTo>
                <a:cubicBezTo>
                  <a:pt x="4243987" y="7429"/>
                  <a:pt x="4243569" y="10822"/>
                  <a:pt x="4243589" y="18288"/>
                </a:cubicBezTo>
                <a:cubicBezTo>
                  <a:pt x="4112949" y="-2855"/>
                  <a:pt x="3928037" y="1831"/>
                  <a:pt x="3637362" y="18288"/>
                </a:cubicBezTo>
                <a:cubicBezTo>
                  <a:pt x="3346687" y="34745"/>
                  <a:pt x="3254446" y="26669"/>
                  <a:pt x="3116007" y="18288"/>
                </a:cubicBezTo>
                <a:cubicBezTo>
                  <a:pt x="2977569" y="9907"/>
                  <a:pt x="2620228" y="28873"/>
                  <a:pt x="2424908" y="18288"/>
                </a:cubicBezTo>
                <a:cubicBezTo>
                  <a:pt x="2229588" y="7703"/>
                  <a:pt x="2088287" y="-3854"/>
                  <a:pt x="1861117" y="18288"/>
                </a:cubicBezTo>
                <a:cubicBezTo>
                  <a:pt x="1633947" y="40430"/>
                  <a:pt x="1502447" y="-871"/>
                  <a:pt x="1382198" y="18288"/>
                </a:cubicBezTo>
                <a:cubicBezTo>
                  <a:pt x="1261949" y="37447"/>
                  <a:pt x="1045440" y="28353"/>
                  <a:pt x="733535" y="18288"/>
                </a:cubicBezTo>
                <a:cubicBezTo>
                  <a:pt x="421630" y="8223"/>
                  <a:pt x="341257" y="-18359"/>
                  <a:pt x="0" y="18288"/>
                </a:cubicBezTo>
                <a:cubicBezTo>
                  <a:pt x="-591" y="13205"/>
                  <a:pt x="-663" y="6329"/>
                  <a:pt x="0" y="0"/>
                </a:cubicBezTo>
                <a:close/>
              </a:path>
              <a:path w="4243589" h="18288" stroke="0" extrusionOk="0">
                <a:moveTo>
                  <a:pt x="0" y="0"/>
                </a:moveTo>
                <a:cubicBezTo>
                  <a:pt x="128164" y="17204"/>
                  <a:pt x="312653" y="1129"/>
                  <a:pt x="563791" y="0"/>
                </a:cubicBezTo>
                <a:cubicBezTo>
                  <a:pt x="814929" y="-1129"/>
                  <a:pt x="837271" y="8503"/>
                  <a:pt x="1042710" y="0"/>
                </a:cubicBezTo>
                <a:cubicBezTo>
                  <a:pt x="1248149" y="-8503"/>
                  <a:pt x="1588432" y="-28862"/>
                  <a:pt x="1733809" y="0"/>
                </a:cubicBezTo>
                <a:cubicBezTo>
                  <a:pt x="1879186" y="28862"/>
                  <a:pt x="2052815" y="5974"/>
                  <a:pt x="2297600" y="0"/>
                </a:cubicBezTo>
                <a:cubicBezTo>
                  <a:pt x="2542385" y="-5974"/>
                  <a:pt x="2699960" y="-23550"/>
                  <a:pt x="2861391" y="0"/>
                </a:cubicBezTo>
                <a:cubicBezTo>
                  <a:pt x="3022822" y="23550"/>
                  <a:pt x="3390411" y="25272"/>
                  <a:pt x="3552490" y="0"/>
                </a:cubicBezTo>
                <a:cubicBezTo>
                  <a:pt x="3714569" y="-25272"/>
                  <a:pt x="3950585" y="-31327"/>
                  <a:pt x="4243589" y="0"/>
                </a:cubicBezTo>
                <a:cubicBezTo>
                  <a:pt x="4242703" y="5429"/>
                  <a:pt x="4244410" y="14046"/>
                  <a:pt x="4243589" y="18288"/>
                </a:cubicBezTo>
                <a:cubicBezTo>
                  <a:pt x="4130424" y="-1240"/>
                  <a:pt x="3932803" y="42249"/>
                  <a:pt x="3722234" y="18288"/>
                </a:cubicBezTo>
                <a:cubicBezTo>
                  <a:pt x="3511665" y="-5673"/>
                  <a:pt x="3269903" y="45994"/>
                  <a:pt x="3116007" y="18288"/>
                </a:cubicBezTo>
                <a:cubicBezTo>
                  <a:pt x="2962111" y="-9418"/>
                  <a:pt x="2744280" y="23224"/>
                  <a:pt x="2509780" y="18288"/>
                </a:cubicBezTo>
                <a:cubicBezTo>
                  <a:pt x="2275280" y="13352"/>
                  <a:pt x="2066059" y="43664"/>
                  <a:pt x="1945989" y="18288"/>
                </a:cubicBezTo>
                <a:cubicBezTo>
                  <a:pt x="1825919" y="-7088"/>
                  <a:pt x="1407329" y="12616"/>
                  <a:pt x="1254890" y="18288"/>
                </a:cubicBezTo>
                <a:cubicBezTo>
                  <a:pt x="1102451" y="23960"/>
                  <a:pt x="837950" y="31673"/>
                  <a:pt x="563791" y="18288"/>
                </a:cubicBezTo>
                <a:cubicBezTo>
                  <a:pt x="289632" y="4903"/>
                  <a:pt x="132768" y="7105"/>
                  <a:pt x="0" y="18288"/>
                </a:cubicBezTo>
                <a:cubicBezTo>
                  <a:pt x="668" y="13665"/>
                  <a:pt x="578" y="5675"/>
                  <a:pt x="0" y="0"/>
                </a:cubicBezTo>
                <a:close/>
              </a:path>
            </a:pathLst>
          </a:custGeom>
          <a:solidFill>
            <a:srgbClr val="FFFFFF"/>
          </a:solidFill>
          <a:ln w="38100" cap="rnd">
            <a:solidFill>
              <a:srgbClr val="FFFFFF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2F4F47E-62FE-EE89-7B1A-4A5CF504EDA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463" y="5796456"/>
            <a:ext cx="2768138" cy="876993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000C8AE4-E8AD-FBD0-2522-B75868092C26}"/>
              </a:ext>
            </a:extLst>
          </p:cNvPr>
          <p:cNvSpPr txBox="1"/>
          <p:nvPr/>
        </p:nvSpPr>
        <p:spPr>
          <a:xfrm>
            <a:off x="2265771" y="3356921"/>
            <a:ext cx="7655859" cy="1246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500" dirty="0">
                <a:solidFill>
                  <a:schemeClr val="accent4">
                    <a:lumMod val="75000"/>
                  </a:schemeClr>
                </a:solidFill>
              </a:rPr>
              <a:t>Julie West</a:t>
            </a:r>
          </a:p>
        </p:txBody>
      </p:sp>
    </p:spTree>
    <p:extLst>
      <p:ext uri="{BB962C8B-B14F-4D97-AF65-F5344CB8AC3E}">
        <p14:creationId xmlns:p14="http://schemas.microsoft.com/office/powerpoint/2010/main" val="259503280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B5F678A-2A13-13C9-9EF3-FA76B9D3A0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9" name="Rectangle 18">
            <a:extLst>
              <a:ext uri="{FF2B5EF4-FFF2-40B4-BE49-F238E27FC236}">
                <a16:creationId xmlns:a16="http://schemas.microsoft.com/office/drawing/2014/main" id="{F28049E6-0DAA-3E35-F9CE-041ADE25A30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B1028F89-33B3-C716-8B0F-13DBB04E7BF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2877832"/>
          </a:xfrm>
          <a:custGeom>
            <a:avLst/>
            <a:gdLst>
              <a:gd name="connsiteX0" fmla="*/ 6789701 w 12192000"/>
              <a:gd name="connsiteY0" fmla="*/ 2809623 h 2877832"/>
              <a:gd name="connsiteX1" fmla="*/ 6788702 w 12192000"/>
              <a:gd name="connsiteY1" fmla="*/ 2809701 h 2877832"/>
              <a:gd name="connsiteX2" fmla="*/ 6788476 w 12192000"/>
              <a:gd name="connsiteY2" fmla="*/ 2810235 h 2877832"/>
              <a:gd name="connsiteX3" fmla="*/ 0 w 12192000"/>
              <a:gd name="connsiteY3" fmla="*/ 0 h 2877832"/>
              <a:gd name="connsiteX4" fmla="*/ 12192000 w 12192000"/>
              <a:gd name="connsiteY4" fmla="*/ 0 h 2877832"/>
              <a:gd name="connsiteX5" fmla="*/ 12192000 w 12192000"/>
              <a:gd name="connsiteY5" fmla="*/ 1915388 h 2877832"/>
              <a:gd name="connsiteX6" fmla="*/ 12061096 w 12192000"/>
              <a:gd name="connsiteY6" fmla="*/ 1954428 h 2877832"/>
              <a:gd name="connsiteX7" fmla="*/ 11676800 w 12192000"/>
              <a:gd name="connsiteY7" fmla="*/ 2058003 h 2877832"/>
              <a:gd name="connsiteX8" fmla="*/ 10425355 w 12192000"/>
              <a:gd name="connsiteY8" fmla="*/ 2341542 h 2877832"/>
              <a:gd name="connsiteX9" fmla="*/ 9424022 w 12192000"/>
              <a:gd name="connsiteY9" fmla="*/ 2516704 h 2877832"/>
              <a:gd name="connsiteX10" fmla="*/ 8458419 w 12192000"/>
              <a:gd name="connsiteY10" fmla="*/ 2650405 h 2877832"/>
              <a:gd name="connsiteX11" fmla="*/ 7715970 w 12192000"/>
              <a:gd name="connsiteY11" fmla="*/ 2730352 h 2877832"/>
              <a:gd name="connsiteX12" fmla="*/ 6951716 w 12192000"/>
              <a:gd name="connsiteY12" fmla="*/ 2796132 h 2877832"/>
              <a:gd name="connsiteX13" fmla="*/ 6936303 w 12192000"/>
              <a:gd name="connsiteY13" fmla="*/ 2798203 h 2877832"/>
              <a:gd name="connsiteX14" fmla="*/ 6790448 w 12192000"/>
              <a:gd name="connsiteY14" fmla="*/ 2809564 h 2877832"/>
              <a:gd name="connsiteX15" fmla="*/ 6799941 w 12192000"/>
              <a:gd name="connsiteY15" fmla="*/ 2811384 h 2877832"/>
              <a:gd name="connsiteX16" fmla="*/ 6835432 w 12192000"/>
              <a:gd name="connsiteY16" fmla="*/ 2809677 h 2877832"/>
              <a:gd name="connsiteX17" fmla="*/ 6884003 w 12192000"/>
              <a:gd name="connsiteY17" fmla="*/ 2806699 h 2877832"/>
              <a:gd name="connsiteX18" fmla="*/ 7578771 w 12192000"/>
              <a:gd name="connsiteY18" fmla="*/ 2774172 h 2877832"/>
              <a:gd name="connsiteX19" fmla="*/ 8623845 w 12192000"/>
              <a:gd name="connsiteY19" fmla="*/ 2687275 h 2877832"/>
              <a:gd name="connsiteX20" fmla="*/ 9479970 w 12192000"/>
              <a:gd name="connsiteY20" fmla="*/ 2583369 h 2877832"/>
              <a:gd name="connsiteX21" fmla="*/ 10629308 w 12192000"/>
              <a:gd name="connsiteY21" fmla="*/ 2389212 h 2877832"/>
              <a:gd name="connsiteX22" fmla="*/ 11998498 w 12192000"/>
              <a:gd name="connsiteY22" fmla="*/ 2063218 h 2877832"/>
              <a:gd name="connsiteX23" fmla="*/ 12192000 w 12192000"/>
              <a:gd name="connsiteY23" fmla="*/ 2006219 h 2877832"/>
              <a:gd name="connsiteX24" fmla="*/ 12192000 w 12192000"/>
              <a:gd name="connsiteY24" fmla="*/ 2060956 h 2877832"/>
              <a:gd name="connsiteX25" fmla="*/ 11829257 w 12192000"/>
              <a:gd name="connsiteY25" fmla="*/ 2166255 h 2877832"/>
              <a:gd name="connsiteX26" fmla="*/ 10939183 w 12192000"/>
              <a:gd name="connsiteY26" fmla="*/ 2380770 h 2877832"/>
              <a:gd name="connsiteX27" fmla="*/ 9985530 w 12192000"/>
              <a:gd name="connsiteY27" fmla="*/ 2560775 h 2877832"/>
              <a:gd name="connsiteX28" fmla="*/ 9186882 w 12192000"/>
              <a:gd name="connsiteY28" fmla="*/ 2676722 h 2877832"/>
              <a:gd name="connsiteX29" fmla="*/ 8578198 w 12192000"/>
              <a:gd name="connsiteY29" fmla="*/ 2746241 h 2877832"/>
              <a:gd name="connsiteX30" fmla="*/ 7864358 w 12192000"/>
              <a:gd name="connsiteY30" fmla="*/ 2807692 h 2877832"/>
              <a:gd name="connsiteX31" fmla="*/ 6935502 w 12192000"/>
              <a:gd name="connsiteY31" fmla="*/ 2859086 h 2877832"/>
              <a:gd name="connsiteX32" fmla="*/ 6477750 w 12192000"/>
              <a:gd name="connsiteY32" fmla="*/ 2872989 h 2877832"/>
              <a:gd name="connsiteX33" fmla="*/ 6362294 w 12192000"/>
              <a:gd name="connsiteY33" fmla="*/ 2877832 h 2877832"/>
              <a:gd name="connsiteX34" fmla="*/ 6057129 w 12192000"/>
              <a:gd name="connsiteY34" fmla="*/ 2877832 h 2877832"/>
              <a:gd name="connsiteX35" fmla="*/ 5977784 w 12192000"/>
              <a:gd name="connsiteY35" fmla="*/ 2873238 h 2877832"/>
              <a:gd name="connsiteX36" fmla="*/ 5265087 w 12192000"/>
              <a:gd name="connsiteY36" fmla="*/ 2836989 h 2877832"/>
              <a:gd name="connsiteX37" fmla="*/ 4346277 w 12192000"/>
              <a:gd name="connsiteY37" fmla="*/ 2774919 h 2877832"/>
              <a:gd name="connsiteX38" fmla="*/ 3373045 w 12192000"/>
              <a:gd name="connsiteY38" fmla="*/ 2676350 h 2877832"/>
              <a:gd name="connsiteX39" fmla="*/ 2362173 w 12192000"/>
              <a:gd name="connsiteY39" fmla="*/ 2557423 h 2877832"/>
              <a:gd name="connsiteX40" fmla="*/ 1233178 w 12192000"/>
              <a:gd name="connsiteY40" fmla="*/ 2384247 h 2877832"/>
              <a:gd name="connsiteX41" fmla="*/ 68500 w 12192000"/>
              <a:gd name="connsiteY41" fmla="*/ 2144540 h 2877832"/>
              <a:gd name="connsiteX42" fmla="*/ 0 w 12192000"/>
              <a:gd name="connsiteY42" fmla="*/ 2127185 h 2877832"/>
              <a:gd name="connsiteX43" fmla="*/ 0 w 12192000"/>
              <a:gd name="connsiteY43" fmla="*/ 2070696 h 2877832"/>
              <a:gd name="connsiteX44" fmla="*/ 72441 w 12192000"/>
              <a:gd name="connsiteY44" fmla="*/ 2089473 h 2877832"/>
              <a:gd name="connsiteX45" fmla="*/ 600716 w 12192000"/>
              <a:gd name="connsiteY45" fmla="*/ 2207843 h 2877832"/>
              <a:gd name="connsiteX46" fmla="*/ 1769512 w 12192000"/>
              <a:gd name="connsiteY46" fmla="*/ 2418011 h 2877832"/>
              <a:gd name="connsiteX47" fmla="*/ 2613554 w 12192000"/>
              <a:gd name="connsiteY47" fmla="*/ 2534953 h 2877832"/>
              <a:gd name="connsiteX48" fmla="*/ 2581134 w 12192000"/>
              <a:gd name="connsiteY48" fmla="*/ 2525022 h 2877832"/>
              <a:gd name="connsiteX49" fmla="*/ 1112635 w 12192000"/>
              <a:gd name="connsiteY49" fmla="*/ 2192325 h 2877832"/>
              <a:gd name="connsiteX50" fmla="*/ 420412 w 12192000"/>
              <a:gd name="connsiteY50" fmla="*/ 1992892 h 2877832"/>
              <a:gd name="connsiteX51" fmla="*/ 0 w 12192000"/>
              <a:gd name="connsiteY51" fmla="*/ 1853975 h 2877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12192000" h="2877832">
                <a:moveTo>
                  <a:pt x="6789701" y="2809623"/>
                </a:moveTo>
                <a:lnTo>
                  <a:pt x="6788702" y="2809701"/>
                </a:lnTo>
                <a:lnTo>
                  <a:pt x="6788476" y="2810235"/>
                </a:ln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1915388"/>
                </a:lnTo>
                <a:lnTo>
                  <a:pt x="12061096" y="1954428"/>
                </a:lnTo>
                <a:cubicBezTo>
                  <a:pt x="11933500" y="1990642"/>
                  <a:pt x="11805390" y="2025171"/>
                  <a:pt x="11676800" y="2058003"/>
                </a:cubicBezTo>
                <a:cubicBezTo>
                  <a:pt x="11262789" y="2165510"/>
                  <a:pt x="10845343" y="2259112"/>
                  <a:pt x="10425355" y="2341542"/>
                </a:cubicBezTo>
                <a:cubicBezTo>
                  <a:pt x="10092810" y="2406753"/>
                  <a:pt x="9759033" y="2465150"/>
                  <a:pt x="9424022" y="2516704"/>
                </a:cubicBezTo>
                <a:cubicBezTo>
                  <a:pt x="9102997" y="2566361"/>
                  <a:pt x="8781133" y="2610928"/>
                  <a:pt x="8458419" y="2650405"/>
                </a:cubicBezTo>
                <a:cubicBezTo>
                  <a:pt x="8211360" y="2680571"/>
                  <a:pt x="7963792" y="2706144"/>
                  <a:pt x="7715970" y="2730352"/>
                </a:cubicBezTo>
                <a:lnTo>
                  <a:pt x="6951716" y="2796132"/>
                </a:lnTo>
                <a:lnTo>
                  <a:pt x="6936303" y="2798203"/>
                </a:lnTo>
                <a:lnTo>
                  <a:pt x="6790448" y="2809564"/>
                </a:lnTo>
                <a:lnTo>
                  <a:pt x="6799941" y="2811384"/>
                </a:lnTo>
                <a:cubicBezTo>
                  <a:pt x="6811623" y="2811850"/>
                  <a:pt x="6823734" y="2809677"/>
                  <a:pt x="6835432" y="2809677"/>
                </a:cubicBezTo>
                <a:cubicBezTo>
                  <a:pt x="6851580" y="2809677"/>
                  <a:pt x="6867729" y="2807070"/>
                  <a:pt x="6884003" y="2806699"/>
                </a:cubicBezTo>
                <a:cubicBezTo>
                  <a:pt x="7115805" y="2801237"/>
                  <a:pt x="7347351" y="2789070"/>
                  <a:pt x="7578771" y="2774172"/>
                </a:cubicBezTo>
                <a:cubicBezTo>
                  <a:pt x="7927552" y="2751704"/>
                  <a:pt x="8276080" y="2723525"/>
                  <a:pt x="8623845" y="2687275"/>
                </a:cubicBezTo>
                <a:cubicBezTo>
                  <a:pt x="8909939" y="2657977"/>
                  <a:pt x="9195310" y="2623342"/>
                  <a:pt x="9479970" y="2583369"/>
                </a:cubicBezTo>
                <a:cubicBezTo>
                  <a:pt x="9864901" y="2528995"/>
                  <a:pt x="10248014" y="2464281"/>
                  <a:pt x="10629308" y="2389212"/>
                </a:cubicBezTo>
                <a:cubicBezTo>
                  <a:pt x="11090114" y="2298092"/>
                  <a:pt x="11546975" y="2190586"/>
                  <a:pt x="11998498" y="2063218"/>
                </a:cubicBezTo>
                <a:lnTo>
                  <a:pt x="12192000" y="2006219"/>
                </a:lnTo>
                <a:lnTo>
                  <a:pt x="12192000" y="2060956"/>
                </a:lnTo>
                <a:lnTo>
                  <a:pt x="11829257" y="2166255"/>
                </a:lnTo>
                <a:cubicBezTo>
                  <a:pt x="11534769" y="2245952"/>
                  <a:pt x="11238120" y="2316838"/>
                  <a:pt x="10939183" y="2380770"/>
                </a:cubicBezTo>
                <a:cubicBezTo>
                  <a:pt x="10622824" y="2448552"/>
                  <a:pt x="10304941" y="2508549"/>
                  <a:pt x="9985530" y="2560775"/>
                </a:cubicBezTo>
                <a:cubicBezTo>
                  <a:pt x="9720036" y="2604224"/>
                  <a:pt x="9453814" y="2642869"/>
                  <a:pt x="9186882" y="2676722"/>
                </a:cubicBezTo>
                <a:cubicBezTo>
                  <a:pt x="8984197" y="2702296"/>
                  <a:pt x="8781514" y="2726379"/>
                  <a:pt x="8578198" y="2746241"/>
                </a:cubicBezTo>
                <a:cubicBezTo>
                  <a:pt x="8340547" y="2768961"/>
                  <a:pt x="8102644" y="2790436"/>
                  <a:pt x="7864358" y="2807692"/>
                </a:cubicBezTo>
                <a:cubicBezTo>
                  <a:pt x="7554994" y="2830036"/>
                  <a:pt x="7245502" y="2847914"/>
                  <a:pt x="6935502" y="2859086"/>
                </a:cubicBezTo>
                <a:cubicBezTo>
                  <a:pt x="6782917" y="2864549"/>
                  <a:pt x="6630334" y="2868397"/>
                  <a:pt x="6477750" y="2872989"/>
                </a:cubicBezTo>
                <a:cubicBezTo>
                  <a:pt x="6439195" y="2870905"/>
                  <a:pt x="6400529" y="2872530"/>
                  <a:pt x="6362294" y="2877832"/>
                </a:cubicBezTo>
                <a:lnTo>
                  <a:pt x="6057129" y="2877832"/>
                </a:lnTo>
                <a:lnTo>
                  <a:pt x="5977784" y="2873238"/>
                </a:lnTo>
                <a:cubicBezTo>
                  <a:pt x="5740261" y="2860825"/>
                  <a:pt x="5502739" y="2847046"/>
                  <a:pt x="5265087" y="2836989"/>
                </a:cubicBezTo>
                <a:cubicBezTo>
                  <a:pt x="4958267" y="2824573"/>
                  <a:pt x="4651826" y="2804093"/>
                  <a:pt x="4346277" y="2774919"/>
                </a:cubicBezTo>
                <a:cubicBezTo>
                  <a:pt x="4021654" y="2744007"/>
                  <a:pt x="3697795" y="2709372"/>
                  <a:pt x="3373045" y="2676350"/>
                </a:cubicBezTo>
                <a:cubicBezTo>
                  <a:pt x="3035412" y="2642088"/>
                  <a:pt x="2698456" y="2602449"/>
                  <a:pt x="2362173" y="2557423"/>
                </a:cubicBezTo>
                <a:cubicBezTo>
                  <a:pt x="1984692" y="2507270"/>
                  <a:pt x="1608364" y="2449544"/>
                  <a:pt x="1233178" y="2384247"/>
                </a:cubicBezTo>
                <a:cubicBezTo>
                  <a:pt x="842181" y="2315534"/>
                  <a:pt x="453758" y="2237046"/>
                  <a:pt x="68500" y="2144540"/>
                </a:cubicBezTo>
                <a:lnTo>
                  <a:pt x="0" y="2127185"/>
                </a:lnTo>
                <a:lnTo>
                  <a:pt x="0" y="2070696"/>
                </a:lnTo>
                <a:lnTo>
                  <a:pt x="72441" y="2089473"/>
                </a:lnTo>
                <a:cubicBezTo>
                  <a:pt x="247961" y="2131651"/>
                  <a:pt x="424164" y="2170911"/>
                  <a:pt x="600716" y="2207843"/>
                </a:cubicBezTo>
                <a:cubicBezTo>
                  <a:pt x="988279" y="2288657"/>
                  <a:pt x="1378133" y="2357555"/>
                  <a:pt x="1769512" y="2418011"/>
                </a:cubicBezTo>
                <a:cubicBezTo>
                  <a:pt x="2052426" y="2461587"/>
                  <a:pt x="2335725" y="2501684"/>
                  <a:pt x="2613554" y="2534953"/>
                </a:cubicBezTo>
                <a:cubicBezTo>
                  <a:pt x="2605544" y="2537560"/>
                  <a:pt x="2594611" y="2527504"/>
                  <a:pt x="2581134" y="2525022"/>
                </a:cubicBezTo>
                <a:cubicBezTo>
                  <a:pt x="2087178" y="2433070"/>
                  <a:pt x="1597684" y="2322177"/>
                  <a:pt x="1112635" y="2192325"/>
                </a:cubicBezTo>
                <a:cubicBezTo>
                  <a:pt x="880453" y="2130254"/>
                  <a:pt x="649713" y="2063776"/>
                  <a:pt x="420412" y="1992892"/>
                </a:cubicBezTo>
                <a:lnTo>
                  <a:pt x="0" y="1853975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7E37343F-2BE4-A662-DF5C-97BB54833E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7723" y="205974"/>
            <a:ext cx="11691956" cy="1510301"/>
          </a:xfrm>
        </p:spPr>
        <p:txBody>
          <a:bodyPr vert="horz" lIns="91440" tIns="45720" rIns="91440" bIns="45720" rtlCol="0" anchor="ctr">
            <a:normAutofit fontScale="90000"/>
          </a:bodyPr>
          <a:lstStyle/>
          <a:p>
            <a:pPr algn="ctr"/>
            <a:r>
              <a:rPr lang="en-US" sz="6600" kern="120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Outstanding Club President Response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0D73808-A94E-89DA-A9B6-8C577D5AAB9F}"/>
              </a:ext>
            </a:extLst>
          </p:cNvPr>
          <p:cNvSpPr txBox="1"/>
          <p:nvPr/>
        </p:nvSpPr>
        <p:spPr>
          <a:xfrm>
            <a:off x="2895601" y="1900826"/>
            <a:ext cx="6396204" cy="66254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600" dirty="0">
                <a:solidFill>
                  <a:srgbClr val="FFFFFF"/>
                </a:solidFill>
                <a:latin typeface="Aptos" panose="02110004020202020204"/>
              </a:rPr>
              <a:t>for Hurricane Helene Victims</a:t>
            </a: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18" name="sketch line">
            <a:extLst>
              <a:ext uri="{FF2B5EF4-FFF2-40B4-BE49-F238E27FC236}">
                <a16:creationId xmlns:a16="http://schemas.microsoft.com/office/drawing/2014/main" id="{EE38A44C-66CD-0CE9-9039-BB358C4DD44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974206" y="1753266"/>
            <a:ext cx="4243589" cy="18288"/>
          </a:xfrm>
          <a:custGeom>
            <a:avLst/>
            <a:gdLst>
              <a:gd name="connsiteX0" fmla="*/ 0 w 4243589"/>
              <a:gd name="connsiteY0" fmla="*/ 0 h 18288"/>
              <a:gd name="connsiteX1" fmla="*/ 563791 w 4243589"/>
              <a:gd name="connsiteY1" fmla="*/ 0 h 18288"/>
              <a:gd name="connsiteX2" fmla="*/ 1042710 w 4243589"/>
              <a:gd name="connsiteY2" fmla="*/ 0 h 18288"/>
              <a:gd name="connsiteX3" fmla="*/ 1564066 w 4243589"/>
              <a:gd name="connsiteY3" fmla="*/ 0 h 18288"/>
              <a:gd name="connsiteX4" fmla="*/ 2212729 w 4243589"/>
              <a:gd name="connsiteY4" fmla="*/ 0 h 18288"/>
              <a:gd name="connsiteX5" fmla="*/ 2776520 w 4243589"/>
              <a:gd name="connsiteY5" fmla="*/ 0 h 18288"/>
              <a:gd name="connsiteX6" fmla="*/ 3297875 w 4243589"/>
              <a:gd name="connsiteY6" fmla="*/ 0 h 18288"/>
              <a:gd name="connsiteX7" fmla="*/ 4243589 w 4243589"/>
              <a:gd name="connsiteY7" fmla="*/ 0 h 18288"/>
              <a:gd name="connsiteX8" fmla="*/ 4243589 w 4243589"/>
              <a:gd name="connsiteY8" fmla="*/ 18288 h 18288"/>
              <a:gd name="connsiteX9" fmla="*/ 3637362 w 4243589"/>
              <a:gd name="connsiteY9" fmla="*/ 18288 h 18288"/>
              <a:gd name="connsiteX10" fmla="*/ 3116007 w 4243589"/>
              <a:gd name="connsiteY10" fmla="*/ 18288 h 18288"/>
              <a:gd name="connsiteX11" fmla="*/ 2424908 w 4243589"/>
              <a:gd name="connsiteY11" fmla="*/ 18288 h 18288"/>
              <a:gd name="connsiteX12" fmla="*/ 1861117 w 4243589"/>
              <a:gd name="connsiteY12" fmla="*/ 18288 h 18288"/>
              <a:gd name="connsiteX13" fmla="*/ 1382198 w 4243589"/>
              <a:gd name="connsiteY13" fmla="*/ 18288 h 18288"/>
              <a:gd name="connsiteX14" fmla="*/ 733535 w 4243589"/>
              <a:gd name="connsiteY14" fmla="*/ 18288 h 18288"/>
              <a:gd name="connsiteX15" fmla="*/ 0 w 4243589"/>
              <a:gd name="connsiteY15" fmla="*/ 18288 h 18288"/>
              <a:gd name="connsiteX16" fmla="*/ 0 w 4243589"/>
              <a:gd name="connsiteY16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243589" h="18288" fill="none" extrusionOk="0">
                <a:moveTo>
                  <a:pt x="0" y="0"/>
                </a:moveTo>
                <a:cubicBezTo>
                  <a:pt x="157351" y="-15653"/>
                  <a:pt x="378877" y="-5828"/>
                  <a:pt x="563791" y="0"/>
                </a:cubicBezTo>
                <a:cubicBezTo>
                  <a:pt x="748705" y="5828"/>
                  <a:pt x="905659" y="-5525"/>
                  <a:pt x="1042710" y="0"/>
                </a:cubicBezTo>
                <a:cubicBezTo>
                  <a:pt x="1179761" y="5525"/>
                  <a:pt x="1356845" y="-21288"/>
                  <a:pt x="1564066" y="0"/>
                </a:cubicBezTo>
                <a:cubicBezTo>
                  <a:pt x="1771287" y="21288"/>
                  <a:pt x="1912099" y="25135"/>
                  <a:pt x="2212729" y="0"/>
                </a:cubicBezTo>
                <a:cubicBezTo>
                  <a:pt x="2513359" y="-25135"/>
                  <a:pt x="2514918" y="-27119"/>
                  <a:pt x="2776520" y="0"/>
                </a:cubicBezTo>
                <a:cubicBezTo>
                  <a:pt x="3038122" y="27119"/>
                  <a:pt x="3178771" y="18116"/>
                  <a:pt x="3297875" y="0"/>
                </a:cubicBezTo>
                <a:cubicBezTo>
                  <a:pt x="3416980" y="-18116"/>
                  <a:pt x="4012240" y="-40869"/>
                  <a:pt x="4243589" y="0"/>
                </a:cubicBezTo>
                <a:cubicBezTo>
                  <a:pt x="4243987" y="7429"/>
                  <a:pt x="4243569" y="10822"/>
                  <a:pt x="4243589" y="18288"/>
                </a:cubicBezTo>
                <a:cubicBezTo>
                  <a:pt x="4112949" y="-2855"/>
                  <a:pt x="3928037" y="1831"/>
                  <a:pt x="3637362" y="18288"/>
                </a:cubicBezTo>
                <a:cubicBezTo>
                  <a:pt x="3346687" y="34745"/>
                  <a:pt x="3254446" y="26669"/>
                  <a:pt x="3116007" y="18288"/>
                </a:cubicBezTo>
                <a:cubicBezTo>
                  <a:pt x="2977569" y="9907"/>
                  <a:pt x="2620228" y="28873"/>
                  <a:pt x="2424908" y="18288"/>
                </a:cubicBezTo>
                <a:cubicBezTo>
                  <a:pt x="2229588" y="7703"/>
                  <a:pt x="2088287" y="-3854"/>
                  <a:pt x="1861117" y="18288"/>
                </a:cubicBezTo>
                <a:cubicBezTo>
                  <a:pt x="1633947" y="40430"/>
                  <a:pt x="1502447" y="-871"/>
                  <a:pt x="1382198" y="18288"/>
                </a:cubicBezTo>
                <a:cubicBezTo>
                  <a:pt x="1261949" y="37447"/>
                  <a:pt x="1045440" y="28353"/>
                  <a:pt x="733535" y="18288"/>
                </a:cubicBezTo>
                <a:cubicBezTo>
                  <a:pt x="421630" y="8223"/>
                  <a:pt x="341257" y="-18359"/>
                  <a:pt x="0" y="18288"/>
                </a:cubicBezTo>
                <a:cubicBezTo>
                  <a:pt x="-591" y="13205"/>
                  <a:pt x="-663" y="6329"/>
                  <a:pt x="0" y="0"/>
                </a:cubicBezTo>
                <a:close/>
              </a:path>
              <a:path w="4243589" h="18288" stroke="0" extrusionOk="0">
                <a:moveTo>
                  <a:pt x="0" y="0"/>
                </a:moveTo>
                <a:cubicBezTo>
                  <a:pt x="128164" y="17204"/>
                  <a:pt x="312653" y="1129"/>
                  <a:pt x="563791" y="0"/>
                </a:cubicBezTo>
                <a:cubicBezTo>
                  <a:pt x="814929" y="-1129"/>
                  <a:pt x="837271" y="8503"/>
                  <a:pt x="1042710" y="0"/>
                </a:cubicBezTo>
                <a:cubicBezTo>
                  <a:pt x="1248149" y="-8503"/>
                  <a:pt x="1588432" y="-28862"/>
                  <a:pt x="1733809" y="0"/>
                </a:cubicBezTo>
                <a:cubicBezTo>
                  <a:pt x="1879186" y="28862"/>
                  <a:pt x="2052815" y="5974"/>
                  <a:pt x="2297600" y="0"/>
                </a:cubicBezTo>
                <a:cubicBezTo>
                  <a:pt x="2542385" y="-5974"/>
                  <a:pt x="2699960" y="-23550"/>
                  <a:pt x="2861391" y="0"/>
                </a:cubicBezTo>
                <a:cubicBezTo>
                  <a:pt x="3022822" y="23550"/>
                  <a:pt x="3390411" y="25272"/>
                  <a:pt x="3552490" y="0"/>
                </a:cubicBezTo>
                <a:cubicBezTo>
                  <a:pt x="3714569" y="-25272"/>
                  <a:pt x="3950585" y="-31327"/>
                  <a:pt x="4243589" y="0"/>
                </a:cubicBezTo>
                <a:cubicBezTo>
                  <a:pt x="4242703" y="5429"/>
                  <a:pt x="4244410" y="14046"/>
                  <a:pt x="4243589" y="18288"/>
                </a:cubicBezTo>
                <a:cubicBezTo>
                  <a:pt x="4130424" y="-1240"/>
                  <a:pt x="3932803" y="42249"/>
                  <a:pt x="3722234" y="18288"/>
                </a:cubicBezTo>
                <a:cubicBezTo>
                  <a:pt x="3511665" y="-5673"/>
                  <a:pt x="3269903" y="45994"/>
                  <a:pt x="3116007" y="18288"/>
                </a:cubicBezTo>
                <a:cubicBezTo>
                  <a:pt x="2962111" y="-9418"/>
                  <a:pt x="2744280" y="23224"/>
                  <a:pt x="2509780" y="18288"/>
                </a:cubicBezTo>
                <a:cubicBezTo>
                  <a:pt x="2275280" y="13352"/>
                  <a:pt x="2066059" y="43664"/>
                  <a:pt x="1945989" y="18288"/>
                </a:cubicBezTo>
                <a:cubicBezTo>
                  <a:pt x="1825919" y="-7088"/>
                  <a:pt x="1407329" y="12616"/>
                  <a:pt x="1254890" y="18288"/>
                </a:cubicBezTo>
                <a:cubicBezTo>
                  <a:pt x="1102451" y="23960"/>
                  <a:pt x="837950" y="31673"/>
                  <a:pt x="563791" y="18288"/>
                </a:cubicBezTo>
                <a:cubicBezTo>
                  <a:pt x="289632" y="4903"/>
                  <a:pt x="132768" y="7105"/>
                  <a:pt x="0" y="18288"/>
                </a:cubicBezTo>
                <a:cubicBezTo>
                  <a:pt x="668" y="13665"/>
                  <a:pt x="578" y="5675"/>
                  <a:pt x="0" y="0"/>
                </a:cubicBezTo>
                <a:close/>
              </a:path>
            </a:pathLst>
          </a:custGeom>
          <a:solidFill>
            <a:srgbClr val="FFFFFF"/>
          </a:solidFill>
          <a:ln w="38100" cap="rnd">
            <a:solidFill>
              <a:srgbClr val="FFFFFF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CDE96B7-9E88-BFA4-B55B-B81D9394AD8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463" y="5796456"/>
            <a:ext cx="2768138" cy="876993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DBF5654B-D47D-E87B-6B84-AD08AB400D50}"/>
              </a:ext>
            </a:extLst>
          </p:cNvPr>
          <p:cNvSpPr txBox="1"/>
          <p:nvPr/>
        </p:nvSpPr>
        <p:spPr>
          <a:xfrm>
            <a:off x="509883" y="3007104"/>
            <a:ext cx="11167636" cy="2400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7500" dirty="0">
                <a:solidFill>
                  <a:schemeClr val="accent4">
                    <a:lumMod val="75000"/>
                  </a:schemeClr>
                </a:solidFill>
              </a:rPr>
              <a:t>Eva-Michelle Spicer</a:t>
            </a:r>
          </a:p>
          <a:p>
            <a:pPr algn="ctr"/>
            <a:r>
              <a:rPr lang="en-US" sz="7500" dirty="0">
                <a:solidFill>
                  <a:schemeClr val="accent4">
                    <a:lumMod val="75000"/>
                  </a:schemeClr>
                </a:solidFill>
              </a:rPr>
              <a:t> Rotary Club of Asheville</a:t>
            </a:r>
          </a:p>
        </p:txBody>
      </p:sp>
    </p:spTree>
    <p:extLst>
      <p:ext uri="{BB962C8B-B14F-4D97-AF65-F5344CB8AC3E}">
        <p14:creationId xmlns:p14="http://schemas.microsoft.com/office/powerpoint/2010/main" val="412775256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F65F39C-EAB9-80EB-E018-7CD6D9076FD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9" name="Rectangle 18">
            <a:extLst>
              <a:ext uri="{FF2B5EF4-FFF2-40B4-BE49-F238E27FC236}">
                <a16:creationId xmlns:a16="http://schemas.microsoft.com/office/drawing/2014/main" id="{96D9014F-D475-CD60-1271-32B1F4DB482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27B188A9-D086-FCA6-83C1-3D863EBE63B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2877832"/>
          </a:xfrm>
          <a:custGeom>
            <a:avLst/>
            <a:gdLst>
              <a:gd name="connsiteX0" fmla="*/ 6789701 w 12192000"/>
              <a:gd name="connsiteY0" fmla="*/ 2809623 h 2877832"/>
              <a:gd name="connsiteX1" fmla="*/ 6788702 w 12192000"/>
              <a:gd name="connsiteY1" fmla="*/ 2809701 h 2877832"/>
              <a:gd name="connsiteX2" fmla="*/ 6788476 w 12192000"/>
              <a:gd name="connsiteY2" fmla="*/ 2810235 h 2877832"/>
              <a:gd name="connsiteX3" fmla="*/ 0 w 12192000"/>
              <a:gd name="connsiteY3" fmla="*/ 0 h 2877832"/>
              <a:gd name="connsiteX4" fmla="*/ 12192000 w 12192000"/>
              <a:gd name="connsiteY4" fmla="*/ 0 h 2877832"/>
              <a:gd name="connsiteX5" fmla="*/ 12192000 w 12192000"/>
              <a:gd name="connsiteY5" fmla="*/ 1915388 h 2877832"/>
              <a:gd name="connsiteX6" fmla="*/ 12061096 w 12192000"/>
              <a:gd name="connsiteY6" fmla="*/ 1954428 h 2877832"/>
              <a:gd name="connsiteX7" fmla="*/ 11676800 w 12192000"/>
              <a:gd name="connsiteY7" fmla="*/ 2058003 h 2877832"/>
              <a:gd name="connsiteX8" fmla="*/ 10425355 w 12192000"/>
              <a:gd name="connsiteY8" fmla="*/ 2341542 h 2877832"/>
              <a:gd name="connsiteX9" fmla="*/ 9424022 w 12192000"/>
              <a:gd name="connsiteY9" fmla="*/ 2516704 h 2877832"/>
              <a:gd name="connsiteX10" fmla="*/ 8458419 w 12192000"/>
              <a:gd name="connsiteY10" fmla="*/ 2650405 h 2877832"/>
              <a:gd name="connsiteX11" fmla="*/ 7715970 w 12192000"/>
              <a:gd name="connsiteY11" fmla="*/ 2730352 h 2877832"/>
              <a:gd name="connsiteX12" fmla="*/ 6951716 w 12192000"/>
              <a:gd name="connsiteY12" fmla="*/ 2796132 h 2877832"/>
              <a:gd name="connsiteX13" fmla="*/ 6936303 w 12192000"/>
              <a:gd name="connsiteY13" fmla="*/ 2798203 h 2877832"/>
              <a:gd name="connsiteX14" fmla="*/ 6790448 w 12192000"/>
              <a:gd name="connsiteY14" fmla="*/ 2809564 h 2877832"/>
              <a:gd name="connsiteX15" fmla="*/ 6799941 w 12192000"/>
              <a:gd name="connsiteY15" fmla="*/ 2811384 h 2877832"/>
              <a:gd name="connsiteX16" fmla="*/ 6835432 w 12192000"/>
              <a:gd name="connsiteY16" fmla="*/ 2809677 h 2877832"/>
              <a:gd name="connsiteX17" fmla="*/ 6884003 w 12192000"/>
              <a:gd name="connsiteY17" fmla="*/ 2806699 h 2877832"/>
              <a:gd name="connsiteX18" fmla="*/ 7578771 w 12192000"/>
              <a:gd name="connsiteY18" fmla="*/ 2774172 h 2877832"/>
              <a:gd name="connsiteX19" fmla="*/ 8623845 w 12192000"/>
              <a:gd name="connsiteY19" fmla="*/ 2687275 h 2877832"/>
              <a:gd name="connsiteX20" fmla="*/ 9479970 w 12192000"/>
              <a:gd name="connsiteY20" fmla="*/ 2583369 h 2877832"/>
              <a:gd name="connsiteX21" fmla="*/ 10629308 w 12192000"/>
              <a:gd name="connsiteY21" fmla="*/ 2389212 h 2877832"/>
              <a:gd name="connsiteX22" fmla="*/ 11998498 w 12192000"/>
              <a:gd name="connsiteY22" fmla="*/ 2063218 h 2877832"/>
              <a:gd name="connsiteX23" fmla="*/ 12192000 w 12192000"/>
              <a:gd name="connsiteY23" fmla="*/ 2006219 h 2877832"/>
              <a:gd name="connsiteX24" fmla="*/ 12192000 w 12192000"/>
              <a:gd name="connsiteY24" fmla="*/ 2060956 h 2877832"/>
              <a:gd name="connsiteX25" fmla="*/ 11829257 w 12192000"/>
              <a:gd name="connsiteY25" fmla="*/ 2166255 h 2877832"/>
              <a:gd name="connsiteX26" fmla="*/ 10939183 w 12192000"/>
              <a:gd name="connsiteY26" fmla="*/ 2380770 h 2877832"/>
              <a:gd name="connsiteX27" fmla="*/ 9985530 w 12192000"/>
              <a:gd name="connsiteY27" fmla="*/ 2560775 h 2877832"/>
              <a:gd name="connsiteX28" fmla="*/ 9186882 w 12192000"/>
              <a:gd name="connsiteY28" fmla="*/ 2676722 h 2877832"/>
              <a:gd name="connsiteX29" fmla="*/ 8578198 w 12192000"/>
              <a:gd name="connsiteY29" fmla="*/ 2746241 h 2877832"/>
              <a:gd name="connsiteX30" fmla="*/ 7864358 w 12192000"/>
              <a:gd name="connsiteY30" fmla="*/ 2807692 h 2877832"/>
              <a:gd name="connsiteX31" fmla="*/ 6935502 w 12192000"/>
              <a:gd name="connsiteY31" fmla="*/ 2859086 h 2877832"/>
              <a:gd name="connsiteX32" fmla="*/ 6477750 w 12192000"/>
              <a:gd name="connsiteY32" fmla="*/ 2872989 h 2877832"/>
              <a:gd name="connsiteX33" fmla="*/ 6362294 w 12192000"/>
              <a:gd name="connsiteY33" fmla="*/ 2877832 h 2877832"/>
              <a:gd name="connsiteX34" fmla="*/ 6057129 w 12192000"/>
              <a:gd name="connsiteY34" fmla="*/ 2877832 h 2877832"/>
              <a:gd name="connsiteX35" fmla="*/ 5977784 w 12192000"/>
              <a:gd name="connsiteY35" fmla="*/ 2873238 h 2877832"/>
              <a:gd name="connsiteX36" fmla="*/ 5265087 w 12192000"/>
              <a:gd name="connsiteY36" fmla="*/ 2836989 h 2877832"/>
              <a:gd name="connsiteX37" fmla="*/ 4346277 w 12192000"/>
              <a:gd name="connsiteY37" fmla="*/ 2774919 h 2877832"/>
              <a:gd name="connsiteX38" fmla="*/ 3373045 w 12192000"/>
              <a:gd name="connsiteY38" fmla="*/ 2676350 h 2877832"/>
              <a:gd name="connsiteX39" fmla="*/ 2362173 w 12192000"/>
              <a:gd name="connsiteY39" fmla="*/ 2557423 h 2877832"/>
              <a:gd name="connsiteX40" fmla="*/ 1233178 w 12192000"/>
              <a:gd name="connsiteY40" fmla="*/ 2384247 h 2877832"/>
              <a:gd name="connsiteX41" fmla="*/ 68500 w 12192000"/>
              <a:gd name="connsiteY41" fmla="*/ 2144540 h 2877832"/>
              <a:gd name="connsiteX42" fmla="*/ 0 w 12192000"/>
              <a:gd name="connsiteY42" fmla="*/ 2127185 h 2877832"/>
              <a:gd name="connsiteX43" fmla="*/ 0 w 12192000"/>
              <a:gd name="connsiteY43" fmla="*/ 2070696 h 2877832"/>
              <a:gd name="connsiteX44" fmla="*/ 72441 w 12192000"/>
              <a:gd name="connsiteY44" fmla="*/ 2089473 h 2877832"/>
              <a:gd name="connsiteX45" fmla="*/ 600716 w 12192000"/>
              <a:gd name="connsiteY45" fmla="*/ 2207843 h 2877832"/>
              <a:gd name="connsiteX46" fmla="*/ 1769512 w 12192000"/>
              <a:gd name="connsiteY46" fmla="*/ 2418011 h 2877832"/>
              <a:gd name="connsiteX47" fmla="*/ 2613554 w 12192000"/>
              <a:gd name="connsiteY47" fmla="*/ 2534953 h 2877832"/>
              <a:gd name="connsiteX48" fmla="*/ 2581134 w 12192000"/>
              <a:gd name="connsiteY48" fmla="*/ 2525022 h 2877832"/>
              <a:gd name="connsiteX49" fmla="*/ 1112635 w 12192000"/>
              <a:gd name="connsiteY49" fmla="*/ 2192325 h 2877832"/>
              <a:gd name="connsiteX50" fmla="*/ 420412 w 12192000"/>
              <a:gd name="connsiteY50" fmla="*/ 1992892 h 2877832"/>
              <a:gd name="connsiteX51" fmla="*/ 0 w 12192000"/>
              <a:gd name="connsiteY51" fmla="*/ 1853975 h 2877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12192000" h="2877832">
                <a:moveTo>
                  <a:pt x="6789701" y="2809623"/>
                </a:moveTo>
                <a:lnTo>
                  <a:pt x="6788702" y="2809701"/>
                </a:lnTo>
                <a:lnTo>
                  <a:pt x="6788476" y="2810235"/>
                </a:ln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1915388"/>
                </a:lnTo>
                <a:lnTo>
                  <a:pt x="12061096" y="1954428"/>
                </a:lnTo>
                <a:cubicBezTo>
                  <a:pt x="11933500" y="1990642"/>
                  <a:pt x="11805390" y="2025171"/>
                  <a:pt x="11676800" y="2058003"/>
                </a:cubicBezTo>
                <a:cubicBezTo>
                  <a:pt x="11262789" y="2165510"/>
                  <a:pt x="10845343" y="2259112"/>
                  <a:pt x="10425355" y="2341542"/>
                </a:cubicBezTo>
                <a:cubicBezTo>
                  <a:pt x="10092810" y="2406753"/>
                  <a:pt x="9759033" y="2465150"/>
                  <a:pt x="9424022" y="2516704"/>
                </a:cubicBezTo>
                <a:cubicBezTo>
                  <a:pt x="9102997" y="2566361"/>
                  <a:pt x="8781133" y="2610928"/>
                  <a:pt x="8458419" y="2650405"/>
                </a:cubicBezTo>
                <a:cubicBezTo>
                  <a:pt x="8211360" y="2680571"/>
                  <a:pt x="7963792" y="2706144"/>
                  <a:pt x="7715970" y="2730352"/>
                </a:cubicBezTo>
                <a:lnTo>
                  <a:pt x="6951716" y="2796132"/>
                </a:lnTo>
                <a:lnTo>
                  <a:pt x="6936303" y="2798203"/>
                </a:lnTo>
                <a:lnTo>
                  <a:pt x="6790448" y="2809564"/>
                </a:lnTo>
                <a:lnTo>
                  <a:pt x="6799941" y="2811384"/>
                </a:lnTo>
                <a:cubicBezTo>
                  <a:pt x="6811623" y="2811850"/>
                  <a:pt x="6823734" y="2809677"/>
                  <a:pt x="6835432" y="2809677"/>
                </a:cubicBezTo>
                <a:cubicBezTo>
                  <a:pt x="6851580" y="2809677"/>
                  <a:pt x="6867729" y="2807070"/>
                  <a:pt x="6884003" y="2806699"/>
                </a:cubicBezTo>
                <a:cubicBezTo>
                  <a:pt x="7115805" y="2801237"/>
                  <a:pt x="7347351" y="2789070"/>
                  <a:pt x="7578771" y="2774172"/>
                </a:cubicBezTo>
                <a:cubicBezTo>
                  <a:pt x="7927552" y="2751704"/>
                  <a:pt x="8276080" y="2723525"/>
                  <a:pt x="8623845" y="2687275"/>
                </a:cubicBezTo>
                <a:cubicBezTo>
                  <a:pt x="8909939" y="2657977"/>
                  <a:pt x="9195310" y="2623342"/>
                  <a:pt x="9479970" y="2583369"/>
                </a:cubicBezTo>
                <a:cubicBezTo>
                  <a:pt x="9864901" y="2528995"/>
                  <a:pt x="10248014" y="2464281"/>
                  <a:pt x="10629308" y="2389212"/>
                </a:cubicBezTo>
                <a:cubicBezTo>
                  <a:pt x="11090114" y="2298092"/>
                  <a:pt x="11546975" y="2190586"/>
                  <a:pt x="11998498" y="2063218"/>
                </a:cubicBezTo>
                <a:lnTo>
                  <a:pt x="12192000" y="2006219"/>
                </a:lnTo>
                <a:lnTo>
                  <a:pt x="12192000" y="2060956"/>
                </a:lnTo>
                <a:lnTo>
                  <a:pt x="11829257" y="2166255"/>
                </a:lnTo>
                <a:cubicBezTo>
                  <a:pt x="11534769" y="2245952"/>
                  <a:pt x="11238120" y="2316838"/>
                  <a:pt x="10939183" y="2380770"/>
                </a:cubicBezTo>
                <a:cubicBezTo>
                  <a:pt x="10622824" y="2448552"/>
                  <a:pt x="10304941" y="2508549"/>
                  <a:pt x="9985530" y="2560775"/>
                </a:cubicBezTo>
                <a:cubicBezTo>
                  <a:pt x="9720036" y="2604224"/>
                  <a:pt x="9453814" y="2642869"/>
                  <a:pt x="9186882" y="2676722"/>
                </a:cubicBezTo>
                <a:cubicBezTo>
                  <a:pt x="8984197" y="2702296"/>
                  <a:pt x="8781514" y="2726379"/>
                  <a:pt x="8578198" y="2746241"/>
                </a:cubicBezTo>
                <a:cubicBezTo>
                  <a:pt x="8340547" y="2768961"/>
                  <a:pt x="8102644" y="2790436"/>
                  <a:pt x="7864358" y="2807692"/>
                </a:cubicBezTo>
                <a:cubicBezTo>
                  <a:pt x="7554994" y="2830036"/>
                  <a:pt x="7245502" y="2847914"/>
                  <a:pt x="6935502" y="2859086"/>
                </a:cubicBezTo>
                <a:cubicBezTo>
                  <a:pt x="6782917" y="2864549"/>
                  <a:pt x="6630334" y="2868397"/>
                  <a:pt x="6477750" y="2872989"/>
                </a:cubicBezTo>
                <a:cubicBezTo>
                  <a:pt x="6439195" y="2870905"/>
                  <a:pt x="6400529" y="2872530"/>
                  <a:pt x="6362294" y="2877832"/>
                </a:cubicBezTo>
                <a:lnTo>
                  <a:pt x="6057129" y="2877832"/>
                </a:lnTo>
                <a:lnTo>
                  <a:pt x="5977784" y="2873238"/>
                </a:lnTo>
                <a:cubicBezTo>
                  <a:pt x="5740261" y="2860825"/>
                  <a:pt x="5502739" y="2847046"/>
                  <a:pt x="5265087" y="2836989"/>
                </a:cubicBezTo>
                <a:cubicBezTo>
                  <a:pt x="4958267" y="2824573"/>
                  <a:pt x="4651826" y="2804093"/>
                  <a:pt x="4346277" y="2774919"/>
                </a:cubicBezTo>
                <a:cubicBezTo>
                  <a:pt x="4021654" y="2744007"/>
                  <a:pt x="3697795" y="2709372"/>
                  <a:pt x="3373045" y="2676350"/>
                </a:cubicBezTo>
                <a:cubicBezTo>
                  <a:pt x="3035412" y="2642088"/>
                  <a:pt x="2698456" y="2602449"/>
                  <a:pt x="2362173" y="2557423"/>
                </a:cubicBezTo>
                <a:cubicBezTo>
                  <a:pt x="1984692" y="2507270"/>
                  <a:pt x="1608364" y="2449544"/>
                  <a:pt x="1233178" y="2384247"/>
                </a:cubicBezTo>
                <a:cubicBezTo>
                  <a:pt x="842181" y="2315534"/>
                  <a:pt x="453758" y="2237046"/>
                  <a:pt x="68500" y="2144540"/>
                </a:cubicBezTo>
                <a:lnTo>
                  <a:pt x="0" y="2127185"/>
                </a:lnTo>
                <a:lnTo>
                  <a:pt x="0" y="2070696"/>
                </a:lnTo>
                <a:lnTo>
                  <a:pt x="72441" y="2089473"/>
                </a:lnTo>
                <a:cubicBezTo>
                  <a:pt x="247961" y="2131651"/>
                  <a:pt x="424164" y="2170911"/>
                  <a:pt x="600716" y="2207843"/>
                </a:cubicBezTo>
                <a:cubicBezTo>
                  <a:pt x="988279" y="2288657"/>
                  <a:pt x="1378133" y="2357555"/>
                  <a:pt x="1769512" y="2418011"/>
                </a:cubicBezTo>
                <a:cubicBezTo>
                  <a:pt x="2052426" y="2461587"/>
                  <a:pt x="2335725" y="2501684"/>
                  <a:pt x="2613554" y="2534953"/>
                </a:cubicBezTo>
                <a:cubicBezTo>
                  <a:pt x="2605544" y="2537560"/>
                  <a:pt x="2594611" y="2527504"/>
                  <a:pt x="2581134" y="2525022"/>
                </a:cubicBezTo>
                <a:cubicBezTo>
                  <a:pt x="2087178" y="2433070"/>
                  <a:pt x="1597684" y="2322177"/>
                  <a:pt x="1112635" y="2192325"/>
                </a:cubicBezTo>
                <a:cubicBezTo>
                  <a:pt x="880453" y="2130254"/>
                  <a:pt x="649713" y="2063776"/>
                  <a:pt x="420412" y="1992892"/>
                </a:cubicBezTo>
                <a:lnTo>
                  <a:pt x="0" y="1853975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DA95B882-20E8-639F-8311-0CDC83C348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8881" y="390525"/>
            <a:ext cx="10909640" cy="1510301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6600" kern="120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Most # Grants from Zone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B93C6FE-1BD2-D64E-8DC7-F193B97F8101}"/>
              </a:ext>
            </a:extLst>
          </p:cNvPr>
          <p:cNvSpPr txBox="1"/>
          <p:nvPr/>
        </p:nvSpPr>
        <p:spPr>
          <a:xfrm>
            <a:off x="2895601" y="1900826"/>
            <a:ext cx="6396204" cy="66254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600" dirty="0">
                <a:solidFill>
                  <a:srgbClr val="FFFFFF"/>
                </a:solidFill>
                <a:latin typeface="Aptos" panose="02110004020202020204"/>
              </a:rPr>
              <a:t>for Hurricane Helene Victims</a:t>
            </a: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18" name="sketch line">
            <a:extLst>
              <a:ext uri="{FF2B5EF4-FFF2-40B4-BE49-F238E27FC236}">
                <a16:creationId xmlns:a16="http://schemas.microsoft.com/office/drawing/2014/main" id="{227BC3C7-F41E-D349-A5AD-60AD08C59CC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974206" y="1753266"/>
            <a:ext cx="4243589" cy="18288"/>
          </a:xfrm>
          <a:custGeom>
            <a:avLst/>
            <a:gdLst>
              <a:gd name="connsiteX0" fmla="*/ 0 w 4243589"/>
              <a:gd name="connsiteY0" fmla="*/ 0 h 18288"/>
              <a:gd name="connsiteX1" fmla="*/ 563791 w 4243589"/>
              <a:gd name="connsiteY1" fmla="*/ 0 h 18288"/>
              <a:gd name="connsiteX2" fmla="*/ 1042710 w 4243589"/>
              <a:gd name="connsiteY2" fmla="*/ 0 h 18288"/>
              <a:gd name="connsiteX3" fmla="*/ 1564066 w 4243589"/>
              <a:gd name="connsiteY3" fmla="*/ 0 h 18288"/>
              <a:gd name="connsiteX4" fmla="*/ 2212729 w 4243589"/>
              <a:gd name="connsiteY4" fmla="*/ 0 h 18288"/>
              <a:gd name="connsiteX5" fmla="*/ 2776520 w 4243589"/>
              <a:gd name="connsiteY5" fmla="*/ 0 h 18288"/>
              <a:gd name="connsiteX6" fmla="*/ 3297875 w 4243589"/>
              <a:gd name="connsiteY6" fmla="*/ 0 h 18288"/>
              <a:gd name="connsiteX7" fmla="*/ 4243589 w 4243589"/>
              <a:gd name="connsiteY7" fmla="*/ 0 h 18288"/>
              <a:gd name="connsiteX8" fmla="*/ 4243589 w 4243589"/>
              <a:gd name="connsiteY8" fmla="*/ 18288 h 18288"/>
              <a:gd name="connsiteX9" fmla="*/ 3637362 w 4243589"/>
              <a:gd name="connsiteY9" fmla="*/ 18288 h 18288"/>
              <a:gd name="connsiteX10" fmla="*/ 3116007 w 4243589"/>
              <a:gd name="connsiteY10" fmla="*/ 18288 h 18288"/>
              <a:gd name="connsiteX11" fmla="*/ 2424908 w 4243589"/>
              <a:gd name="connsiteY11" fmla="*/ 18288 h 18288"/>
              <a:gd name="connsiteX12" fmla="*/ 1861117 w 4243589"/>
              <a:gd name="connsiteY12" fmla="*/ 18288 h 18288"/>
              <a:gd name="connsiteX13" fmla="*/ 1382198 w 4243589"/>
              <a:gd name="connsiteY13" fmla="*/ 18288 h 18288"/>
              <a:gd name="connsiteX14" fmla="*/ 733535 w 4243589"/>
              <a:gd name="connsiteY14" fmla="*/ 18288 h 18288"/>
              <a:gd name="connsiteX15" fmla="*/ 0 w 4243589"/>
              <a:gd name="connsiteY15" fmla="*/ 18288 h 18288"/>
              <a:gd name="connsiteX16" fmla="*/ 0 w 4243589"/>
              <a:gd name="connsiteY16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243589" h="18288" fill="none" extrusionOk="0">
                <a:moveTo>
                  <a:pt x="0" y="0"/>
                </a:moveTo>
                <a:cubicBezTo>
                  <a:pt x="157351" y="-15653"/>
                  <a:pt x="378877" y="-5828"/>
                  <a:pt x="563791" y="0"/>
                </a:cubicBezTo>
                <a:cubicBezTo>
                  <a:pt x="748705" y="5828"/>
                  <a:pt x="905659" y="-5525"/>
                  <a:pt x="1042710" y="0"/>
                </a:cubicBezTo>
                <a:cubicBezTo>
                  <a:pt x="1179761" y="5525"/>
                  <a:pt x="1356845" y="-21288"/>
                  <a:pt x="1564066" y="0"/>
                </a:cubicBezTo>
                <a:cubicBezTo>
                  <a:pt x="1771287" y="21288"/>
                  <a:pt x="1912099" y="25135"/>
                  <a:pt x="2212729" y="0"/>
                </a:cubicBezTo>
                <a:cubicBezTo>
                  <a:pt x="2513359" y="-25135"/>
                  <a:pt x="2514918" y="-27119"/>
                  <a:pt x="2776520" y="0"/>
                </a:cubicBezTo>
                <a:cubicBezTo>
                  <a:pt x="3038122" y="27119"/>
                  <a:pt x="3178771" y="18116"/>
                  <a:pt x="3297875" y="0"/>
                </a:cubicBezTo>
                <a:cubicBezTo>
                  <a:pt x="3416980" y="-18116"/>
                  <a:pt x="4012240" y="-40869"/>
                  <a:pt x="4243589" y="0"/>
                </a:cubicBezTo>
                <a:cubicBezTo>
                  <a:pt x="4243987" y="7429"/>
                  <a:pt x="4243569" y="10822"/>
                  <a:pt x="4243589" y="18288"/>
                </a:cubicBezTo>
                <a:cubicBezTo>
                  <a:pt x="4112949" y="-2855"/>
                  <a:pt x="3928037" y="1831"/>
                  <a:pt x="3637362" y="18288"/>
                </a:cubicBezTo>
                <a:cubicBezTo>
                  <a:pt x="3346687" y="34745"/>
                  <a:pt x="3254446" y="26669"/>
                  <a:pt x="3116007" y="18288"/>
                </a:cubicBezTo>
                <a:cubicBezTo>
                  <a:pt x="2977569" y="9907"/>
                  <a:pt x="2620228" y="28873"/>
                  <a:pt x="2424908" y="18288"/>
                </a:cubicBezTo>
                <a:cubicBezTo>
                  <a:pt x="2229588" y="7703"/>
                  <a:pt x="2088287" y="-3854"/>
                  <a:pt x="1861117" y="18288"/>
                </a:cubicBezTo>
                <a:cubicBezTo>
                  <a:pt x="1633947" y="40430"/>
                  <a:pt x="1502447" y="-871"/>
                  <a:pt x="1382198" y="18288"/>
                </a:cubicBezTo>
                <a:cubicBezTo>
                  <a:pt x="1261949" y="37447"/>
                  <a:pt x="1045440" y="28353"/>
                  <a:pt x="733535" y="18288"/>
                </a:cubicBezTo>
                <a:cubicBezTo>
                  <a:pt x="421630" y="8223"/>
                  <a:pt x="341257" y="-18359"/>
                  <a:pt x="0" y="18288"/>
                </a:cubicBezTo>
                <a:cubicBezTo>
                  <a:pt x="-591" y="13205"/>
                  <a:pt x="-663" y="6329"/>
                  <a:pt x="0" y="0"/>
                </a:cubicBezTo>
                <a:close/>
              </a:path>
              <a:path w="4243589" h="18288" stroke="0" extrusionOk="0">
                <a:moveTo>
                  <a:pt x="0" y="0"/>
                </a:moveTo>
                <a:cubicBezTo>
                  <a:pt x="128164" y="17204"/>
                  <a:pt x="312653" y="1129"/>
                  <a:pt x="563791" y="0"/>
                </a:cubicBezTo>
                <a:cubicBezTo>
                  <a:pt x="814929" y="-1129"/>
                  <a:pt x="837271" y="8503"/>
                  <a:pt x="1042710" y="0"/>
                </a:cubicBezTo>
                <a:cubicBezTo>
                  <a:pt x="1248149" y="-8503"/>
                  <a:pt x="1588432" y="-28862"/>
                  <a:pt x="1733809" y="0"/>
                </a:cubicBezTo>
                <a:cubicBezTo>
                  <a:pt x="1879186" y="28862"/>
                  <a:pt x="2052815" y="5974"/>
                  <a:pt x="2297600" y="0"/>
                </a:cubicBezTo>
                <a:cubicBezTo>
                  <a:pt x="2542385" y="-5974"/>
                  <a:pt x="2699960" y="-23550"/>
                  <a:pt x="2861391" y="0"/>
                </a:cubicBezTo>
                <a:cubicBezTo>
                  <a:pt x="3022822" y="23550"/>
                  <a:pt x="3390411" y="25272"/>
                  <a:pt x="3552490" y="0"/>
                </a:cubicBezTo>
                <a:cubicBezTo>
                  <a:pt x="3714569" y="-25272"/>
                  <a:pt x="3950585" y="-31327"/>
                  <a:pt x="4243589" y="0"/>
                </a:cubicBezTo>
                <a:cubicBezTo>
                  <a:pt x="4242703" y="5429"/>
                  <a:pt x="4244410" y="14046"/>
                  <a:pt x="4243589" y="18288"/>
                </a:cubicBezTo>
                <a:cubicBezTo>
                  <a:pt x="4130424" y="-1240"/>
                  <a:pt x="3932803" y="42249"/>
                  <a:pt x="3722234" y="18288"/>
                </a:cubicBezTo>
                <a:cubicBezTo>
                  <a:pt x="3511665" y="-5673"/>
                  <a:pt x="3269903" y="45994"/>
                  <a:pt x="3116007" y="18288"/>
                </a:cubicBezTo>
                <a:cubicBezTo>
                  <a:pt x="2962111" y="-9418"/>
                  <a:pt x="2744280" y="23224"/>
                  <a:pt x="2509780" y="18288"/>
                </a:cubicBezTo>
                <a:cubicBezTo>
                  <a:pt x="2275280" y="13352"/>
                  <a:pt x="2066059" y="43664"/>
                  <a:pt x="1945989" y="18288"/>
                </a:cubicBezTo>
                <a:cubicBezTo>
                  <a:pt x="1825919" y="-7088"/>
                  <a:pt x="1407329" y="12616"/>
                  <a:pt x="1254890" y="18288"/>
                </a:cubicBezTo>
                <a:cubicBezTo>
                  <a:pt x="1102451" y="23960"/>
                  <a:pt x="837950" y="31673"/>
                  <a:pt x="563791" y="18288"/>
                </a:cubicBezTo>
                <a:cubicBezTo>
                  <a:pt x="289632" y="4903"/>
                  <a:pt x="132768" y="7105"/>
                  <a:pt x="0" y="18288"/>
                </a:cubicBezTo>
                <a:cubicBezTo>
                  <a:pt x="668" y="13665"/>
                  <a:pt x="578" y="5675"/>
                  <a:pt x="0" y="0"/>
                </a:cubicBezTo>
                <a:close/>
              </a:path>
            </a:pathLst>
          </a:custGeom>
          <a:solidFill>
            <a:srgbClr val="FFFFFF"/>
          </a:solidFill>
          <a:ln w="38100" cap="rnd">
            <a:solidFill>
              <a:srgbClr val="FFFFFF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48C100C-DA3A-C213-0218-B903B791242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463" y="5796456"/>
            <a:ext cx="2768138" cy="876993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E87EA587-6E66-D5AD-319C-E66231FD2523}"/>
              </a:ext>
            </a:extLst>
          </p:cNvPr>
          <p:cNvSpPr txBox="1"/>
          <p:nvPr/>
        </p:nvSpPr>
        <p:spPr>
          <a:xfrm>
            <a:off x="509883" y="3281855"/>
            <a:ext cx="11167636" cy="2400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7500" dirty="0">
                <a:solidFill>
                  <a:schemeClr val="accent4">
                    <a:lumMod val="75000"/>
                  </a:schemeClr>
                </a:solidFill>
              </a:rPr>
              <a:t>Rotary Club of Boone Sunrise</a:t>
            </a:r>
          </a:p>
        </p:txBody>
      </p:sp>
    </p:spTree>
    <p:extLst>
      <p:ext uri="{BB962C8B-B14F-4D97-AF65-F5344CB8AC3E}">
        <p14:creationId xmlns:p14="http://schemas.microsoft.com/office/powerpoint/2010/main" val="357782370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898</TotalTime>
  <Words>74</Words>
  <Application>Microsoft Office PowerPoint</Application>
  <PresentationFormat>Widescreen</PresentationFormat>
  <Paragraphs>16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Aptos</vt:lpstr>
      <vt:lpstr>Aptos Display</vt:lpstr>
      <vt:lpstr>Arial</vt:lpstr>
      <vt:lpstr>Office Theme</vt:lpstr>
      <vt:lpstr>PowerPoint Presentation</vt:lpstr>
      <vt:lpstr>Action for Earth</vt:lpstr>
      <vt:lpstr>PowerPoint Presentation</vt:lpstr>
      <vt:lpstr>Relief Supplies Coordination for Hurricane Helene Victims </vt:lpstr>
      <vt:lpstr>Grants Coordination for District 7670 Hurricane Helene Projects  </vt:lpstr>
      <vt:lpstr>Keeping District 7670 Informed following Hurricane Helene  </vt:lpstr>
      <vt:lpstr>Outstanding Club President Response</vt:lpstr>
      <vt:lpstr>Most # Grants from Zone</vt:lpstr>
    </vt:vector>
  </TitlesOfParts>
  <Company>Western Carolina University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Angela Dills</dc:creator>
  <cp:lastModifiedBy>Connie Molland</cp:lastModifiedBy>
  <cp:revision>15</cp:revision>
  <cp:lastPrinted>2025-05-07T12:09:42Z</cp:lastPrinted>
  <dcterms:created xsi:type="dcterms:W3CDTF">2025-05-06T14:57:26Z</dcterms:created>
  <dcterms:modified xsi:type="dcterms:W3CDTF">2025-05-08T13:42:39Z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8d321b5f-a4ea-42e4-9273-2f91b9a1a708_Enabled">
    <vt:lpwstr>true</vt:lpwstr>
  </property>
  <property fmtid="{D5CDD505-2E9C-101B-9397-08002B2CF9AE}" pid="3" name="MSIP_Label_8d321b5f-a4ea-42e4-9273-2f91b9a1a708_SetDate">
    <vt:lpwstr>2025-05-06T15:05:39Z</vt:lpwstr>
  </property>
  <property fmtid="{D5CDD505-2E9C-101B-9397-08002B2CF9AE}" pid="4" name="MSIP_Label_8d321b5f-a4ea-42e4-9273-2f91b9a1a708_Method">
    <vt:lpwstr>Standard</vt:lpwstr>
  </property>
  <property fmtid="{D5CDD505-2E9C-101B-9397-08002B2CF9AE}" pid="5" name="MSIP_Label_8d321b5f-a4ea-42e4-9273-2f91b9a1a708_Name">
    <vt:lpwstr>Low Confidentiality - Green</vt:lpwstr>
  </property>
  <property fmtid="{D5CDD505-2E9C-101B-9397-08002B2CF9AE}" pid="6" name="MSIP_Label_8d321b5f-a4ea-42e4-9273-2f91b9a1a708_SiteId">
    <vt:lpwstr>c5b35b5a-16d5-4414-8ee1-7bde70543f1b</vt:lpwstr>
  </property>
  <property fmtid="{D5CDD505-2E9C-101B-9397-08002B2CF9AE}" pid="7" name="MSIP_Label_8d321b5f-a4ea-42e4-9273-2f91b9a1a708_ActionId">
    <vt:lpwstr>b0c6b526-3bda-4b9f-8002-f69137d3dcda</vt:lpwstr>
  </property>
  <property fmtid="{D5CDD505-2E9C-101B-9397-08002B2CF9AE}" pid="8" name="MSIP_Label_8d321b5f-a4ea-42e4-9273-2f91b9a1a708_ContentBits">
    <vt:lpwstr>0</vt:lpwstr>
  </property>
</Properties>
</file>