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0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BA1D2-F359-7243-9423-0EEEB030E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53FDD0-081D-5AAD-5205-FE860E83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A85F7-BB14-994C-A5A1-05471E66B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0FF64-D140-2503-7559-453907756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0C059-557C-80CE-FFCF-8EDE126B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3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83306-F5E5-5EEA-5773-8DBF4BBC6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32790D-BCA7-6179-7FA9-A9290FEFCE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1A267-EC2D-9CD0-56F5-6997355B5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6EA0D-BC80-4969-DA23-F3FDDC18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8535F-2884-4F2E-381C-799C0884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36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A97D69-D1BC-19C9-3C48-52BA9487B1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8CA03D-264E-9FDC-D511-85D0B71BA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90587-BCB2-7655-E085-162C6EF82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04EB9-CBA4-221E-36BA-270A9EB35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520D7-BD37-C29F-82B5-A9947B3D7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4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C5964-72B8-B056-7624-2A02F6E78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BBDD1-CD33-BC48-D06B-95A3947DB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15041-D27D-66F0-26BD-C3853F91D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E378A-0B1E-D7C2-440E-BAD235AC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21B1E-55F1-42E5-C384-5BB15900B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52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A65FD-1B0B-6992-8D44-C47BCE43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00869-2262-1A44-8D34-A5AF18C6F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DB8EB-5B73-9FD4-0DEE-EB6F52A80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16290-AE0E-C73A-556A-5CB116D08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50CCA-FE43-FB42-04EC-E9D6DE84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90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31C2A-450D-0BE5-FABF-D45460A9C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53F05-F798-F28F-0364-C4A79364C2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0E101-FA51-8ED8-53B9-3AE6DBD41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284EB8-E8C0-CC47-8BE0-DC30715CD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A5F64-427D-6AEA-A579-3AC4FC870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86052-B583-08F5-3AF3-8503B5EDE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7F12A-C58E-8EFE-6CD7-CCDE3319F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6BDF8-5905-8A60-3557-2DD20725D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F3D939-BB80-3A7B-278D-B1CDA57FC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FDF7B1-6B6D-5A19-46F0-DF12AD9F5D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E962A3-A271-8C62-FDCD-318372455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2B253-2084-9606-7965-0A7FCECD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548152-F319-AB40-098C-C45EFEF9D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563C5B-1D87-F198-6F9C-6800FD6D0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0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DA294-607B-AA88-0995-8FF136071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9674F9-610C-1F71-7C26-328F4251B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96AC65-947D-54F8-8954-1041A59A8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B4ED63-90BE-6310-2871-9769FD0F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3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2B533-D2D2-80C4-3348-1E9B683E0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E6A1CE-ABB4-85EB-FCCA-B469FCC54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D3F336-673A-B3DC-653F-E83C898ED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8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581F0-A84D-6675-5A18-D4AA67937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AE09C-E750-BFEE-B103-83DC3EB1F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3395F-71E2-8126-DB81-15C03C89A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F941EC-7611-1CAA-C09E-973663760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E17238-B5F7-99D4-D563-8572966BA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59D1C-F815-C85A-C66F-0ABC1F8D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9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351C-0813-D71D-64A6-57A613BB7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2804A9-437A-4F14-ED1B-539F7C6C1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12D5D-CA0D-9D9C-3A43-1B9E4ADBE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83DDC-8892-9DE5-4D3B-35F1DDDA6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9E487-0035-3AA7-A431-E78EB259D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7AF7A-F2BD-00B2-DBD2-961182380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3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52C955-9283-3414-2DA3-ABF8AB778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C17F0-DABB-133F-8408-281652CE7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728F6-1CC7-B70F-D557-C20930C3D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6EB1A-F846-A260-3E67-E494332B9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87EE3-7AFF-2D86-A2E5-CB59BF40F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43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ポール・ハリス | Rotary International">
            <a:extLst>
              <a:ext uri="{FF2B5EF4-FFF2-40B4-BE49-F238E27FC236}">
                <a16:creationId xmlns:a16="http://schemas.microsoft.com/office/drawing/2014/main" id="{4A4C96F9-A0CD-7110-9949-4C74B0E40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71" y="547011"/>
            <a:ext cx="3608172" cy="688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rotary international major donor pin">
            <a:extLst>
              <a:ext uri="{FF2B5EF4-FFF2-40B4-BE49-F238E27FC236}">
                <a16:creationId xmlns:a16="http://schemas.microsoft.com/office/drawing/2014/main" id="{9894AED8-17CA-E388-DBE8-514F3155F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520" y="1470454"/>
            <a:ext cx="4451480" cy="443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4AAE7E-C173-5780-C59C-B720C41EF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13" y="6059313"/>
            <a:ext cx="2481287" cy="6706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CE6CAE-55CC-7320-B051-B7105ABC5A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190" y="5755068"/>
            <a:ext cx="2244810" cy="111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33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Rick Molland</dc:creator>
  <cp:lastModifiedBy>Rick Molland</cp:lastModifiedBy>
  <cp:revision>4</cp:revision>
  <dcterms:created xsi:type="dcterms:W3CDTF">2025-04-16T21:12:35Z</dcterms:created>
  <dcterms:modified xsi:type="dcterms:W3CDTF">2025-05-07T14:24:30Z</dcterms:modified>
</cp:coreProperties>
</file>