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4" autoAdjust="0"/>
    <p:restoredTop sz="94660"/>
  </p:normalViewPr>
  <p:slideViewPr>
    <p:cSldViewPr snapToGrid="0">
      <p:cViewPr varScale="1">
        <p:scale>
          <a:sx n="79" d="100"/>
          <a:sy n="79" d="100"/>
        </p:scale>
        <p:origin x="806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3BA1D2-F359-7243-9423-0EEEB030E2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E53FDD0-081D-5AAD-5205-FE860E833A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CA85F7-BB14-994C-A5A1-05471E66B2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4F3C4-E2F0-4238-B47D-82424632A0FB}" type="datetimeFigureOut">
              <a:rPr lang="en-US" smtClean="0"/>
              <a:t>5/7/2025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B0FF64-D140-2503-7559-453907756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A0C059-557C-80CE-FFCF-8EDE126B0D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9D4C6-D6EF-49DF-854C-151082912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7382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383306-F5E5-5EEA-5773-8DBF4BBC68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632790D-BCA7-6179-7FA9-A9290FEFCE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21A267-EC2D-9CD0-56F5-6997355B55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4F3C4-E2F0-4238-B47D-82424632A0FB}" type="datetimeFigureOut">
              <a:rPr lang="en-US" smtClean="0"/>
              <a:t>5/7/2025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56EA0D-BC80-4969-DA23-F3FDDC18F3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98535F-2884-4F2E-381C-799C0884E1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9D4C6-D6EF-49DF-854C-151082912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0360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AA97D69-D1BC-19C9-3C48-52BA9487B1C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C8CA03D-264E-9FDC-D511-85D0B71BA0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990587-BCB2-7655-E085-162C6EF821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4F3C4-E2F0-4238-B47D-82424632A0FB}" type="datetimeFigureOut">
              <a:rPr lang="en-US" smtClean="0"/>
              <a:t>5/7/2025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204EB9-CBA4-221E-36BA-270A9EB35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1520D7-BD37-C29F-82B5-A9947B3D73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9D4C6-D6EF-49DF-854C-151082912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848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7C5964-72B8-B056-7624-2A02F6E787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9BBDD1-CD33-BC48-D06B-95A3947DB5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A15041-D27D-66F0-26BD-C3853F91D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4F3C4-E2F0-4238-B47D-82424632A0FB}" type="datetimeFigureOut">
              <a:rPr lang="en-US" smtClean="0"/>
              <a:t>5/7/2025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CE378A-0B1E-D7C2-440E-BAD235ACC0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021B1E-55F1-42E5-C384-5BB15900B3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9D4C6-D6EF-49DF-854C-151082912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9521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BA65FD-1B0B-6992-8D44-C47BCE437D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100869-2262-1A44-8D34-A5AF18C6FE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5DB8EB-5B73-9FD4-0DEE-EB6F52A806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4F3C4-E2F0-4238-B47D-82424632A0FB}" type="datetimeFigureOut">
              <a:rPr lang="en-US" smtClean="0"/>
              <a:t>5/7/2025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D16290-AE0E-C73A-556A-5CB116D081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D50CCA-FE43-FB42-04EC-E9D6DE84F7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9D4C6-D6EF-49DF-854C-151082912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99053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531C2A-450D-0BE5-FABF-D45460A9CA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153F05-F798-F28F-0364-C4A79364C2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5F0E101-FA51-8ED8-53B9-3AE6DBD41B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284EB8-E8C0-CC47-8BE0-DC30715CDC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4F3C4-E2F0-4238-B47D-82424632A0FB}" type="datetimeFigureOut">
              <a:rPr lang="en-US" smtClean="0"/>
              <a:t>5/7/2025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8A5F64-427D-6AEA-A579-3AC4FC8707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886052-B583-08F5-3AF3-8503B5EDEF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9D4C6-D6EF-49DF-854C-151082912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2589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E7F12A-C58E-8EFE-6CD7-CCDE3319FF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D6BDF8-5905-8A60-3557-2DD20725DF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F3D939-BB80-3A7B-278D-B1CDA57FCF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AFDF7B1-6B6D-5A19-46F0-DF12AD9F5D8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9E962A3-A271-8C62-FDCD-3183724558D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082B253-2084-9606-7965-0A7FCECD91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4F3C4-E2F0-4238-B47D-82424632A0FB}" type="datetimeFigureOut">
              <a:rPr lang="en-US" smtClean="0"/>
              <a:t>5/7/2025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B548152-F319-AB40-098C-C45EFEF9D8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563C5B-1D87-F198-6F9C-6800FD6D0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9D4C6-D6EF-49DF-854C-151082912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8017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8DA294-607B-AA88-0995-8FF1360712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C9674F9-610C-1F71-7C26-328F4251B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4F3C4-E2F0-4238-B47D-82424632A0FB}" type="datetimeFigureOut">
              <a:rPr lang="en-US" smtClean="0"/>
              <a:t>5/7/2025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96AC65-947D-54F8-8954-1041A59A8A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DB4ED63-90BE-6310-2871-9769FD0F7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9D4C6-D6EF-49DF-854C-151082912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032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4D2B533-D2D2-80C4-3348-1E9B683E0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4F3C4-E2F0-4238-B47D-82424632A0FB}" type="datetimeFigureOut">
              <a:rPr lang="en-US" smtClean="0"/>
              <a:t>5/7/2025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6E6A1CE-ABB4-85EB-FCCA-B469FCC54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D3F336-673A-B3DC-653F-E83C898ED6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9D4C6-D6EF-49DF-854C-151082912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3816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9581F0-A84D-6675-5A18-D4AA67937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2AE09C-E750-BFEE-B103-83DC3EB1F5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33395F-71E2-8126-DB81-15C03C89AF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F941EC-7611-1CAA-C09E-973663760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4F3C4-E2F0-4238-B47D-82424632A0FB}" type="datetimeFigureOut">
              <a:rPr lang="en-US" smtClean="0"/>
              <a:t>5/7/2025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E17238-B5F7-99D4-D563-8572966BA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159D1C-F815-C85A-C66F-0ABC1F8D9E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9D4C6-D6EF-49DF-854C-151082912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798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24351C-0813-D71D-64A6-57A613BB79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A2804A9-437A-4F14-ED1B-539F7C6C102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612D5D-CA0D-9D9C-3A43-1B9E4ADBE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E83DDC-8892-9DE5-4D3B-35F1DDDA6C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4F3C4-E2F0-4238-B47D-82424632A0FB}" type="datetimeFigureOut">
              <a:rPr lang="en-US" smtClean="0"/>
              <a:t>5/7/2025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B9E487-0035-3AA7-A431-E78EB259D2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A7AF7A-F2BD-00B2-DBD2-961182380C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9D4C6-D6EF-49DF-854C-151082912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3379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A52C955-9283-3414-2DA3-ABF8AB778E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EC17F0-DABB-133F-8408-281652CE7D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3728F6-1CC7-B70F-D557-C20930C3D32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4F3C4-E2F0-4238-B47D-82424632A0FB}" type="datetimeFigureOut">
              <a:rPr lang="en-US" smtClean="0"/>
              <a:t>5/7/2025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36EB1A-F846-A260-3E67-E494332B9F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087EE3-7AFF-2D86-A2E5-CB59BF40F0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B9D4C6-D6EF-49DF-854C-151082912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443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Rotary's Four Way Test | Rotary District 9930">
            <a:extLst>
              <a:ext uri="{FF2B5EF4-FFF2-40B4-BE49-F238E27FC236}">
                <a16:creationId xmlns:a16="http://schemas.microsoft.com/office/drawing/2014/main" id="{B4EA1BBB-7678-4D51-9BF3-EDA4DA2320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7630" y="0"/>
            <a:ext cx="869674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C80282D-7138-87A4-8705-E8831BBF13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47" y="6001318"/>
            <a:ext cx="2695869" cy="72861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638797A-D05D-F120-18D8-62610E1F18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4370" y="6001318"/>
            <a:ext cx="1747630" cy="865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1363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Rick Molland</dc:creator>
  <cp:lastModifiedBy>Rick Molland</cp:lastModifiedBy>
  <cp:revision>4</cp:revision>
  <dcterms:created xsi:type="dcterms:W3CDTF">2025-04-16T21:12:35Z</dcterms:created>
  <dcterms:modified xsi:type="dcterms:W3CDTF">2025-05-07T14:25:32Z</dcterms:modified>
</cp:coreProperties>
</file>