
<file path=[Content_Types].xml><?xml version="1.0" encoding="utf-8"?>
<Types xmlns="http://schemas.openxmlformats.org/package/2006/content-types">
  <Default Extension="xml" ContentType="application/xml"/>
  <Default Extension="jpeg" ContentType="image/jpeg"/>
  <Default Extension="jpg" ContentType="image/jpeg"/>
  <Default Extension="tiff" ContentType="image/tiff"/>
  <Default Extension="rels" ContentType="application/vnd.openxmlformats-package.relationships+xml"/>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65" r:id="rId3"/>
    <p:sldId id="266" r:id="rId4"/>
    <p:sldId id="257" r:id="rId5"/>
    <p:sldId id="269" r:id="rId6"/>
    <p:sldId id="270" r:id="rId7"/>
    <p:sldId id="279" r:id="rId8"/>
    <p:sldId id="277" r:id="rId9"/>
    <p:sldId id="258" r:id="rId10"/>
    <p:sldId id="268" r:id="rId11"/>
    <p:sldId id="259" r:id="rId12"/>
    <p:sldId id="271" r:id="rId13"/>
    <p:sldId id="264" r:id="rId14"/>
    <p:sldId id="260" r:id="rId15"/>
    <p:sldId id="276" r:id="rId16"/>
    <p:sldId id="26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5"/>
    <p:restoredTop sz="94661"/>
  </p:normalViewPr>
  <p:slideViewPr>
    <p:cSldViewPr snapToGrid="0" snapToObjects="1">
      <p:cViewPr>
        <p:scale>
          <a:sx n="140" d="100"/>
          <a:sy n="140" d="100"/>
        </p:scale>
        <p:origin x="296" y="-16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6CB2B-5581-4799-A00F-495DA49C77DC}"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US"/>
        </a:p>
      </dgm:t>
    </dgm:pt>
    <dgm:pt modelId="{23E55D7B-850D-42C3-9004-3F7F09514EF4}">
      <dgm:prSet phldrT="[Text]"/>
      <dgm:spPr/>
      <dgm:t>
        <a:bodyPr/>
        <a:lstStyle/>
        <a:p>
          <a:r>
            <a:rPr lang="en-US" dirty="0" smtClean="0">
              <a:solidFill>
                <a:schemeClr val="bg2">
                  <a:lumMod val="25000"/>
                </a:schemeClr>
              </a:solidFill>
            </a:rPr>
            <a:t>Regina Hartley, Chair</a:t>
          </a:r>
          <a:endParaRPr lang="en-US" dirty="0">
            <a:solidFill>
              <a:schemeClr val="bg2">
                <a:lumMod val="25000"/>
              </a:schemeClr>
            </a:solidFill>
          </a:endParaRPr>
        </a:p>
      </dgm:t>
    </dgm:pt>
    <dgm:pt modelId="{BCB8F035-F55F-4559-8A02-95788F7890B3}" type="parTrans" cxnId="{4F0F7D44-F926-4C35-BFE1-3E5F7D892876}">
      <dgm:prSet/>
      <dgm:spPr/>
      <dgm:t>
        <a:bodyPr/>
        <a:lstStyle/>
        <a:p>
          <a:endParaRPr lang="en-US">
            <a:solidFill>
              <a:schemeClr val="bg2">
                <a:lumMod val="25000"/>
              </a:schemeClr>
            </a:solidFill>
          </a:endParaRPr>
        </a:p>
      </dgm:t>
    </dgm:pt>
    <dgm:pt modelId="{D250DE49-70D2-4CEA-8B30-8F956BCF9E8E}" type="sibTrans" cxnId="{4F0F7D44-F926-4C35-BFE1-3E5F7D892876}">
      <dgm:prSet/>
      <dgm:spPr/>
      <dgm:t>
        <a:bodyPr/>
        <a:lstStyle/>
        <a:p>
          <a:endParaRPr lang="en-US">
            <a:solidFill>
              <a:schemeClr val="bg2">
                <a:lumMod val="25000"/>
              </a:schemeClr>
            </a:solidFill>
          </a:endParaRPr>
        </a:p>
      </dgm:t>
    </dgm:pt>
    <dgm:pt modelId="{3E88D381-F0C2-4B13-8FDF-95372D5663BF}" type="asst">
      <dgm:prSet phldrT="[Text]"/>
      <dgm:spPr/>
      <dgm:t>
        <a:bodyPr/>
        <a:lstStyle/>
        <a:p>
          <a:r>
            <a:rPr lang="en-US" dirty="0" smtClean="0">
              <a:solidFill>
                <a:schemeClr val="bg2">
                  <a:lumMod val="25000"/>
                </a:schemeClr>
              </a:solidFill>
            </a:rPr>
            <a:t>Youth Protection Officer, Paul Hoffman</a:t>
          </a:r>
          <a:endParaRPr lang="en-US" dirty="0">
            <a:solidFill>
              <a:schemeClr val="bg2">
                <a:lumMod val="25000"/>
              </a:schemeClr>
            </a:solidFill>
          </a:endParaRPr>
        </a:p>
      </dgm:t>
    </dgm:pt>
    <dgm:pt modelId="{3C666747-3688-42A4-995D-ACA5EA5F53DB}" type="parTrans" cxnId="{8E634EB8-0B01-428F-8EE9-3F428FAC8121}">
      <dgm:prSet/>
      <dgm:spPr/>
      <dgm:t>
        <a:bodyPr/>
        <a:lstStyle/>
        <a:p>
          <a:endParaRPr lang="en-US">
            <a:solidFill>
              <a:schemeClr val="bg2">
                <a:lumMod val="25000"/>
              </a:schemeClr>
            </a:solidFill>
          </a:endParaRPr>
        </a:p>
      </dgm:t>
    </dgm:pt>
    <dgm:pt modelId="{9C1CAEBB-15C8-4D8E-B019-65306BD7EB30}" type="sibTrans" cxnId="{8E634EB8-0B01-428F-8EE9-3F428FAC8121}">
      <dgm:prSet/>
      <dgm:spPr/>
      <dgm:t>
        <a:bodyPr/>
        <a:lstStyle/>
        <a:p>
          <a:endParaRPr lang="en-US">
            <a:solidFill>
              <a:schemeClr val="bg2">
                <a:lumMod val="25000"/>
              </a:schemeClr>
            </a:solidFill>
          </a:endParaRPr>
        </a:p>
      </dgm:t>
    </dgm:pt>
    <dgm:pt modelId="{7A8D8D64-1D96-40AE-9025-04A44637137A}">
      <dgm:prSet phldrT="[Text]"/>
      <dgm:spPr/>
      <dgm:t>
        <a:bodyPr/>
        <a:lstStyle/>
        <a:p>
          <a:r>
            <a:rPr lang="en-US" dirty="0" smtClean="0">
              <a:solidFill>
                <a:schemeClr val="bg2">
                  <a:lumMod val="25000"/>
                </a:schemeClr>
              </a:solidFill>
            </a:rPr>
            <a:t>Youth Exchange</a:t>
          </a:r>
        </a:p>
        <a:p>
          <a:r>
            <a:rPr lang="en-US" dirty="0" smtClean="0">
              <a:solidFill>
                <a:schemeClr val="bg2">
                  <a:lumMod val="25000"/>
                </a:schemeClr>
              </a:solidFill>
            </a:rPr>
            <a:t>Bill Biggers, Chair</a:t>
          </a:r>
        </a:p>
      </dgm:t>
    </dgm:pt>
    <dgm:pt modelId="{D9DC23CC-ACA5-4BC9-829F-82833E3ED595}" type="parTrans" cxnId="{D3C43BE3-8F84-4B01-A6BB-DC9ABD8A53A1}">
      <dgm:prSet/>
      <dgm:spPr/>
      <dgm:t>
        <a:bodyPr/>
        <a:lstStyle/>
        <a:p>
          <a:endParaRPr lang="en-US">
            <a:solidFill>
              <a:schemeClr val="bg2">
                <a:lumMod val="25000"/>
              </a:schemeClr>
            </a:solidFill>
          </a:endParaRPr>
        </a:p>
      </dgm:t>
    </dgm:pt>
    <dgm:pt modelId="{4FE7F02C-7AF3-44FD-8F0F-62E4D82576F3}" type="sibTrans" cxnId="{D3C43BE3-8F84-4B01-A6BB-DC9ABD8A53A1}">
      <dgm:prSet/>
      <dgm:spPr/>
      <dgm:t>
        <a:bodyPr/>
        <a:lstStyle/>
        <a:p>
          <a:endParaRPr lang="en-US">
            <a:solidFill>
              <a:schemeClr val="bg2">
                <a:lumMod val="25000"/>
              </a:schemeClr>
            </a:solidFill>
          </a:endParaRPr>
        </a:p>
      </dgm:t>
    </dgm:pt>
    <dgm:pt modelId="{1BE9BB8D-FE21-40B4-82E7-E50C77C888D5}">
      <dgm:prSet phldrT="[Text]"/>
      <dgm:spPr/>
      <dgm:t>
        <a:bodyPr/>
        <a:lstStyle/>
        <a:p>
          <a:r>
            <a:rPr lang="en-US" dirty="0" smtClean="0">
              <a:solidFill>
                <a:schemeClr val="bg2">
                  <a:lumMod val="25000"/>
                </a:schemeClr>
              </a:solidFill>
            </a:rPr>
            <a:t>Rotaract</a:t>
          </a:r>
        </a:p>
        <a:p>
          <a:r>
            <a:rPr lang="en-US" dirty="0" smtClean="0">
              <a:solidFill>
                <a:schemeClr val="bg2">
                  <a:lumMod val="25000"/>
                </a:schemeClr>
              </a:solidFill>
            </a:rPr>
            <a:t>Lori Tyler, Chair</a:t>
          </a:r>
          <a:endParaRPr lang="en-US" dirty="0">
            <a:solidFill>
              <a:schemeClr val="bg2">
                <a:lumMod val="25000"/>
              </a:schemeClr>
            </a:solidFill>
          </a:endParaRPr>
        </a:p>
      </dgm:t>
    </dgm:pt>
    <dgm:pt modelId="{CDA64D8E-ADB7-4B00-AD79-D901DD97A93C}" type="parTrans" cxnId="{E93E05B9-99A4-452C-AB49-663C26586FBE}">
      <dgm:prSet/>
      <dgm:spPr/>
      <dgm:t>
        <a:bodyPr/>
        <a:lstStyle/>
        <a:p>
          <a:endParaRPr lang="en-US">
            <a:solidFill>
              <a:schemeClr val="bg2">
                <a:lumMod val="25000"/>
              </a:schemeClr>
            </a:solidFill>
          </a:endParaRPr>
        </a:p>
      </dgm:t>
    </dgm:pt>
    <dgm:pt modelId="{069D8266-6D73-462F-9D1B-98FBABB578EC}" type="sibTrans" cxnId="{E93E05B9-99A4-452C-AB49-663C26586FBE}">
      <dgm:prSet/>
      <dgm:spPr/>
      <dgm:t>
        <a:bodyPr/>
        <a:lstStyle/>
        <a:p>
          <a:endParaRPr lang="en-US">
            <a:solidFill>
              <a:schemeClr val="bg2">
                <a:lumMod val="25000"/>
              </a:schemeClr>
            </a:solidFill>
          </a:endParaRPr>
        </a:p>
      </dgm:t>
    </dgm:pt>
    <dgm:pt modelId="{66B2CB43-50BA-495A-8467-305FF7C1FB3A}">
      <dgm:prSet phldrT="[Text]"/>
      <dgm:spPr/>
      <dgm:t>
        <a:bodyPr/>
        <a:lstStyle/>
        <a:p>
          <a:r>
            <a:rPr lang="en-US" dirty="0" smtClean="0">
              <a:solidFill>
                <a:schemeClr val="bg2">
                  <a:lumMod val="25000"/>
                </a:schemeClr>
              </a:solidFill>
            </a:rPr>
            <a:t>RYLA</a:t>
          </a:r>
        </a:p>
        <a:p>
          <a:r>
            <a:rPr lang="en-US" dirty="0" smtClean="0">
              <a:solidFill>
                <a:schemeClr val="bg2">
                  <a:lumMod val="25000"/>
                </a:schemeClr>
              </a:solidFill>
            </a:rPr>
            <a:t>Paul Hoffman, Chair</a:t>
          </a:r>
          <a:endParaRPr lang="en-US" dirty="0">
            <a:solidFill>
              <a:schemeClr val="bg2">
                <a:lumMod val="25000"/>
              </a:schemeClr>
            </a:solidFill>
          </a:endParaRPr>
        </a:p>
      </dgm:t>
    </dgm:pt>
    <dgm:pt modelId="{2C2373F9-DB38-42AC-90B6-25C04C0E04B8}" type="parTrans" cxnId="{41A9D8CE-70DB-4579-8146-16C471DB8FB5}">
      <dgm:prSet/>
      <dgm:spPr/>
      <dgm:t>
        <a:bodyPr/>
        <a:lstStyle/>
        <a:p>
          <a:endParaRPr lang="en-US">
            <a:solidFill>
              <a:schemeClr val="bg2">
                <a:lumMod val="25000"/>
              </a:schemeClr>
            </a:solidFill>
          </a:endParaRPr>
        </a:p>
      </dgm:t>
    </dgm:pt>
    <dgm:pt modelId="{3FB0D1F8-14EB-45D0-B73D-EDC16275D3A7}" type="sibTrans" cxnId="{41A9D8CE-70DB-4579-8146-16C471DB8FB5}">
      <dgm:prSet/>
      <dgm:spPr/>
      <dgm:t>
        <a:bodyPr/>
        <a:lstStyle/>
        <a:p>
          <a:endParaRPr lang="en-US">
            <a:solidFill>
              <a:schemeClr val="bg2">
                <a:lumMod val="25000"/>
              </a:schemeClr>
            </a:solidFill>
          </a:endParaRPr>
        </a:p>
      </dgm:t>
    </dgm:pt>
    <dgm:pt modelId="{9A8165EA-F528-41A4-BDFE-295A7FE3CA85}">
      <dgm:prSet/>
      <dgm:spPr/>
      <dgm:t>
        <a:bodyPr/>
        <a:lstStyle/>
        <a:p>
          <a:r>
            <a:rPr lang="en-US" dirty="0" smtClean="0">
              <a:solidFill>
                <a:schemeClr val="bg2">
                  <a:lumMod val="25000"/>
                </a:schemeClr>
              </a:solidFill>
            </a:rPr>
            <a:t>Interact </a:t>
          </a:r>
        </a:p>
        <a:p>
          <a:r>
            <a:rPr lang="en-US" dirty="0" smtClean="0">
              <a:solidFill>
                <a:schemeClr val="bg2">
                  <a:lumMod val="25000"/>
                </a:schemeClr>
              </a:solidFill>
            </a:rPr>
            <a:t>Glenn Barger, Chair</a:t>
          </a:r>
          <a:endParaRPr lang="en-US" dirty="0">
            <a:solidFill>
              <a:schemeClr val="bg2">
                <a:lumMod val="25000"/>
              </a:schemeClr>
            </a:solidFill>
          </a:endParaRPr>
        </a:p>
      </dgm:t>
    </dgm:pt>
    <dgm:pt modelId="{9ADE98F3-7449-4002-A56B-FA89E20050E1}" type="parTrans" cxnId="{C103C146-EE32-4FF3-A9EE-E557EDBC0F52}">
      <dgm:prSet/>
      <dgm:spPr/>
      <dgm:t>
        <a:bodyPr/>
        <a:lstStyle/>
        <a:p>
          <a:endParaRPr lang="en-US">
            <a:solidFill>
              <a:schemeClr val="bg2">
                <a:lumMod val="25000"/>
              </a:schemeClr>
            </a:solidFill>
          </a:endParaRPr>
        </a:p>
      </dgm:t>
    </dgm:pt>
    <dgm:pt modelId="{9F248E4B-C8DE-4371-A320-A91A00635BBA}" type="sibTrans" cxnId="{C103C146-EE32-4FF3-A9EE-E557EDBC0F52}">
      <dgm:prSet/>
      <dgm:spPr/>
      <dgm:t>
        <a:bodyPr/>
        <a:lstStyle/>
        <a:p>
          <a:endParaRPr lang="en-US">
            <a:solidFill>
              <a:schemeClr val="bg2">
                <a:lumMod val="25000"/>
              </a:schemeClr>
            </a:solidFill>
          </a:endParaRPr>
        </a:p>
      </dgm:t>
    </dgm:pt>
    <dgm:pt modelId="{23EFFE17-4617-42C7-B4BA-804B190EDF0C}">
      <dgm:prSet/>
      <dgm:spPr/>
      <dgm:t>
        <a:bodyPr/>
        <a:lstStyle/>
        <a:p>
          <a:r>
            <a:rPr lang="en-US" dirty="0" smtClean="0">
              <a:solidFill>
                <a:schemeClr val="bg2">
                  <a:lumMod val="25000"/>
                </a:schemeClr>
              </a:solidFill>
            </a:rPr>
            <a:t>Tom </a:t>
          </a:r>
          <a:r>
            <a:rPr lang="en-US" dirty="0" err="1" smtClean="0">
              <a:solidFill>
                <a:schemeClr val="bg2">
                  <a:lumMod val="25000"/>
                </a:schemeClr>
              </a:solidFill>
            </a:rPr>
            <a:t>Rightmyer</a:t>
          </a:r>
          <a:endParaRPr lang="en-US" dirty="0" smtClean="0">
            <a:solidFill>
              <a:schemeClr val="bg2">
                <a:lumMod val="25000"/>
              </a:schemeClr>
            </a:solidFill>
          </a:endParaRPr>
        </a:p>
        <a:p>
          <a:r>
            <a:rPr lang="en-US" dirty="0" smtClean="0">
              <a:solidFill>
                <a:schemeClr val="bg2">
                  <a:lumMod val="25000"/>
                </a:schemeClr>
              </a:solidFill>
            </a:rPr>
            <a:t>Inbound Chair</a:t>
          </a:r>
          <a:endParaRPr lang="en-US" dirty="0">
            <a:solidFill>
              <a:schemeClr val="bg2">
                <a:lumMod val="25000"/>
              </a:schemeClr>
            </a:solidFill>
          </a:endParaRPr>
        </a:p>
      </dgm:t>
    </dgm:pt>
    <dgm:pt modelId="{D9234839-39FE-4C2E-9AD4-BEA08E6F38A5}" type="parTrans" cxnId="{C984E359-CD03-4B09-AC13-CE82088B43D0}">
      <dgm:prSet/>
      <dgm:spPr/>
      <dgm:t>
        <a:bodyPr/>
        <a:lstStyle/>
        <a:p>
          <a:endParaRPr lang="en-US">
            <a:solidFill>
              <a:schemeClr val="bg2">
                <a:lumMod val="25000"/>
              </a:schemeClr>
            </a:solidFill>
          </a:endParaRPr>
        </a:p>
      </dgm:t>
    </dgm:pt>
    <dgm:pt modelId="{F2544576-A964-4602-B51C-4F19D6EE0D88}" type="sibTrans" cxnId="{C984E359-CD03-4B09-AC13-CE82088B43D0}">
      <dgm:prSet/>
      <dgm:spPr/>
      <dgm:t>
        <a:bodyPr/>
        <a:lstStyle/>
        <a:p>
          <a:endParaRPr lang="en-US">
            <a:solidFill>
              <a:schemeClr val="bg2">
                <a:lumMod val="25000"/>
              </a:schemeClr>
            </a:solidFill>
          </a:endParaRPr>
        </a:p>
      </dgm:t>
    </dgm:pt>
    <dgm:pt modelId="{570F735D-8901-49E5-A0A5-F598EFA5C012}">
      <dgm:prSet/>
      <dgm:spPr/>
      <dgm:t>
        <a:bodyPr/>
        <a:lstStyle/>
        <a:p>
          <a:r>
            <a:rPr lang="en-US" dirty="0" smtClean="0">
              <a:solidFill>
                <a:schemeClr val="bg2">
                  <a:lumMod val="25000"/>
                </a:schemeClr>
              </a:solidFill>
            </a:rPr>
            <a:t>Bill Christy</a:t>
          </a:r>
        </a:p>
        <a:p>
          <a:r>
            <a:rPr lang="en-US" dirty="0" smtClean="0">
              <a:solidFill>
                <a:schemeClr val="bg2">
                  <a:lumMod val="25000"/>
                </a:schemeClr>
              </a:solidFill>
            </a:rPr>
            <a:t>Outbound Chair</a:t>
          </a:r>
          <a:endParaRPr lang="en-US" dirty="0">
            <a:solidFill>
              <a:schemeClr val="bg2">
                <a:lumMod val="25000"/>
              </a:schemeClr>
            </a:solidFill>
          </a:endParaRPr>
        </a:p>
      </dgm:t>
    </dgm:pt>
    <dgm:pt modelId="{570B1C94-383D-44C7-B4FA-372C35006761}" type="parTrans" cxnId="{F5BDE14A-513D-4F26-8413-7ED5E27A4F40}">
      <dgm:prSet/>
      <dgm:spPr/>
      <dgm:t>
        <a:bodyPr/>
        <a:lstStyle/>
        <a:p>
          <a:endParaRPr lang="en-US">
            <a:solidFill>
              <a:schemeClr val="bg2">
                <a:lumMod val="25000"/>
              </a:schemeClr>
            </a:solidFill>
          </a:endParaRPr>
        </a:p>
      </dgm:t>
    </dgm:pt>
    <dgm:pt modelId="{147685AC-8F3E-4E67-8B91-C8123BD996BE}" type="sibTrans" cxnId="{F5BDE14A-513D-4F26-8413-7ED5E27A4F40}">
      <dgm:prSet/>
      <dgm:spPr/>
      <dgm:t>
        <a:bodyPr/>
        <a:lstStyle/>
        <a:p>
          <a:endParaRPr lang="en-US">
            <a:solidFill>
              <a:schemeClr val="bg2">
                <a:lumMod val="25000"/>
              </a:schemeClr>
            </a:solidFill>
          </a:endParaRPr>
        </a:p>
      </dgm:t>
    </dgm:pt>
    <dgm:pt modelId="{B4457C41-903F-48B4-AF92-0687D08EE7C2}">
      <dgm:prSet/>
      <dgm:spPr/>
      <dgm:t>
        <a:bodyPr/>
        <a:lstStyle/>
        <a:p>
          <a:r>
            <a:rPr lang="en-US" dirty="0" smtClean="0">
              <a:solidFill>
                <a:schemeClr val="bg2">
                  <a:lumMod val="25000"/>
                </a:schemeClr>
              </a:solidFill>
            </a:rPr>
            <a:t>Bill Bauman</a:t>
          </a:r>
        </a:p>
        <a:p>
          <a:r>
            <a:rPr lang="en-US" dirty="0" smtClean="0">
              <a:solidFill>
                <a:schemeClr val="bg2">
                  <a:lumMod val="25000"/>
                </a:schemeClr>
              </a:solidFill>
            </a:rPr>
            <a:t>STEP Chair</a:t>
          </a:r>
          <a:endParaRPr lang="en-US" dirty="0">
            <a:solidFill>
              <a:schemeClr val="bg2">
                <a:lumMod val="25000"/>
              </a:schemeClr>
            </a:solidFill>
          </a:endParaRPr>
        </a:p>
      </dgm:t>
    </dgm:pt>
    <dgm:pt modelId="{6D6D0A6C-17BB-4655-A2AD-2682CD1C5251}" type="parTrans" cxnId="{09E9BD29-227A-4468-966D-CB97273AFE49}">
      <dgm:prSet/>
      <dgm:spPr/>
      <dgm:t>
        <a:bodyPr/>
        <a:lstStyle/>
        <a:p>
          <a:endParaRPr lang="en-US">
            <a:solidFill>
              <a:schemeClr val="bg2">
                <a:lumMod val="25000"/>
              </a:schemeClr>
            </a:solidFill>
          </a:endParaRPr>
        </a:p>
      </dgm:t>
    </dgm:pt>
    <dgm:pt modelId="{1603C05D-3CFF-4F2A-B7D2-6D3A67C074DB}" type="sibTrans" cxnId="{09E9BD29-227A-4468-966D-CB97273AFE49}">
      <dgm:prSet/>
      <dgm:spPr/>
      <dgm:t>
        <a:bodyPr/>
        <a:lstStyle/>
        <a:p>
          <a:endParaRPr lang="en-US">
            <a:solidFill>
              <a:schemeClr val="bg2">
                <a:lumMod val="25000"/>
              </a:schemeClr>
            </a:solidFill>
          </a:endParaRPr>
        </a:p>
      </dgm:t>
    </dgm:pt>
    <dgm:pt modelId="{A5C4CFAC-7C94-4D1C-A1BF-457130D4D16F}">
      <dgm:prSet/>
      <dgm:spPr/>
      <dgm:t>
        <a:bodyPr/>
        <a:lstStyle/>
        <a:p>
          <a:r>
            <a:rPr lang="en-US" dirty="0" smtClean="0">
              <a:solidFill>
                <a:schemeClr val="bg2">
                  <a:lumMod val="25000"/>
                </a:schemeClr>
              </a:solidFill>
            </a:rPr>
            <a:t>Fred Reidinger</a:t>
          </a:r>
        </a:p>
        <a:p>
          <a:r>
            <a:rPr lang="en-US" dirty="0" smtClean="0">
              <a:solidFill>
                <a:schemeClr val="bg2">
                  <a:lumMod val="25000"/>
                </a:schemeClr>
              </a:solidFill>
            </a:rPr>
            <a:t>Activities Chair</a:t>
          </a:r>
          <a:endParaRPr lang="en-US" dirty="0">
            <a:solidFill>
              <a:schemeClr val="bg2">
                <a:lumMod val="25000"/>
              </a:schemeClr>
            </a:solidFill>
          </a:endParaRPr>
        </a:p>
      </dgm:t>
    </dgm:pt>
    <dgm:pt modelId="{36A5135E-995D-4241-9B93-A8135D49DA10}" type="parTrans" cxnId="{F3DF653C-4E16-4663-B083-B1617F498AE5}">
      <dgm:prSet/>
      <dgm:spPr/>
      <dgm:t>
        <a:bodyPr/>
        <a:lstStyle/>
        <a:p>
          <a:endParaRPr lang="en-US">
            <a:solidFill>
              <a:schemeClr val="bg2">
                <a:lumMod val="25000"/>
              </a:schemeClr>
            </a:solidFill>
          </a:endParaRPr>
        </a:p>
      </dgm:t>
    </dgm:pt>
    <dgm:pt modelId="{EA0137D0-4F9C-4D86-AB45-9B41CAE9A3AD}" type="sibTrans" cxnId="{F3DF653C-4E16-4663-B083-B1617F498AE5}">
      <dgm:prSet/>
      <dgm:spPr/>
      <dgm:t>
        <a:bodyPr/>
        <a:lstStyle/>
        <a:p>
          <a:endParaRPr lang="en-US">
            <a:solidFill>
              <a:schemeClr val="bg2">
                <a:lumMod val="25000"/>
              </a:schemeClr>
            </a:solidFill>
          </a:endParaRPr>
        </a:p>
      </dgm:t>
    </dgm:pt>
    <dgm:pt modelId="{6C9388B9-BA6E-4D8C-82E9-95107BD751F7}">
      <dgm:prSet/>
      <dgm:spPr/>
      <dgm:t>
        <a:bodyPr/>
        <a:lstStyle/>
        <a:p>
          <a:r>
            <a:rPr lang="en-US" dirty="0" err="1" smtClean="0">
              <a:solidFill>
                <a:schemeClr val="bg2">
                  <a:lumMod val="25000"/>
                </a:schemeClr>
              </a:solidFill>
            </a:rPr>
            <a:t>Fatma</a:t>
          </a:r>
          <a:r>
            <a:rPr lang="en-US" dirty="0" smtClean="0">
              <a:solidFill>
                <a:schemeClr val="bg2">
                  <a:lumMod val="25000"/>
                </a:schemeClr>
              </a:solidFill>
            </a:rPr>
            <a:t> May</a:t>
          </a:r>
        </a:p>
        <a:p>
          <a:r>
            <a:rPr lang="en-US" dirty="0" smtClean="0">
              <a:solidFill>
                <a:schemeClr val="bg2">
                  <a:lumMod val="25000"/>
                </a:schemeClr>
              </a:solidFill>
            </a:rPr>
            <a:t>YE Committee</a:t>
          </a:r>
          <a:endParaRPr lang="en-US" dirty="0">
            <a:solidFill>
              <a:schemeClr val="bg2">
                <a:lumMod val="25000"/>
              </a:schemeClr>
            </a:solidFill>
          </a:endParaRPr>
        </a:p>
      </dgm:t>
    </dgm:pt>
    <dgm:pt modelId="{A84593A4-88D2-4A9E-8B1E-CBA878B911B5}" type="parTrans" cxnId="{E430E4EE-34D0-4301-8505-507915002DC0}">
      <dgm:prSet/>
      <dgm:spPr/>
      <dgm:t>
        <a:bodyPr/>
        <a:lstStyle/>
        <a:p>
          <a:endParaRPr lang="en-US">
            <a:solidFill>
              <a:schemeClr val="bg2">
                <a:lumMod val="25000"/>
              </a:schemeClr>
            </a:solidFill>
          </a:endParaRPr>
        </a:p>
      </dgm:t>
    </dgm:pt>
    <dgm:pt modelId="{55FDAB12-B735-4858-ABDB-173A22B2F45D}" type="sibTrans" cxnId="{E430E4EE-34D0-4301-8505-507915002DC0}">
      <dgm:prSet/>
      <dgm:spPr/>
      <dgm:t>
        <a:bodyPr/>
        <a:lstStyle/>
        <a:p>
          <a:endParaRPr lang="en-US">
            <a:solidFill>
              <a:schemeClr val="bg2">
                <a:lumMod val="25000"/>
              </a:schemeClr>
            </a:solidFill>
          </a:endParaRPr>
        </a:p>
      </dgm:t>
    </dgm:pt>
    <dgm:pt modelId="{6142FE2B-E18F-4AF5-BE79-4B8BFFD4DF13}">
      <dgm:prSet/>
      <dgm:spPr/>
      <dgm:t>
        <a:bodyPr/>
        <a:lstStyle/>
        <a:p>
          <a:r>
            <a:rPr lang="en-US" dirty="0" smtClean="0">
              <a:solidFill>
                <a:schemeClr val="bg2">
                  <a:lumMod val="25000"/>
                </a:schemeClr>
              </a:solidFill>
            </a:rPr>
            <a:t>Tara </a:t>
          </a:r>
          <a:r>
            <a:rPr lang="en-US" dirty="0" err="1" smtClean="0">
              <a:solidFill>
                <a:schemeClr val="bg2">
                  <a:lumMod val="25000"/>
                </a:schemeClr>
              </a:solidFill>
            </a:rPr>
            <a:t>Jaynes</a:t>
          </a:r>
          <a:endParaRPr lang="en-US" dirty="0" smtClean="0">
            <a:solidFill>
              <a:schemeClr val="bg2">
                <a:lumMod val="25000"/>
              </a:schemeClr>
            </a:solidFill>
          </a:endParaRPr>
        </a:p>
        <a:p>
          <a:r>
            <a:rPr lang="en-US" dirty="0" smtClean="0">
              <a:solidFill>
                <a:schemeClr val="bg2">
                  <a:lumMod val="25000"/>
                </a:schemeClr>
              </a:solidFill>
            </a:rPr>
            <a:t>YE Committee</a:t>
          </a:r>
          <a:endParaRPr lang="en-US" dirty="0">
            <a:solidFill>
              <a:schemeClr val="bg2">
                <a:lumMod val="25000"/>
              </a:schemeClr>
            </a:solidFill>
          </a:endParaRPr>
        </a:p>
      </dgm:t>
    </dgm:pt>
    <dgm:pt modelId="{416D3D66-6611-42D7-8E3B-669EC1163506}" type="parTrans" cxnId="{92A18204-E49A-4966-BD56-0EAF13273808}">
      <dgm:prSet/>
      <dgm:spPr/>
      <dgm:t>
        <a:bodyPr/>
        <a:lstStyle/>
        <a:p>
          <a:endParaRPr lang="en-US">
            <a:solidFill>
              <a:schemeClr val="bg2">
                <a:lumMod val="25000"/>
              </a:schemeClr>
            </a:solidFill>
          </a:endParaRPr>
        </a:p>
      </dgm:t>
    </dgm:pt>
    <dgm:pt modelId="{36823517-DAC5-448A-AB24-F56ED6CAC31D}" type="sibTrans" cxnId="{92A18204-E49A-4966-BD56-0EAF13273808}">
      <dgm:prSet/>
      <dgm:spPr/>
      <dgm:t>
        <a:bodyPr/>
        <a:lstStyle/>
        <a:p>
          <a:endParaRPr lang="en-US">
            <a:solidFill>
              <a:schemeClr val="bg2">
                <a:lumMod val="25000"/>
              </a:schemeClr>
            </a:solidFill>
          </a:endParaRPr>
        </a:p>
      </dgm:t>
    </dgm:pt>
    <dgm:pt modelId="{90FE365B-9BCD-0B40-9E55-F55511EC092B}">
      <dgm:prSet phldrT="[Text]"/>
      <dgm:spPr/>
      <dgm:t>
        <a:bodyPr/>
        <a:lstStyle/>
        <a:p>
          <a:r>
            <a:rPr lang="en-US" dirty="0" err="1" smtClean="0">
              <a:solidFill>
                <a:schemeClr val="bg2">
                  <a:lumMod val="25000"/>
                </a:schemeClr>
              </a:solidFill>
            </a:rPr>
            <a:t>Rotakids</a:t>
          </a:r>
          <a:r>
            <a:rPr lang="en-US" dirty="0" smtClean="0">
              <a:solidFill>
                <a:schemeClr val="bg2">
                  <a:lumMod val="25000"/>
                </a:schemeClr>
              </a:solidFill>
            </a:rPr>
            <a:t>, </a:t>
          </a:r>
        </a:p>
        <a:p>
          <a:r>
            <a:rPr lang="en-US" dirty="0" smtClean="0">
              <a:solidFill>
                <a:schemeClr val="bg2">
                  <a:lumMod val="25000"/>
                </a:schemeClr>
              </a:solidFill>
            </a:rPr>
            <a:t>Larry </a:t>
          </a:r>
          <a:r>
            <a:rPr lang="en-US" dirty="0" err="1" smtClean="0">
              <a:solidFill>
                <a:schemeClr val="bg2">
                  <a:lumMod val="25000"/>
                </a:schemeClr>
              </a:solidFill>
            </a:rPr>
            <a:t>Hollifield</a:t>
          </a:r>
          <a:endParaRPr lang="en-US" dirty="0">
            <a:solidFill>
              <a:schemeClr val="bg2">
                <a:lumMod val="25000"/>
              </a:schemeClr>
            </a:solidFill>
          </a:endParaRPr>
        </a:p>
      </dgm:t>
    </dgm:pt>
    <dgm:pt modelId="{BB02DA2A-F3D1-0F42-99FE-E4C253576EBF}" type="parTrans" cxnId="{56DE4BBF-C51F-2A4E-A714-87CF86E48487}">
      <dgm:prSet/>
      <dgm:spPr/>
      <dgm:t>
        <a:bodyPr/>
        <a:lstStyle/>
        <a:p>
          <a:endParaRPr lang="en-US">
            <a:solidFill>
              <a:schemeClr val="bg2">
                <a:lumMod val="25000"/>
              </a:schemeClr>
            </a:solidFill>
          </a:endParaRPr>
        </a:p>
      </dgm:t>
    </dgm:pt>
    <dgm:pt modelId="{31D18934-6D17-FD42-8958-A30F2F301A4E}" type="sibTrans" cxnId="{56DE4BBF-C51F-2A4E-A714-87CF86E48487}">
      <dgm:prSet/>
      <dgm:spPr/>
      <dgm:t>
        <a:bodyPr/>
        <a:lstStyle/>
        <a:p>
          <a:endParaRPr lang="en-US">
            <a:solidFill>
              <a:schemeClr val="bg2">
                <a:lumMod val="25000"/>
              </a:schemeClr>
            </a:solidFill>
          </a:endParaRPr>
        </a:p>
      </dgm:t>
    </dgm:pt>
    <dgm:pt modelId="{C9AC92D4-F5B8-2B4E-B9BC-4226BAFA252C}">
      <dgm:prSet/>
      <dgm:spPr/>
      <dgm:t>
        <a:bodyPr/>
        <a:lstStyle/>
        <a:p>
          <a:r>
            <a:rPr lang="en-US" dirty="0" err="1" smtClean="0">
              <a:solidFill>
                <a:schemeClr val="bg2">
                  <a:lumMod val="25000"/>
                </a:schemeClr>
              </a:solidFill>
            </a:rPr>
            <a:t>EarlyAct</a:t>
          </a:r>
          <a:r>
            <a:rPr lang="en-US" dirty="0" smtClean="0">
              <a:solidFill>
                <a:schemeClr val="bg2">
                  <a:lumMod val="25000"/>
                </a:schemeClr>
              </a:solidFill>
            </a:rPr>
            <a:t>, </a:t>
          </a:r>
        </a:p>
        <a:p>
          <a:r>
            <a:rPr lang="en-US" dirty="0" smtClean="0">
              <a:solidFill>
                <a:schemeClr val="bg2">
                  <a:lumMod val="25000"/>
                </a:schemeClr>
              </a:solidFill>
            </a:rPr>
            <a:t>Ed </a:t>
          </a:r>
          <a:r>
            <a:rPr lang="en-US" dirty="0" err="1" smtClean="0">
              <a:solidFill>
                <a:schemeClr val="bg2">
                  <a:lumMod val="25000"/>
                </a:schemeClr>
              </a:solidFill>
            </a:rPr>
            <a:t>Walcoff</a:t>
          </a:r>
          <a:endParaRPr lang="en-US" dirty="0">
            <a:solidFill>
              <a:schemeClr val="bg2">
                <a:lumMod val="25000"/>
              </a:schemeClr>
            </a:solidFill>
          </a:endParaRPr>
        </a:p>
      </dgm:t>
    </dgm:pt>
    <dgm:pt modelId="{C1F3DC62-113C-1B41-AB90-02A1E223FB46}" type="parTrans" cxnId="{0501C41D-40AC-8848-8318-7300997798CB}">
      <dgm:prSet/>
      <dgm:spPr/>
      <dgm:t>
        <a:bodyPr/>
        <a:lstStyle/>
        <a:p>
          <a:endParaRPr lang="en-US">
            <a:solidFill>
              <a:schemeClr val="bg2">
                <a:lumMod val="25000"/>
              </a:schemeClr>
            </a:solidFill>
          </a:endParaRPr>
        </a:p>
      </dgm:t>
    </dgm:pt>
    <dgm:pt modelId="{4C0249B1-484B-B44A-AA31-9DC852EE021B}" type="sibTrans" cxnId="{0501C41D-40AC-8848-8318-7300997798CB}">
      <dgm:prSet/>
      <dgm:spPr/>
      <dgm:t>
        <a:bodyPr/>
        <a:lstStyle/>
        <a:p>
          <a:endParaRPr lang="en-US">
            <a:solidFill>
              <a:schemeClr val="bg2">
                <a:lumMod val="25000"/>
              </a:schemeClr>
            </a:solidFill>
          </a:endParaRPr>
        </a:p>
      </dgm:t>
    </dgm:pt>
    <dgm:pt modelId="{ED707249-4C71-4EAC-B3F3-80463748F058}" type="pres">
      <dgm:prSet presAssocID="{54A6CB2B-5581-4799-A00F-495DA49C77DC}" presName="hierChild1" presStyleCnt="0">
        <dgm:presLayoutVars>
          <dgm:orgChart val="1"/>
          <dgm:chPref val="1"/>
          <dgm:dir/>
          <dgm:animOne val="branch"/>
          <dgm:animLvl val="lvl"/>
          <dgm:resizeHandles/>
        </dgm:presLayoutVars>
      </dgm:prSet>
      <dgm:spPr/>
      <dgm:t>
        <a:bodyPr/>
        <a:lstStyle/>
        <a:p>
          <a:endParaRPr lang="en-US"/>
        </a:p>
      </dgm:t>
    </dgm:pt>
    <dgm:pt modelId="{4B4A8B85-613D-4155-9B94-70E057A4363F}" type="pres">
      <dgm:prSet presAssocID="{23E55D7B-850D-42C3-9004-3F7F09514EF4}" presName="hierRoot1" presStyleCnt="0">
        <dgm:presLayoutVars>
          <dgm:hierBranch val="init"/>
        </dgm:presLayoutVars>
      </dgm:prSet>
      <dgm:spPr/>
      <dgm:t>
        <a:bodyPr/>
        <a:lstStyle/>
        <a:p>
          <a:endParaRPr lang="en-US"/>
        </a:p>
      </dgm:t>
    </dgm:pt>
    <dgm:pt modelId="{D90B64DB-0EA0-4FFB-8DA4-B76A4FC3AA2D}" type="pres">
      <dgm:prSet presAssocID="{23E55D7B-850D-42C3-9004-3F7F09514EF4}" presName="rootComposite1" presStyleCnt="0"/>
      <dgm:spPr/>
      <dgm:t>
        <a:bodyPr/>
        <a:lstStyle/>
        <a:p>
          <a:endParaRPr lang="en-US"/>
        </a:p>
      </dgm:t>
    </dgm:pt>
    <dgm:pt modelId="{9D3A1995-9917-414F-9961-DA915954BB4B}" type="pres">
      <dgm:prSet presAssocID="{23E55D7B-850D-42C3-9004-3F7F09514EF4}" presName="rootText1" presStyleLbl="node0" presStyleIdx="0" presStyleCnt="1">
        <dgm:presLayoutVars>
          <dgm:chPref val="3"/>
        </dgm:presLayoutVars>
      </dgm:prSet>
      <dgm:spPr/>
      <dgm:t>
        <a:bodyPr/>
        <a:lstStyle/>
        <a:p>
          <a:endParaRPr lang="en-US"/>
        </a:p>
      </dgm:t>
    </dgm:pt>
    <dgm:pt modelId="{7DEAFCBF-0C27-4A00-9B70-7472B6CE6942}" type="pres">
      <dgm:prSet presAssocID="{23E55D7B-850D-42C3-9004-3F7F09514EF4}" presName="rootConnector1" presStyleLbl="node1" presStyleIdx="0" presStyleCnt="0"/>
      <dgm:spPr/>
      <dgm:t>
        <a:bodyPr/>
        <a:lstStyle/>
        <a:p>
          <a:endParaRPr lang="en-US"/>
        </a:p>
      </dgm:t>
    </dgm:pt>
    <dgm:pt modelId="{4C3072FD-354D-45FF-9B0A-B6B9F7EFCB7B}" type="pres">
      <dgm:prSet presAssocID="{23E55D7B-850D-42C3-9004-3F7F09514EF4}" presName="hierChild2" presStyleCnt="0"/>
      <dgm:spPr/>
      <dgm:t>
        <a:bodyPr/>
        <a:lstStyle/>
        <a:p>
          <a:endParaRPr lang="en-US"/>
        </a:p>
      </dgm:t>
    </dgm:pt>
    <dgm:pt modelId="{587F384B-5D86-4CE5-BD1E-5CD04DFB953A}" type="pres">
      <dgm:prSet presAssocID="{D9DC23CC-ACA5-4BC9-829F-82833E3ED595}" presName="Name37" presStyleLbl="parChTrans1D2" presStyleIdx="0" presStyleCnt="7"/>
      <dgm:spPr/>
      <dgm:t>
        <a:bodyPr/>
        <a:lstStyle/>
        <a:p>
          <a:endParaRPr lang="en-US"/>
        </a:p>
      </dgm:t>
    </dgm:pt>
    <dgm:pt modelId="{D8DD5F47-419B-40B8-B6AB-509086C0B89F}" type="pres">
      <dgm:prSet presAssocID="{7A8D8D64-1D96-40AE-9025-04A44637137A}" presName="hierRoot2" presStyleCnt="0">
        <dgm:presLayoutVars>
          <dgm:hierBranch val="init"/>
        </dgm:presLayoutVars>
      </dgm:prSet>
      <dgm:spPr/>
      <dgm:t>
        <a:bodyPr/>
        <a:lstStyle/>
        <a:p>
          <a:endParaRPr lang="en-US"/>
        </a:p>
      </dgm:t>
    </dgm:pt>
    <dgm:pt modelId="{5D0DF2F1-63F1-46D1-B874-1C9ECFFD88F6}" type="pres">
      <dgm:prSet presAssocID="{7A8D8D64-1D96-40AE-9025-04A44637137A}" presName="rootComposite" presStyleCnt="0"/>
      <dgm:spPr/>
      <dgm:t>
        <a:bodyPr/>
        <a:lstStyle/>
        <a:p>
          <a:endParaRPr lang="en-US"/>
        </a:p>
      </dgm:t>
    </dgm:pt>
    <dgm:pt modelId="{DBADBBD3-6AEA-462E-B2F3-71B38F8E591F}" type="pres">
      <dgm:prSet presAssocID="{7A8D8D64-1D96-40AE-9025-04A44637137A}" presName="rootText" presStyleLbl="node2" presStyleIdx="0" presStyleCnt="6">
        <dgm:presLayoutVars>
          <dgm:chPref val="3"/>
        </dgm:presLayoutVars>
      </dgm:prSet>
      <dgm:spPr/>
      <dgm:t>
        <a:bodyPr/>
        <a:lstStyle/>
        <a:p>
          <a:endParaRPr lang="en-US"/>
        </a:p>
      </dgm:t>
    </dgm:pt>
    <dgm:pt modelId="{3198409A-4987-443F-AE2C-BBC517116F18}" type="pres">
      <dgm:prSet presAssocID="{7A8D8D64-1D96-40AE-9025-04A44637137A}" presName="rootConnector" presStyleLbl="node2" presStyleIdx="0" presStyleCnt="6"/>
      <dgm:spPr/>
      <dgm:t>
        <a:bodyPr/>
        <a:lstStyle/>
        <a:p>
          <a:endParaRPr lang="en-US"/>
        </a:p>
      </dgm:t>
    </dgm:pt>
    <dgm:pt modelId="{4BDE9525-28D3-477E-9418-00165DD76CC6}" type="pres">
      <dgm:prSet presAssocID="{7A8D8D64-1D96-40AE-9025-04A44637137A}" presName="hierChild4" presStyleCnt="0"/>
      <dgm:spPr/>
      <dgm:t>
        <a:bodyPr/>
        <a:lstStyle/>
        <a:p>
          <a:endParaRPr lang="en-US"/>
        </a:p>
      </dgm:t>
    </dgm:pt>
    <dgm:pt modelId="{506C7B0B-5A45-4D43-9071-B2A69A79701C}" type="pres">
      <dgm:prSet presAssocID="{D9234839-39FE-4C2E-9AD4-BEA08E6F38A5}" presName="Name37" presStyleLbl="parChTrans1D3" presStyleIdx="0" presStyleCnt="6"/>
      <dgm:spPr/>
      <dgm:t>
        <a:bodyPr/>
        <a:lstStyle/>
        <a:p>
          <a:endParaRPr lang="en-US"/>
        </a:p>
      </dgm:t>
    </dgm:pt>
    <dgm:pt modelId="{B9C0CCCD-D9B5-48E7-8B12-87036D871FB5}" type="pres">
      <dgm:prSet presAssocID="{23EFFE17-4617-42C7-B4BA-804B190EDF0C}" presName="hierRoot2" presStyleCnt="0">
        <dgm:presLayoutVars>
          <dgm:hierBranch val="init"/>
        </dgm:presLayoutVars>
      </dgm:prSet>
      <dgm:spPr/>
      <dgm:t>
        <a:bodyPr/>
        <a:lstStyle/>
        <a:p>
          <a:endParaRPr lang="en-US"/>
        </a:p>
      </dgm:t>
    </dgm:pt>
    <dgm:pt modelId="{29453BA6-A619-4A94-8687-CD594481F71E}" type="pres">
      <dgm:prSet presAssocID="{23EFFE17-4617-42C7-B4BA-804B190EDF0C}" presName="rootComposite" presStyleCnt="0"/>
      <dgm:spPr/>
      <dgm:t>
        <a:bodyPr/>
        <a:lstStyle/>
        <a:p>
          <a:endParaRPr lang="en-US"/>
        </a:p>
      </dgm:t>
    </dgm:pt>
    <dgm:pt modelId="{1DCD99F1-5C82-46F9-81C6-8DD12091B695}" type="pres">
      <dgm:prSet presAssocID="{23EFFE17-4617-42C7-B4BA-804B190EDF0C}" presName="rootText" presStyleLbl="node3" presStyleIdx="0" presStyleCnt="6">
        <dgm:presLayoutVars>
          <dgm:chPref val="3"/>
        </dgm:presLayoutVars>
      </dgm:prSet>
      <dgm:spPr/>
      <dgm:t>
        <a:bodyPr/>
        <a:lstStyle/>
        <a:p>
          <a:endParaRPr lang="en-US"/>
        </a:p>
      </dgm:t>
    </dgm:pt>
    <dgm:pt modelId="{E9C29629-2060-4A3A-B00A-F4F1DD561455}" type="pres">
      <dgm:prSet presAssocID="{23EFFE17-4617-42C7-B4BA-804B190EDF0C}" presName="rootConnector" presStyleLbl="node3" presStyleIdx="0" presStyleCnt="6"/>
      <dgm:spPr/>
      <dgm:t>
        <a:bodyPr/>
        <a:lstStyle/>
        <a:p>
          <a:endParaRPr lang="en-US"/>
        </a:p>
      </dgm:t>
    </dgm:pt>
    <dgm:pt modelId="{A72B198B-3B45-461E-BD53-EE4A79168574}" type="pres">
      <dgm:prSet presAssocID="{23EFFE17-4617-42C7-B4BA-804B190EDF0C}" presName="hierChild4" presStyleCnt="0"/>
      <dgm:spPr/>
      <dgm:t>
        <a:bodyPr/>
        <a:lstStyle/>
        <a:p>
          <a:endParaRPr lang="en-US"/>
        </a:p>
      </dgm:t>
    </dgm:pt>
    <dgm:pt modelId="{B11830F1-A937-4316-AEDB-B97376BA25FF}" type="pres">
      <dgm:prSet presAssocID="{23EFFE17-4617-42C7-B4BA-804B190EDF0C}" presName="hierChild5" presStyleCnt="0"/>
      <dgm:spPr/>
      <dgm:t>
        <a:bodyPr/>
        <a:lstStyle/>
        <a:p>
          <a:endParaRPr lang="en-US"/>
        </a:p>
      </dgm:t>
    </dgm:pt>
    <dgm:pt modelId="{E7645364-54BA-41B2-A250-D7A76F6E83E9}" type="pres">
      <dgm:prSet presAssocID="{570B1C94-383D-44C7-B4FA-372C35006761}" presName="Name37" presStyleLbl="parChTrans1D3" presStyleIdx="1" presStyleCnt="6"/>
      <dgm:spPr/>
      <dgm:t>
        <a:bodyPr/>
        <a:lstStyle/>
        <a:p>
          <a:endParaRPr lang="en-US"/>
        </a:p>
      </dgm:t>
    </dgm:pt>
    <dgm:pt modelId="{30E0423B-F146-42D2-863C-31C81B079171}" type="pres">
      <dgm:prSet presAssocID="{570F735D-8901-49E5-A0A5-F598EFA5C012}" presName="hierRoot2" presStyleCnt="0">
        <dgm:presLayoutVars>
          <dgm:hierBranch val="init"/>
        </dgm:presLayoutVars>
      </dgm:prSet>
      <dgm:spPr/>
      <dgm:t>
        <a:bodyPr/>
        <a:lstStyle/>
        <a:p>
          <a:endParaRPr lang="en-US"/>
        </a:p>
      </dgm:t>
    </dgm:pt>
    <dgm:pt modelId="{CFBE0362-6EC7-4408-A11F-FB5117C3A4C6}" type="pres">
      <dgm:prSet presAssocID="{570F735D-8901-49E5-A0A5-F598EFA5C012}" presName="rootComposite" presStyleCnt="0"/>
      <dgm:spPr/>
      <dgm:t>
        <a:bodyPr/>
        <a:lstStyle/>
        <a:p>
          <a:endParaRPr lang="en-US"/>
        </a:p>
      </dgm:t>
    </dgm:pt>
    <dgm:pt modelId="{EAA479BC-CA46-4637-808A-8E570393271E}" type="pres">
      <dgm:prSet presAssocID="{570F735D-8901-49E5-A0A5-F598EFA5C012}" presName="rootText" presStyleLbl="node3" presStyleIdx="1" presStyleCnt="6">
        <dgm:presLayoutVars>
          <dgm:chPref val="3"/>
        </dgm:presLayoutVars>
      </dgm:prSet>
      <dgm:spPr/>
      <dgm:t>
        <a:bodyPr/>
        <a:lstStyle/>
        <a:p>
          <a:endParaRPr lang="en-US"/>
        </a:p>
      </dgm:t>
    </dgm:pt>
    <dgm:pt modelId="{951B7DD9-3CF7-4608-8462-809822089825}" type="pres">
      <dgm:prSet presAssocID="{570F735D-8901-49E5-A0A5-F598EFA5C012}" presName="rootConnector" presStyleLbl="node3" presStyleIdx="1" presStyleCnt="6"/>
      <dgm:spPr/>
      <dgm:t>
        <a:bodyPr/>
        <a:lstStyle/>
        <a:p>
          <a:endParaRPr lang="en-US"/>
        </a:p>
      </dgm:t>
    </dgm:pt>
    <dgm:pt modelId="{90DC9F1F-C88E-4F01-91B9-D6CEAB552458}" type="pres">
      <dgm:prSet presAssocID="{570F735D-8901-49E5-A0A5-F598EFA5C012}" presName="hierChild4" presStyleCnt="0"/>
      <dgm:spPr/>
      <dgm:t>
        <a:bodyPr/>
        <a:lstStyle/>
        <a:p>
          <a:endParaRPr lang="en-US"/>
        </a:p>
      </dgm:t>
    </dgm:pt>
    <dgm:pt modelId="{C90CEF1D-886A-4860-B766-942E478D5851}" type="pres">
      <dgm:prSet presAssocID="{570F735D-8901-49E5-A0A5-F598EFA5C012}" presName="hierChild5" presStyleCnt="0"/>
      <dgm:spPr/>
      <dgm:t>
        <a:bodyPr/>
        <a:lstStyle/>
        <a:p>
          <a:endParaRPr lang="en-US"/>
        </a:p>
      </dgm:t>
    </dgm:pt>
    <dgm:pt modelId="{6FF2AD5F-2173-4BDE-8DDF-454321EDA21B}" type="pres">
      <dgm:prSet presAssocID="{6D6D0A6C-17BB-4655-A2AD-2682CD1C5251}" presName="Name37" presStyleLbl="parChTrans1D3" presStyleIdx="2" presStyleCnt="6"/>
      <dgm:spPr/>
      <dgm:t>
        <a:bodyPr/>
        <a:lstStyle/>
        <a:p>
          <a:endParaRPr lang="en-US"/>
        </a:p>
      </dgm:t>
    </dgm:pt>
    <dgm:pt modelId="{C5808ABE-13FA-4944-A6F2-D9882EC13044}" type="pres">
      <dgm:prSet presAssocID="{B4457C41-903F-48B4-AF92-0687D08EE7C2}" presName="hierRoot2" presStyleCnt="0">
        <dgm:presLayoutVars>
          <dgm:hierBranch val="init"/>
        </dgm:presLayoutVars>
      </dgm:prSet>
      <dgm:spPr/>
      <dgm:t>
        <a:bodyPr/>
        <a:lstStyle/>
        <a:p>
          <a:endParaRPr lang="en-US"/>
        </a:p>
      </dgm:t>
    </dgm:pt>
    <dgm:pt modelId="{72DF0DD2-4213-4971-927B-256E248287DA}" type="pres">
      <dgm:prSet presAssocID="{B4457C41-903F-48B4-AF92-0687D08EE7C2}" presName="rootComposite" presStyleCnt="0"/>
      <dgm:spPr/>
      <dgm:t>
        <a:bodyPr/>
        <a:lstStyle/>
        <a:p>
          <a:endParaRPr lang="en-US"/>
        </a:p>
      </dgm:t>
    </dgm:pt>
    <dgm:pt modelId="{3D120EC4-BAD1-4488-AC64-BC37BAC4D2C3}" type="pres">
      <dgm:prSet presAssocID="{B4457C41-903F-48B4-AF92-0687D08EE7C2}" presName="rootText" presStyleLbl="node3" presStyleIdx="2" presStyleCnt="6">
        <dgm:presLayoutVars>
          <dgm:chPref val="3"/>
        </dgm:presLayoutVars>
      </dgm:prSet>
      <dgm:spPr/>
      <dgm:t>
        <a:bodyPr/>
        <a:lstStyle/>
        <a:p>
          <a:endParaRPr lang="en-US"/>
        </a:p>
      </dgm:t>
    </dgm:pt>
    <dgm:pt modelId="{949B04FC-6BAC-4A60-90F4-DB3E939D2AD7}" type="pres">
      <dgm:prSet presAssocID="{B4457C41-903F-48B4-AF92-0687D08EE7C2}" presName="rootConnector" presStyleLbl="node3" presStyleIdx="2" presStyleCnt="6"/>
      <dgm:spPr/>
      <dgm:t>
        <a:bodyPr/>
        <a:lstStyle/>
        <a:p>
          <a:endParaRPr lang="en-US"/>
        </a:p>
      </dgm:t>
    </dgm:pt>
    <dgm:pt modelId="{A277ED35-A4FD-4BCA-A16F-5069B847FA47}" type="pres">
      <dgm:prSet presAssocID="{B4457C41-903F-48B4-AF92-0687D08EE7C2}" presName="hierChild4" presStyleCnt="0"/>
      <dgm:spPr/>
      <dgm:t>
        <a:bodyPr/>
        <a:lstStyle/>
        <a:p>
          <a:endParaRPr lang="en-US"/>
        </a:p>
      </dgm:t>
    </dgm:pt>
    <dgm:pt modelId="{72D9AAC9-96E4-4297-AAF5-3E8A2DDBC612}" type="pres">
      <dgm:prSet presAssocID="{B4457C41-903F-48B4-AF92-0687D08EE7C2}" presName="hierChild5" presStyleCnt="0"/>
      <dgm:spPr/>
      <dgm:t>
        <a:bodyPr/>
        <a:lstStyle/>
        <a:p>
          <a:endParaRPr lang="en-US"/>
        </a:p>
      </dgm:t>
    </dgm:pt>
    <dgm:pt modelId="{EB453477-6284-4665-9A73-C53B34A35602}" type="pres">
      <dgm:prSet presAssocID="{36A5135E-995D-4241-9B93-A8135D49DA10}" presName="Name37" presStyleLbl="parChTrans1D3" presStyleIdx="3" presStyleCnt="6"/>
      <dgm:spPr/>
      <dgm:t>
        <a:bodyPr/>
        <a:lstStyle/>
        <a:p>
          <a:endParaRPr lang="en-US"/>
        </a:p>
      </dgm:t>
    </dgm:pt>
    <dgm:pt modelId="{5EDA1210-4003-4B95-B807-16E78B67EA53}" type="pres">
      <dgm:prSet presAssocID="{A5C4CFAC-7C94-4D1C-A1BF-457130D4D16F}" presName="hierRoot2" presStyleCnt="0">
        <dgm:presLayoutVars>
          <dgm:hierBranch val="init"/>
        </dgm:presLayoutVars>
      </dgm:prSet>
      <dgm:spPr/>
      <dgm:t>
        <a:bodyPr/>
        <a:lstStyle/>
        <a:p>
          <a:endParaRPr lang="en-US"/>
        </a:p>
      </dgm:t>
    </dgm:pt>
    <dgm:pt modelId="{044D5F9F-54F2-43E8-95F4-215E93B6A315}" type="pres">
      <dgm:prSet presAssocID="{A5C4CFAC-7C94-4D1C-A1BF-457130D4D16F}" presName="rootComposite" presStyleCnt="0"/>
      <dgm:spPr/>
      <dgm:t>
        <a:bodyPr/>
        <a:lstStyle/>
        <a:p>
          <a:endParaRPr lang="en-US"/>
        </a:p>
      </dgm:t>
    </dgm:pt>
    <dgm:pt modelId="{1CDAD935-FF36-434F-885D-98424C80AB27}" type="pres">
      <dgm:prSet presAssocID="{A5C4CFAC-7C94-4D1C-A1BF-457130D4D16F}" presName="rootText" presStyleLbl="node3" presStyleIdx="3" presStyleCnt="6">
        <dgm:presLayoutVars>
          <dgm:chPref val="3"/>
        </dgm:presLayoutVars>
      </dgm:prSet>
      <dgm:spPr/>
      <dgm:t>
        <a:bodyPr/>
        <a:lstStyle/>
        <a:p>
          <a:endParaRPr lang="en-US"/>
        </a:p>
      </dgm:t>
    </dgm:pt>
    <dgm:pt modelId="{644E1C46-1173-49F8-B581-FA6FC6ED824A}" type="pres">
      <dgm:prSet presAssocID="{A5C4CFAC-7C94-4D1C-A1BF-457130D4D16F}" presName="rootConnector" presStyleLbl="node3" presStyleIdx="3" presStyleCnt="6"/>
      <dgm:spPr/>
      <dgm:t>
        <a:bodyPr/>
        <a:lstStyle/>
        <a:p>
          <a:endParaRPr lang="en-US"/>
        </a:p>
      </dgm:t>
    </dgm:pt>
    <dgm:pt modelId="{31B942E4-7143-4E2F-8348-F0F447727B54}" type="pres">
      <dgm:prSet presAssocID="{A5C4CFAC-7C94-4D1C-A1BF-457130D4D16F}" presName="hierChild4" presStyleCnt="0"/>
      <dgm:spPr/>
      <dgm:t>
        <a:bodyPr/>
        <a:lstStyle/>
        <a:p>
          <a:endParaRPr lang="en-US"/>
        </a:p>
      </dgm:t>
    </dgm:pt>
    <dgm:pt modelId="{0B37B9B4-5B38-473E-A776-5DB1289AD389}" type="pres">
      <dgm:prSet presAssocID="{A5C4CFAC-7C94-4D1C-A1BF-457130D4D16F}" presName="hierChild5" presStyleCnt="0"/>
      <dgm:spPr/>
      <dgm:t>
        <a:bodyPr/>
        <a:lstStyle/>
        <a:p>
          <a:endParaRPr lang="en-US"/>
        </a:p>
      </dgm:t>
    </dgm:pt>
    <dgm:pt modelId="{DFE1E132-7612-4203-AC3C-4E47C0580269}" type="pres">
      <dgm:prSet presAssocID="{416D3D66-6611-42D7-8E3B-669EC1163506}" presName="Name37" presStyleLbl="parChTrans1D3" presStyleIdx="4" presStyleCnt="6"/>
      <dgm:spPr/>
      <dgm:t>
        <a:bodyPr/>
        <a:lstStyle/>
        <a:p>
          <a:endParaRPr lang="en-US"/>
        </a:p>
      </dgm:t>
    </dgm:pt>
    <dgm:pt modelId="{B630CB73-4DA4-450E-8FD4-0F61DF7A91C6}" type="pres">
      <dgm:prSet presAssocID="{6142FE2B-E18F-4AF5-BE79-4B8BFFD4DF13}" presName="hierRoot2" presStyleCnt="0">
        <dgm:presLayoutVars>
          <dgm:hierBranch val="init"/>
        </dgm:presLayoutVars>
      </dgm:prSet>
      <dgm:spPr/>
      <dgm:t>
        <a:bodyPr/>
        <a:lstStyle/>
        <a:p>
          <a:endParaRPr lang="en-US"/>
        </a:p>
      </dgm:t>
    </dgm:pt>
    <dgm:pt modelId="{B545574B-FA6B-4DA4-8F29-7EA2186398CE}" type="pres">
      <dgm:prSet presAssocID="{6142FE2B-E18F-4AF5-BE79-4B8BFFD4DF13}" presName="rootComposite" presStyleCnt="0"/>
      <dgm:spPr/>
      <dgm:t>
        <a:bodyPr/>
        <a:lstStyle/>
        <a:p>
          <a:endParaRPr lang="en-US"/>
        </a:p>
      </dgm:t>
    </dgm:pt>
    <dgm:pt modelId="{F1212EE3-9D03-4388-AD94-73FD7E3C3281}" type="pres">
      <dgm:prSet presAssocID="{6142FE2B-E18F-4AF5-BE79-4B8BFFD4DF13}" presName="rootText" presStyleLbl="node3" presStyleIdx="4" presStyleCnt="6">
        <dgm:presLayoutVars>
          <dgm:chPref val="3"/>
        </dgm:presLayoutVars>
      </dgm:prSet>
      <dgm:spPr/>
      <dgm:t>
        <a:bodyPr/>
        <a:lstStyle/>
        <a:p>
          <a:endParaRPr lang="en-US"/>
        </a:p>
      </dgm:t>
    </dgm:pt>
    <dgm:pt modelId="{4D3424A8-A23F-44CF-87BF-F88F087F89E2}" type="pres">
      <dgm:prSet presAssocID="{6142FE2B-E18F-4AF5-BE79-4B8BFFD4DF13}" presName="rootConnector" presStyleLbl="node3" presStyleIdx="4" presStyleCnt="6"/>
      <dgm:spPr/>
      <dgm:t>
        <a:bodyPr/>
        <a:lstStyle/>
        <a:p>
          <a:endParaRPr lang="en-US"/>
        </a:p>
      </dgm:t>
    </dgm:pt>
    <dgm:pt modelId="{C3DDFF0D-5E34-4C45-9BEF-B7D01F149302}" type="pres">
      <dgm:prSet presAssocID="{6142FE2B-E18F-4AF5-BE79-4B8BFFD4DF13}" presName="hierChild4" presStyleCnt="0"/>
      <dgm:spPr/>
      <dgm:t>
        <a:bodyPr/>
        <a:lstStyle/>
        <a:p>
          <a:endParaRPr lang="en-US"/>
        </a:p>
      </dgm:t>
    </dgm:pt>
    <dgm:pt modelId="{2BCF450F-4E0B-4044-B17B-B0D73E7E00F8}" type="pres">
      <dgm:prSet presAssocID="{6142FE2B-E18F-4AF5-BE79-4B8BFFD4DF13}" presName="hierChild5" presStyleCnt="0"/>
      <dgm:spPr/>
      <dgm:t>
        <a:bodyPr/>
        <a:lstStyle/>
        <a:p>
          <a:endParaRPr lang="en-US"/>
        </a:p>
      </dgm:t>
    </dgm:pt>
    <dgm:pt modelId="{5CC3A314-7145-4937-AEC2-3657664698D8}" type="pres">
      <dgm:prSet presAssocID="{A84593A4-88D2-4A9E-8B1E-CBA878B911B5}" presName="Name37" presStyleLbl="parChTrans1D3" presStyleIdx="5" presStyleCnt="6"/>
      <dgm:spPr/>
      <dgm:t>
        <a:bodyPr/>
        <a:lstStyle/>
        <a:p>
          <a:endParaRPr lang="en-US"/>
        </a:p>
      </dgm:t>
    </dgm:pt>
    <dgm:pt modelId="{3682D426-B8FE-4D5A-9642-1BC870536AE0}" type="pres">
      <dgm:prSet presAssocID="{6C9388B9-BA6E-4D8C-82E9-95107BD751F7}" presName="hierRoot2" presStyleCnt="0">
        <dgm:presLayoutVars>
          <dgm:hierBranch val="init"/>
        </dgm:presLayoutVars>
      </dgm:prSet>
      <dgm:spPr/>
      <dgm:t>
        <a:bodyPr/>
        <a:lstStyle/>
        <a:p>
          <a:endParaRPr lang="en-US"/>
        </a:p>
      </dgm:t>
    </dgm:pt>
    <dgm:pt modelId="{52DA896D-9008-4261-9248-DBE116D0C414}" type="pres">
      <dgm:prSet presAssocID="{6C9388B9-BA6E-4D8C-82E9-95107BD751F7}" presName="rootComposite" presStyleCnt="0"/>
      <dgm:spPr/>
      <dgm:t>
        <a:bodyPr/>
        <a:lstStyle/>
        <a:p>
          <a:endParaRPr lang="en-US"/>
        </a:p>
      </dgm:t>
    </dgm:pt>
    <dgm:pt modelId="{ABA3A575-796C-4EAF-9C95-1D82728F9E14}" type="pres">
      <dgm:prSet presAssocID="{6C9388B9-BA6E-4D8C-82E9-95107BD751F7}" presName="rootText" presStyleLbl="node3" presStyleIdx="5" presStyleCnt="6">
        <dgm:presLayoutVars>
          <dgm:chPref val="3"/>
        </dgm:presLayoutVars>
      </dgm:prSet>
      <dgm:spPr/>
      <dgm:t>
        <a:bodyPr/>
        <a:lstStyle/>
        <a:p>
          <a:endParaRPr lang="en-US"/>
        </a:p>
      </dgm:t>
    </dgm:pt>
    <dgm:pt modelId="{0B801FBB-02BD-4DB5-9CA6-8DF75D816F18}" type="pres">
      <dgm:prSet presAssocID="{6C9388B9-BA6E-4D8C-82E9-95107BD751F7}" presName="rootConnector" presStyleLbl="node3" presStyleIdx="5" presStyleCnt="6"/>
      <dgm:spPr/>
      <dgm:t>
        <a:bodyPr/>
        <a:lstStyle/>
        <a:p>
          <a:endParaRPr lang="en-US"/>
        </a:p>
      </dgm:t>
    </dgm:pt>
    <dgm:pt modelId="{864E9472-51EC-4411-8B74-BE305F893E58}" type="pres">
      <dgm:prSet presAssocID="{6C9388B9-BA6E-4D8C-82E9-95107BD751F7}" presName="hierChild4" presStyleCnt="0"/>
      <dgm:spPr/>
      <dgm:t>
        <a:bodyPr/>
        <a:lstStyle/>
        <a:p>
          <a:endParaRPr lang="en-US"/>
        </a:p>
      </dgm:t>
    </dgm:pt>
    <dgm:pt modelId="{62F62261-8289-43FB-AEBB-501C32E97E34}" type="pres">
      <dgm:prSet presAssocID="{6C9388B9-BA6E-4D8C-82E9-95107BD751F7}" presName="hierChild5" presStyleCnt="0"/>
      <dgm:spPr/>
      <dgm:t>
        <a:bodyPr/>
        <a:lstStyle/>
        <a:p>
          <a:endParaRPr lang="en-US"/>
        </a:p>
      </dgm:t>
    </dgm:pt>
    <dgm:pt modelId="{DD658853-A2AF-4FE1-A104-302A711A67AE}" type="pres">
      <dgm:prSet presAssocID="{7A8D8D64-1D96-40AE-9025-04A44637137A}" presName="hierChild5" presStyleCnt="0"/>
      <dgm:spPr/>
      <dgm:t>
        <a:bodyPr/>
        <a:lstStyle/>
        <a:p>
          <a:endParaRPr lang="en-US"/>
        </a:p>
      </dgm:t>
    </dgm:pt>
    <dgm:pt modelId="{EB0AC208-E15F-4213-8C78-9EC4B1DCFF07}" type="pres">
      <dgm:prSet presAssocID="{9ADE98F3-7449-4002-A56B-FA89E20050E1}" presName="Name37" presStyleLbl="parChTrans1D2" presStyleIdx="1" presStyleCnt="7"/>
      <dgm:spPr/>
      <dgm:t>
        <a:bodyPr/>
        <a:lstStyle/>
        <a:p>
          <a:endParaRPr lang="en-US"/>
        </a:p>
      </dgm:t>
    </dgm:pt>
    <dgm:pt modelId="{F617FF9D-B430-417A-8D6C-8BE55C1BEF8C}" type="pres">
      <dgm:prSet presAssocID="{9A8165EA-F528-41A4-BDFE-295A7FE3CA85}" presName="hierRoot2" presStyleCnt="0">
        <dgm:presLayoutVars>
          <dgm:hierBranch val="init"/>
        </dgm:presLayoutVars>
      </dgm:prSet>
      <dgm:spPr/>
      <dgm:t>
        <a:bodyPr/>
        <a:lstStyle/>
        <a:p>
          <a:endParaRPr lang="en-US"/>
        </a:p>
      </dgm:t>
    </dgm:pt>
    <dgm:pt modelId="{9AD7FC03-31BC-46D5-B937-6837CBF759E2}" type="pres">
      <dgm:prSet presAssocID="{9A8165EA-F528-41A4-BDFE-295A7FE3CA85}" presName="rootComposite" presStyleCnt="0"/>
      <dgm:spPr/>
      <dgm:t>
        <a:bodyPr/>
        <a:lstStyle/>
        <a:p>
          <a:endParaRPr lang="en-US"/>
        </a:p>
      </dgm:t>
    </dgm:pt>
    <dgm:pt modelId="{304A96DB-AC12-49DE-8EEC-30018616430C}" type="pres">
      <dgm:prSet presAssocID="{9A8165EA-F528-41A4-BDFE-295A7FE3CA85}" presName="rootText" presStyleLbl="node2" presStyleIdx="1" presStyleCnt="6">
        <dgm:presLayoutVars>
          <dgm:chPref val="3"/>
        </dgm:presLayoutVars>
      </dgm:prSet>
      <dgm:spPr/>
      <dgm:t>
        <a:bodyPr/>
        <a:lstStyle/>
        <a:p>
          <a:endParaRPr lang="en-US"/>
        </a:p>
      </dgm:t>
    </dgm:pt>
    <dgm:pt modelId="{37E2A7D0-6FB1-4344-8807-B6570563D31B}" type="pres">
      <dgm:prSet presAssocID="{9A8165EA-F528-41A4-BDFE-295A7FE3CA85}" presName="rootConnector" presStyleLbl="node2" presStyleIdx="1" presStyleCnt="6"/>
      <dgm:spPr/>
      <dgm:t>
        <a:bodyPr/>
        <a:lstStyle/>
        <a:p>
          <a:endParaRPr lang="en-US"/>
        </a:p>
      </dgm:t>
    </dgm:pt>
    <dgm:pt modelId="{D6898874-D101-42F4-8BCD-1F0BE3492851}" type="pres">
      <dgm:prSet presAssocID="{9A8165EA-F528-41A4-BDFE-295A7FE3CA85}" presName="hierChild4" presStyleCnt="0"/>
      <dgm:spPr/>
      <dgm:t>
        <a:bodyPr/>
        <a:lstStyle/>
        <a:p>
          <a:endParaRPr lang="en-US"/>
        </a:p>
      </dgm:t>
    </dgm:pt>
    <dgm:pt modelId="{9787E4DD-0849-47A1-90B1-9D3DBFFDA650}" type="pres">
      <dgm:prSet presAssocID="{9A8165EA-F528-41A4-BDFE-295A7FE3CA85}" presName="hierChild5" presStyleCnt="0"/>
      <dgm:spPr/>
      <dgm:t>
        <a:bodyPr/>
        <a:lstStyle/>
        <a:p>
          <a:endParaRPr lang="en-US"/>
        </a:p>
      </dgm:t>
    </dgm:pt>
    <dgm:pt modelId="{3839DBBB-B6E5-4477-A46F-99DE3C7B9229}" type="pres">
      <dgm:prSet presAssocID="{CDA64D8E-ADB7-4B00-AD79-D901DD97A93C}" presName="Name37" presStyleLbl="parChTrans1D2" presStyleIdx="2" presStyleCnt="7"/>
      <dgm:spPr/>
      <dgm:t>
        <a:bodyPr/>
        <a:lstStyle/>
        <a:p>
          <a:endParaRPr lang="en-US"/>
        </a:p>
      </dgm:t>
    </dgm:pt>
    <dgm:pt modelId="{27FEA3DA-5B8E-4A33-BCC1-F9223DFB3438}" type="pres">
      <dgm:prSet presAssocID="{1BE9BB8D-FE21-40B4-82E7-E50C77C888D5}" presName="hierRoot2" presStyleCnt="0">
        <dgm:presLayoutVars>
          <dgm:hierBranch val="init"/>
        </dgm:presLayoutVars>
      </dgm:prSet>
      <dgm:spPr/>
      <dgm:t>
        <a:bodyPr/>
        <a:lstStyle/>
        <a:p>
          <a:endParaRPr lang="en-US"/>
        </a:p>
      </dgm:t>
    </dgm:pt>
    <dgm:pt modelId="{EA759DF6-E32C-484A-BB01-C5D33EEFD1F0}" type="pres">
      <dgm:prSet presAssocID="{1BE9BB8D-FE21-40B4-82E7-E50C77C888D5}" presName="rootComposite" presStyleCnt="0"/>
      <dgm:spPr/>
      <dgm:t>
        <a:bodyPr/>
        <a:lstStyle/>
        <a:p>
          <a:endParaRPr lang="en-US"/>
        </a:p>
      </dgm:t>
    </dgm:pt>
    <dgm:pt modelId="{61F42D8F-9A79-4AF6-9E20-BD2AC06EB603}" type="pres">
      <dgm:prSet presAssocID="{1BE9BB8D-FE21-40B4-82E7-E50C77C888D5}" presName="rootText" presStyleLbl="node2" presStyleIdx="2" presStyleCnt="6">
        <dgm:presLayoutVars>
          <dgm:chPref val="3"/>
        </dgm:presLayoutVars>
      </dgm:prSet>
      <dgm:spPr/>
      <dgm:t>
        <a:bodyPr/>
        <a:lstStyle/>
        <a:p>
          <a:endParaRPr lang="en-US"/>
        </a:p>
      </dgm:t>
    </dgm:pt>
    <dgm:pt modelId="{CCC08B69-2964-482B-8812-849B30EA733E}" type="pres">
      <dgm:prSet presAssocID="{1BE9BB8D-FE21-40B4-82E7-E50C77C888D5}" presName="rootConnector" presStyleLbl="node2" presStyleIdx="2" presStyleCnt="6"/>
      <dgm:spPr/>
      <dgm:t>
        <a:bodyPr/>
        <a:lstStyle/>
        <a:p>
          <a:endParaRPr lang="en-US"/>
        </a:p>
      </dgm:t>
    </dgm:pt>
    <dgm:pt modelId="{5FDB9A84-25AD-47DB-8173-EC34718D7BD1}" type="pres">
      <dgm:prSet presAssocID="{1BE9BB8D-FE21-40B4-82E7-E50C77C888D5}" presName="hierChild4" presStyleCnt="0"/>
      <dgm:spPr/>
      <dgm:t>
        <a:bodyPr/>
        <a:lstStyle/>
        <a:p>
          <a:endParaRPr lang="en-US"/>
        </a:p>
      </dgm:t>
    </dgm:pt>
    <dgm:pt modelId="{3B0CC5A0-4929-4854-94B7-B9FF8D2E317A}" type="pres">
      <dgm:prSet presAssocID="{1BE9BB8D-FE21-40B4-82E7-E50C77C888D5}" presName="hierChild5" presStyleCnt="0"/>
      <dgm:spPr/>
      <dgm:t>
        <a:bodyPr/>
        <a:lstStyle/>
        <a:p>
          <a:endParaRPr lang="en-US"/>
        </a:p>
      </dgm:t>
    </dgm:pt>
    <dgm:pt modelId="{DBAC017C-0D85-42CD-9801-72D8A229CF3F}" type="pres">
      <dgm:prSet presAssocID="{2C2373F9-DB38-42AC-90B6-25C04C0E04B8}" presName="Name37" presStyleLbl="parChTrans1D2" presStyleIdx="3" presStyleCnt="7"/>
      <dgm:spPr/>
      <dgm:t>
        <a:bodyPr/>
        <a:lstStyle/>
        <a:p>
          <a:endParaRPr lang="en-US"/>
        </a:p>
      </dgm:t>
    </dgm:pt>
    <dgm:pt modelId="{AED32FD4-14E1-4A7C-AEC6-C84532F0ACD9}" type="pres">
      <dgm:prSet presAssocID="{66B2CB43-50BA-495A-8467-305FF7C1FB3A}" presName="hierRoot2" presStyleCnt="0">
        <dgm:presLayoutVars>
          <dgm:hierBranch val="init"/>
        </dgm:presLayoutVars>
      </dgm:prSet>
      <dgm:spPr/>
      <dgm:t>
        <a:bodyPr/>
        <a:lstStyle/>
        <a:p>
          <a:endParaRPr lang="en-US"/>
        </a:p>
      </dgm:t>
    </dgm:pt>
    <dgm:pt modelId="{2BFF44EB-764E-4D4A-BEC9-E02EB50BC61A}" type="pres">
      <dgm:prSet presAssocID="{66B2CB43-50BA-495A-8467-305FF7C1FB3A}" presName="rootComposite" presStyleCnt="0"/>
      <dgm:spPr/>
      <dgm:t>
        <a:bodyPr/>
        <a:lstStyle/>
        <a:p>
          <a:endParaRPr lang="en-US"/>
        </a:p>
      </dgm:t>
    </dgm:pt>
    <dgm:pt modelId="{5DE41E54-F97D-49FF-BFD9-21F330A48C99}" type="pres">
      <dgm:prSet presAssocID="{66B2CB43-50BA-495A-8467-305FF7C1FB3A}" presName="rootText" presStyleLbl="node2" presStyleIdx="3" presStyleCnt="6">
        <dgm:presLayoutVars>
          <dgm:chPref val="3"/>
        </dgm:presLayoutVars>
      </dgm:prSet>
      <dgm:spPr/>
      <dgm:t>
        <a:bodyPr/>
        <a:lstStyle/>
        <a:p>
          <a:endParaRPr lang="en-US"/>
        </a:p>
      </dgm:t>
    </dgm:pt>
    <dgm:pt modelId="{177054C4-475B-4075-A0DE-E5F4D38CB771}" type="pres">
      <dgm:prSet presAssocID="{66B2CB43-50BA-495A-8467-305FF7C1FB3A}" presName="rootConnector" presStyleLbl="node2" presStyleIdx="3" presStyleCnt="6"/>
      <dgm:spPr/>
      <dgm:t>
        <a:bodyPr/>
        <a:lstStyle/>
        <a:p>
          <a:endParaRPr lang="en-US"/>
        </a:p>
      </dgm:t>
    </dgm:pt>
    <dgm:pt modelId="{DFBA48C1-02AE-4913-BC0A-3155D5A99BC5}" type="pres">
      <dgm:prSet presAssocID="{66B2CB43-50BA-495A-8467-305FF7C1FB3A}" presName="hierChild4" presStyleCnt="0"/>
      <dgm:spPr/>
      <dgm:t>
        <a:bodyPr/>
        <a:lstStyle/>
        <a:p>
          <a:endParaRPr lang="en-US"/>
        </a:p>
      </dgm:t>
    </dgm:pt>
    <dgm:pt modelId="{3B4B3EDA-6548-4CA5-98FE-40B9A8037709}" type="pres">
      <dgm:prSet presAssocID="{66B2CB43-50BA-495A-8467-305FF7C1FB3A}" presName="hierChild5" presStyleCnt="0"/>
      <dgm:spPr/>
      <dgm:t>
        <a:bodyPr/>
        <a:lstStyle/>
        <a:p>
          <a:endParaRPr lang="en-US"/>
        </a:p>
      </dgm:t>
    </dgm:pt>
    <dgm:pt modelId="{773465CC-98E1-A545-8DC4-7D88A0E0D976}" type="pres">
      <dgm:prSet presAssocID="{C1F3DC62-113C-1B41-AB90-02A1E223FB46}" presName="Name37" presStyleLbl="parChTrans1D2" presStyleIdx="4" presStyleCnt="7"/>
      <dgm:spPr/>
      <dgm:t>
        <a:bodyPr/>
        <a:lstStyle/>
        <a:p>
          <a:endParaRPr lang="en-US"/>
        </a:p>
      </dgm:t>
    </dgm:pt>
    <dgm:pt modelId="{8C3E165F-A2DF-8745-99C9-0D436105D62F}" type="pres">
      <dgm:prSet presAssocID="{C9AC92D4-F5B8-2B4E-B9BC-4226BAFA252C}" presName="hierRoot2" presStyleCnt="0">
        <dgm:presLayoutVars>
          <dgm:hierBranch val="init"/>
        </dgm:presLayoutVars>
      </dgm:prSet>
      <dgm:spPr/>
      <dgm:t>
        <a:bodyPr/>
        <a:lstStyle/>
        <a:p>
          <a:endParaRPr lang="en-US"/>
        </a:p>
      </dgm:t>
    </dgm:pt>
    <dgm:pt modelId="{7448CB3B-05B0-A844-8C49-BF2BB2BAC3E8}" type="pres">
      <dgm:prSet presAssocID="{C9AC92D4-F5B8-2B4E-B9BC-4226BAFA252C}" presName="rootComposite" presStyleCnt="0"/>
      <dgm:spPr/>
      <dgm:t>
        <a:bodyPr/>
        <a:lstStyle/>
        <a:p>
          <a:endParaRPr lang="en-US"/>
        </a:p>
      </dgm:t>
    </dgm:pt>
    <dgm:pt modelId="{0839A13B-BF58-0444-9D2C-3DC8CCD1E0BC}" type="pres">
      <dgm:prSet presAssocID="{C9AC92D4-F5B8-2B4E-B9BC-4226BAFA252C}" presName="rootText" presStyleLbl="node2" presStyleIdx="4" presStyleCnt="6">
        <dgm:presLayoutVars>
          <dgm:chPref val="3"/>
        </dgm:presLayoutVars>
      </dgm:prSet>
      <dgm:spPr/>
      <dgm:t>
        <a:bodyPr/>
        <a:lstStyle/>
        <a:p>
          <a:endParaRPr lang="en-US"/>
        </a:p>
      </dgm:t>
    </dgm:pt>
    <dgm:pt modelId="{1ADA5184-3744-D64C-80D6-F999366829DB}" type="pres">
      <dgm:prSet presAssocID="{C9AC92D4-F5B8-2B4E-B9BC-4226BAFA252C}" presName="rootConnector" presStyleLbl="node2" presStyleIdx="4" presStyleCnt="6"/>
      <dgm:spPr/>
      <dgm:t>
        <a:bodyPr/>
        <a:lstStyle/>
        <a:p>
          <a:endParaRPr lang="en-US"/>
        </a:p>
      </dgm:t>
    </dgm:pt>
    <dgm:pt modelId="{F05AC17C-0FF0-164D-9D1F-F466CF0D9662}" type="pres">
      <dgm:prSet presAssocID="{C9AC92D4-F5B8-2B4E-B9BC-4226BAFA252C}" presName="hierChild4" presStyleCnt="0"/>
      <dgm:spPr/>
      <dgm:t>
        <a:bodyPr/>
        <a:lstStyle/>
        <a:p>
          <a:endParaRPr lang="en-US"/>
        </a:p>
      </dgm:t>
    </dgm:pt>
    <dgm:pt modelId="{20045FEA-8F21-7E4A-AE22-7A22497B7BCD}" type="pres">
      <dgm:prSet presAssocID="{C9AC92D4-F5B8-2B4E-B9BC-4226BAFA252C}" presName="hierChild5" presStyleCnt="0"/>
      <dgm:spPr/>
      <dgm:t>
        <a:bodyPr/>
        <a:lstStyle/>
        <a:p>
          <a:endParaRPr lang="en-US"/>
        </a:p>
      </dgm:t>
    </dgm:pt>
    <dgm:pt modelId="{D844C96F-F8CE-9A41-A5B1-8BA3472EBF5E}" type="pres">
      <dgm:prSet presAssocID="{BB02DA2A-F3D1-0F42-99FE-E4C253576EBF}" presName="Name37" presStyleLbl="parChTrans1D2" presStyleIdx="5" presStyleCnt="7"/>
      <dgm:spPr/>
      <dgm:t>
        <a:bodyPr/>
        <a:lstStyle/>
        <a:p>
          <a:endParaRPr lang="en-US"/>
        </a:p>
      </dgm:t>
    </dgm:pt>
    <dgm:pt modelId="{3E73720B-608F-1E40-89FB-57A95A8ECBDF}" type="pres">
      <dgm:prSet presAssocID="{90FE365B-9BCD-0B40-9E55-F55511EC092B}" presName="hierRoot2" presStyleCnt="0">
        <dgm:presLayoutVars>
          <dgm:hierBranch val="init"/>
        </dgm:presLayoutVars>
      </dgm:prSet>
      <dgm:spPr/>
      <dgm:t>
        <a:bodyPr/>
        <a:lstStyle/>
        <a:p>
          <a:endParaRPr lang="en-US"/>
        </a:p>
      </dgm:t>
    </dgm:pt>
    <dgm:pt modelId="{A98D8CB6-A9A0-224E-92D5-3E17BB94CBE4}" type="pres">
      <dgm:prSet presAssocID="{90FE365B-9BCD-0B40-9E55-F55511EC092B}" presName="rootComposite" presStyleCnt="0"/>
      <dgm:spPr/>
      <dgm:t>
        <a:bodyPr/>
        <a:lstStyle/>
        <a:p>
          <a:endParaRPr lang="en-US"/>
        </a:p>
      </dgm:t>
    </dgm:pt>
    <dgm:pt modelId="{302C5559-B976-DB48-B42D-C42F0F9608F4}" type="pres">
      <dgm:prSet presAssocID="{90FE365B-9BCD-0B40-9E55-F55511EC092B}" presName="rootText" presStyleLbl="node2" presStyleIdx="5" presStyleCnt="6">
        <dgm:presLayoutVars>
          <dgm:chPref val="3"/>
        </dgm:presLayoutVars>
      </dgm:prSet>
      <dgm:spPr/>
      <dgm:t>
        <a:bodyPr/>
        <a:lstStyle/>
        <a:p>
          <a:endParaRPr lang="en-US"/>
        </a:p>
      </dgm:t>
    </dgm:pt>
    <dgm:pt modelId="{D110D50E-095E-104D-BCA4-17D00226C2C3}" type="pres">
      <dgm:prSet presAssocID="{90FE365B-9BCD-0B40-9E55-F55511EC092B}" presName="rootConnector" presStyleLbl="node2" presStyleIdx="5" presStyleCnt="6"/>
      <dgm:spPr/>
      <dgm:t>
        <a:bodyPr/>
        <a:lstStyle/>
        <a:p>
          <a:endParaRPr lang="en-US"/>
        </a:p>
      </dgm:t>
    </dgm:pt>
    <dgm:pt modelId="{C61A24FF-F0F6-634D-BF23-F102AEEF027D}" type="pres">
      <dgm:prSet presAssocID="{90FE365B-9BCD-0B40-9E55-F55511EC092B}" presName="hierChild4" presStyleCnt="0"/>
      <dgm:spPr/>
      <dgm:t>
        <a:bodyPr/>
        <a:lstStyle/>
        <a:p>
          <a:endParaRPr lang="en-US"/>
        </a:p>
      </dgm:t>
    </dgm:pt>
    <dgm:pt modelId="{B600DD78-3822-0F44-B941-CADBF5BD4C43}" type="pres">
      <dgm:prSet presAssocID="{90FE365B-9BCD-0B40-9E55-F55511EC092B}" presName="hierChild5" presStyleCnt="0"/>
      <dgm:spPr/>
      <dgm:t>
        <a:bodyPr/>
        <a:lstStyle/>
        <a:p>
          <a:endParaRPr lang="en-US"/>
        </a:p>
      </dgm:t>
    </dgm:pt>
    <dgm:pt modelId="{93A0747B-BFE1-452B-A55A-75316F6B720D}" type="pres">
      <dgm:prSet presAssocID="{23E55D7B-850D-42C3-9004-3F7F09514EF4}" presName="hierChild3" presStyleCnt="0"/>
      <dgm:spPr/>
      <dgm:t>
        <a:bodyPr/>
        <a:lstStyle/>
        <a:p>
          <a:endParaRPr lang="en-US"/>
        </a:p>
      </dgm:t>
    </dgm:pt>
    <dgm:pt modelId="{67402DF1-A477-4A57-B2C1-95FCF5BD2714}" type="pres">
      <dgm:prSet presAssocID="{3C666747-3688-42A4-995D-ACA5EA5F53DB}" presName="Name111" presStyleLbl="parChTrans1D2" presStyleIdx="6" presStyleCnt="7"/>
      <dgm:spPr/>
      <dgm:t>
        <a:bodyPr/>
        <a:lstStyle/>
        <a:p>
          <a:endParaRPr lang="en-US"/>
        </a:p>
      </dgm:t>
    </dgm:pt>
    <dgm:pt modelId="{84E685DF-861F-412C-9314-C7EB1767A2EA}" type="pres">
      <dgm:prSet presAssocID="{3E88D381-F0C2-4B13-8FDF-95372D5663BF}" presName="hierRoot3" presStyleCnt="0">
        <dgm:presLayoutVars>
          <dgm:hierBranch val="init"/>
        </dgm:presLayoutVars>
      </dgm:prSet>
      <dgm:spPr/>
      <dgm:t>
        <a:bodyPr/>
        <a:lstStyle/>
        <a:p>
          <a:endParaRPr lang="en-US"/>
        </a:p>
      </dgm:t>
    </dgm:pt>
    <dgm:pt modelId="{3D239DA5-DADF-4D62-B318-9C55D0986D0F}" type="pres">
      <dgm:prSet presAssocID="{3E88D381-F0C2-4B13-8FDF-95372D5663BF}" presName="rootComposite3" presStyleCnt="0"/>
      <dgm:spPr/>
      <dgm:t>
        <a:bodyPr/>
        <a:lstStyle/>
        <a:p>
          <a:endParaRPr lang="en-US"/>
        </a:p>
      </dgm:t>
    </dgm:pt>
    <dgm:pt modelId="{B9AA977E-D1FB-4BA8-8463-E73CC66F1D05}" type="pres">
      <dgm:prSet presAssocID="{3E88D381-F0C2-4B13-8FDF-95372D5663BF}" presName="rootText3" presStyleLbl="asst1" presStyleIdx="0" presStyleCnt="1">
        <dgm:presLayoutVars>
          <dgm:chPref val="3"/>
        </dgm:presLayoutVars>
      </dgm:prSet>
      <dgm:spPr/>
      <dgm:t>
        <a:bodyPr/>
        <a:lstStyle/>
        <a:p>
          <a:endParaRPr lang="en-US"/>
        </a:p>
      </dgm:t>
    </dgm:pt>
    <dgm:pt modelId="{3F205FF7-843E-4837-BC38-6DF7CD50C816}" type="pres">
      <dgm:prSet presAssocID="{3E88D381-F0C2-4B13-8FDF-95372D5663BF}" presName="rootConnector3" presStyleLbl="asst1" presStyleIdx="0" presStyleCnt="1"/>
      <dgm:spPr/>
      <dgm:t>
        <a:bodyPr/>
        <a:lstStyle/>
        <a:p>
          <a:endParaRPr lang="en-US"/>
        </a:p>
      </dgm:t>
    </dgm:pt>
    <dgm:pt modelId="{FE2053A6-12AB-439C-BA57-CBFE46542DD8}" type="pres">
      <dgm:prSet presAssocID="{3E88D381-F0C2-4B13-8FDF-95372D5663BF}" presName="hierChild6" presStyleCnt="0"/>
      <dgm:spPr/>
      <dgm:t>
        <a:bodyPr/>
        <a:lstStyle/>
        <a:p>
          <a:endParaRPr lang="en-US"/>
        </a:p>
      </dgm:t>
    </dgm:pt>
    <dgm:pt modelId="{BCB20596-0734-4048-83D7-945FCE3DCAF1}" type="pres">
      <dgm:prSet presAssocID="{3E88D381-F0C2-4B13-8FDF-95372D5663BF}" presName="hierChild7" presStyleCnt="0"/>
      <dgm:spPr/>
      <dgm:t>
        <a:bodyPr/>
        <a:lstStyle/>
        <a:p>
          <a:endParaRPr lang="en-US"/>
        </a:p>
      </dgm:t>
    </dgm:pt>
  </dgm:ptLst>
  <dgm:cxnLst>
    <dgm:cxn modelId="{E473FEC0-4A8D-6E45-82C6-926427C5FE64}" type="presOf" srcId="{1BE9BB8D-FE21-40B4-82E7-E50C77C888D5}" destId="{61F42D8F-9A79-4AF6-9E20-BD2AC06EB603}" srcOrd="0" destOrd="0" presId="urn:microsoft.com/office/officeart/2005/8/layout/orgChart1"/>
    <dgm:cxn modelId="{6BE47FB0-C8EF-8349-B831-3A696D93E3CE}" type="presOf" srcId="{416D3D66-6611-42D7-8E3B-669EC1163506}" destId="{DFE1E132-7612-4203-AC3C-4E47C0580269}" srcOrd="0" destOrd="0" presId="urn:microsoft.com/office/officeart/2005/8/layout/orgChart1"/>
    <dgm:cxn modelId="{406E50F4-955C-394E-8BB9-40E7899D9960}" type="presOf" srcId="{7A8D8D64-1D96-40AE-9025-04A44637137A}" destId="{DBADBBD3-6AEA-462E-B2F3-71B38F8E591F}" srcOrd="0" destOrd="0" presId="urn:microsoft.com/office/officeart/2005/8/layout/orgChart1"/>
    <dgm:cxn modelId="{881BF755-AC29-E54F-9BC1-C397095F4F9F}" type="presOf" srcId="{6142FE2B-E18F-4AF5-BE79-4B8BFFD4DF13}" destId="{F1212EE3-9D03-4388-AD94-73FD7E3C3281}" srcOrd="0" destOrd="0" presId="urn:microsoft.com/office/officeart/2005/8/layout/orgChart1"/>
    <dgm:cxn modelId="{2DE5A843-03EB-8144-B9C8-F50C536734FB}" type="presOf" srcId="{570B1C94-383D-44C7-B4FA-372C35006761}" destId="{E7645364-54BA-41B2-A250-D7A76F6E83E9}" srcOrd="0" destOrd="0" presId="urn:microsoft.com/office/officeart/2005/8/layout/orgChart1"/>
    <dgm:cxn modelId="{60E9AFC3-349A-8744-A598-9E4846077D7A}" type="presOf" srcId="{BB02DA2A-F3D1-0F42-99FE-E4C253576EBF}" destId="{D844C96F-F8CE-9A41-A5B1-8BA3472EBF5E}" srcOrd="0" destOrd="0" presId="urn:microsoft.com/office/officeart/2005/8/layout/orgChart1"/>
    <dgm:cxn modelId="{92A18204-E49A-4966-BD56-0EAF13273808}" srcId="{7A8D8D64-1D96-40AE-9025-04A44637137A}" destId="{6142FE2B-E18F-4AF5-BE79-4B8BFFD4DF13}" srcOrd="4" destOrd="0" parTransId="{416D3D66-6611-42D7-8E3B-669EC1163506}" sibTransId="{36823517-DAC5-448A-AB24-F56ED6CAC31D}"/>
    <dgm:cxn modelId="{54F8C851-19B2-B546-881E-972620D2F3E5}" type="presOf" srcId="{6D6D0A6C-17BB-4655-A2AD-2682CD1C5251}" destId="{6FF2AD5F-2173-4BDE-8DDF-454321EDA21B}" srcOrd="0" destOrd="0" presId="urn:microsoft.com/office/officeart/2005/8/layout/orgChart1"/>
    <dgm:cxn modelId="{F3DF653C-4E16-4663-B083-B1617F498AE5}" srcId="{7A8D8D64-1D96-40AE-9025-04A44637137A}" destId="{A5C4CFAC-7C94-4D1C-A1BF-457130D4D16F}" srcOrd="3" destOrd="0" parTransId="{36A5135E-995D-4241-9B93-A8135D49DA10}" sibTransId="{EA0137D0-4F9C-4D86-AB45-9B41CAE9A3AD}"/>
    <dgm:cxn modelId="{51AC2D7B-F0C9-0540-9F66-F8684EF4AF1A}" type="presOf" srcId="{54A6CB2B-5581-4799-A00F-495DA49C77DC}" destId="{ED707249-4C71-4EAC-B3F3-80463748F058}" srcOrd="0" destOrd="0" presId="urn:microsoft.com/office/officeart/2005/8/layout/orgChart1"/>
    <dgm:cxn modelId="{72EAE75A-AFEE-3A48-B85C-E22C5763C5E2}" type="presOf" srcId="{D9234839-39FE-4C2E-9AD4-BEA08E6F38A5}" destId="{506C7B0B-5A45-4D43-9071-B2A69A79701C}" srcOrd="0" destOrd="0" presId="urn:microsoft.com/office/officeart/2005/8/layout/orgChart1"/>
    <dgm:cxn modelId="{E93E05B9-99A4-452C-AB49-663C26586FBE}" srcId="{23E55D7B-850D-42C3-9004-3F7F09514EF4}" destId="{1BE9BB8D-FE21-40B4-82E7-E50C77C888D5}" srcOrd="3" destOrd="0" parTransId="{CDA64D8E-ADB7-4B00-AD79-D901DD97A93C}" sibTransId="{069D8266-6D73-462F-9D1B-98FBABB578EC}"/>
    <dgm:cxn modelId="{935A0C12-C8B3-7443-8C30-83B282446111}" type="presOf" srcId="{66B2CB43-50BA-495A-8467-305FF7C1FB3A}" destId="{5DE41E54-F97D-49FF-BFD9-21F330A48C99}" srcOrd="0" destOrd="0" presId="urn:microsoft.com/office/officeart/2005/8/layout/orgChart1"/>
    <dgm:cxn modelId="{68FCEFA8-2A14-8746-B022-5609770FFEB1}" type="presOf" srcId="{23E55D7B-850D-42C3-9004-3F7F09514EF4}" destId="{7DEAFCBF-0C27-4A00-9B70-7472B6CE6942}" srcOrd="1" destOrd="0" presId="urn:microsoft.com/office/officeart/2005/8/layout/orgChart1"/>
    <dgm:cxn modelId="{56DE4BBF-C51F-2A4E-A714-87CF86E48487}" srcId="{23E55D7B-850D-42C3-9004-3F7F09514EF4}" destId="{90FE365B-9BCD-0B40-9E55-F55511EC092B}" srcOrd="6" destOrd="0" parTransId="{BB02DA2A-F3D1-0F42-99FE-E4C253576EBF}" sibTransId="{31D18934-6D17-FD42-8958-A30F2F301A4E}"/>
    <dgm:cxn modelId="{F5BDE14A-513D-4F26-8413-7ED5E27A4F40}" srcId="{7A8D8D64-1D96-40AE-9025-04A44637137A}" destId="{570F735D-8901-49E5-A0A5-F598EFA5C012}" srcOrd="1" destOrd="0" parTransId="{570B1C94-383D-44C7-B4FA-372C35006761}" sibTransId="{147685AC-8F3E-4E67-8B91-C8123BD996BE}"/>
    <dgm:cxn modelId="{E430E4EE-34D0-4301-8505-507915002DC0}" srcId="{7A8D8D64-1D96-40AE-9025-04A44637137A}" destId="{6C9388B9-BA6E-4D8C-82E9-95107BD751F7}" srcOrd="5" destOrd="0" parTransId="{A84593A4-88D2-4A9E-8B1E-CBA878B911B5}" sibTransId="{55FDAB12-B735-4858-ABDB-173A22B2F45D}"/>
    <dgm:cxn modelId="{D75301A5-D128-6C41-A5F5-9A7BC297B9A2}" type="presOf" srcId="{3E88D381-F0C2-4B13-8FDF-95372D5663BF}" destId="{B9AA977E-D1FB-4BA8-8463-E73CC66F1D05}" srcOrd="0" destOrd="0" presId="urn:microsoft.com/office/officeart/2005/8/layout/orgChart1"/>
    <dgm:cxn modelId="{C3F49810-ED99-6745-B143-5E1E05E3EC03}" type="presOf" srcId="{23EFFE17-4617-42C7-B4BA-804B190EDF0C}" destId="{1DCD99F1-5C82-46F9-81C6-8DD12091B695}" srcOrd="0" destOrd="0" presId="urn:microsoft.com/office/officeart/2005/8/layout/orgChart1"/>
    <dgm:cxn modelId="{A0936FBC-D24F-3F48-9F52-7F83EE57ABEF}" type="presOf" srcId="{B4457C41-903F-48B4-AF92-0687D08EE7C2}" destId="{3D120EC4-BAD1-4488-AC64-BC37BAC4D2C3}" srcOrd="0" destOrd="0" presId="urn:microsoft.com/office/officeart/2005/8/layout/orgChart1"/>
    <dgm:cxn modelId="{0C2B0CEB-1A32-7E4A-9B96-DAEEDFF8E94D}" type="presOf" srcId="{7A8D8D64-1D96-40AE-9025-04A44637137A}" destId="{3198409A-4987-443F-AE2C-BBC517116F18}" srcOrd="1" destOrd="0" presId="urn:microsoft.com/office/officeart/2005/8/layout/orgChart1"/>
    <dgm:cxn modelId="{4F0F7D44-F926-4C35-BFE1-3E5F7D892876}" srcId="{54A6CB2B-5581-4799-A00F-495DA49C77DC}" destId="{23E55D7B-850D-42C3-9004-3F7F09514EF4}" srcOrd="0" destOrd="0" parTransId="{BCB8F035-F55F-4559-8A02-95788F7890B3}" sibTransId="{D250DE49-70D2-4CEA-8B30-8F956BCF9E8E}"/>
    <dgm:cxn modelId="{1807B1AB-BEDD-E14B-8BB2-80905998F513}" type="presOf" srcId="{C9AC92D4-F5B8-2B4E-B9BC-4226BAFA252C}" destId="{1ADA5184-3744-D64C-80D6-F999366829DB}" srcOrd="1" destOrd="0" presId="urn:microsoft.com/office/officeart/2005/8/layout/orgChart1"/>
    <dgm:cxn modelId="{9078B997-F002-9445-9E0A-38D3A3E10A63}" type="presOf" srcId="{66B2CB43-50BA-495A-8467-305FF7C1FB3A}" destId="{177054C4-475B-4075-A0DE-E5F4D38CB771}" srcOrd="1" destOrd="0" presId="urn:microsoft.com/office/officeart/2005/8/layout/orgChart1"/>
    <dgm:cxn modelId="{2F70CE94-4048-B348-A594-5A806F2A3E8C}" type="presOf" srcId="{6C9388B9-BA6E-4D8C-82E9-95107BD751F7}" destId="{0B801FBB-02BD-4DB5-9CA6-8DF75D816F18}" srcOrd="1" destOrd="0" presId="urn:microsoft.com/office/officeart/2005/8/layout/orgChart1"/>
    <dgm:cxn modelId="{047E05B3-66AF-7748-8990-0BA7A5D7EDA1}" type="presOf" srcId="{3C666747-3688-42A4-995D-ACA5EA5F53DB}" destId="{67402DF1-A477-4A57-B2C1-95FCF5BD2714}" srcOrd="0" destOrd="0" presId="urn:microsoft.com/office/officeart/2005/8/layout/orgChart1"/>
    <dgm:cxn modelId="{69B7D38B-142E-844B-9602-15A3C2AABED2}" type="presOf" srcId="{D9DC23CC-ACA5-4BC9-829F-82833E3ED595}" destId="{587F384B-5D86-4CE5-BD1E-5CD04DFB953A}" srcOrd="0" destOrd="0" presId="urn:microsoft.com/office/officeart/2005/8/layout/orgChart1"/>
    <dgm:cxn modelId="{44270721-B2E5-B64C-A89C-F89819E30AFD}" type="presOf" srcId="{3E88D381-F0C2-4B13-8FDF-95372D5663BF}" destId="{3F205FF7-843E-4837-BC38-6DF7CD50C816}" srcOrd="1" destOrd="0" presId="urn:microsoft.com/office/officeart/2005/8/layout/orgChart1"/>
    <dgm:cxn modelId="{B4B60EEB-4E82-AC4D-BF38-A1891857E208}" type="presOf" srcId="{CDA64D8E-ADB7-4B00-AD79-D901DD97A93C}" destId="{3839DBBB-B6E5-4477-A46F-99DE3C7B9229}" srcOrd="0" destOrd="0" presId="urn:microsoft.com/office/officeart/2005/8/layout/orgChart1"/>
    <dgm:cxn modelId="{0501C41D-40AC-8848-8318-7300997798CB}" srcId="{23E55D7B-850D-42C3-9004-3F7F09514EF4}" destId="{C9AC92D4-F5B8-2B4E-B9BC-4226BAFA252C}" srcOrd="5" destOrd="0" parTransId="{C1F3DC62-113C-1B41-AB90-02A1E223FB46}" sibTransId="{4C0249B1-484B-B44A-AA31-9DC852EE021B}"/>
    <dgm:cxn modelId="{D960A409-C570-744A-98EF-F29DC6E1A67E}" type="presOf" srcId="{23EFFE17-4617-42C7-B4BA-804B190EDF0C}" destId="{E9C29629-2060-4A3A-B00A-F4F1DD561455}" srcOrd="1" destOrd="0" presId="urn:microsoft.com/office/officeart/2005/8/layout/orgChart1"/>
    <dgm:cxn modelId="{E9A6E540-AD43-7746-A5A5-EDD4A499A81F}" type="presOf" srcId="{9A8165EA-F528-41A4-BDFE-295A7FE3CA85}" destId="{37E2A7D0-6FB1-4344-8807-B6570563D31B}" srcOrd="1" destOrd="0" presId="urn:microsoft.com/office/officeart/2005/8/layout/orgChart1"/>
    <dgm:cxn modelId="{F06066D0-BCDB-E449-A190-C83CF424A63A}" type="presOf" srcId="{B4457C41-903F-48B4-AF92-0687D08EE7C2}" destId="{949B04FC-6BAC-4A60-90F4-DB3E939D2AD7}" srcOrd="1" destOrd="0" presId="urn:microsoft.com/office/officeart/2005/8/layout/orgChart1"/>
    <dgm:cxn modelId="{B41A749C-7D10-424E-9D6A-C399E05EBDB5}" type="presOf" srcId="{C9AC92D4-F5B8-2B4E-B9BC-4226BAFA252C}" destId="{0839A13B-BF58-0444-9D2C-3DC8CCD1E0BC}" srcOrd="0" destOrd="0" presId="urn:microsoft.com/office/officeart/2005/8/layout/orgChart1"/>
    <dgm:cxn modelId="{BEA60D0D-4C5D-7F40-B0E6-72E5A0FC4A19}" type="presOf" srcId="{9ADE98F3-7449-4002-A56B-FA89E20050E1}" destId="{EB0AC208-E15F-4213-8C78-9EC4B1DCFF07}" srcOrd="0" destOrd="0" presId="urn:microsoft.com/office/officeart/2005/8/layout/orgChart1"/>
    <dgm:cxn modelId="{09E9BD29-227A-4468-966D-CB97273AFE49}" srcId="{7A8D8D64-1D96-40AE-9025-04A44637137A}" destId="{B4457C41-903F-48B4-AF92-0687D08EE7C2}" srcOrd="2" destOrd="0" parTransId="{6D6D0A6C-17BB-4655-A2AD-2682CD1C5251}" sibTransId="{1603C05D-3CFF-4F2A-B7D2-6D3A67C074DB}"/>
    <dgm:cxn modelId="{41A9D8CE-70DB-4579-8146-16C471DB8FB5}" srcId="{23E55D7B-850D-42C3-9004-3F7F09514EF4}" destId="{66B2CB43-50BA-495A-8467-305FF7C1FB3A}" srcOrd="4" destOrd="0" parTransId="{2C2373F9-DB38-42AC-90B6-25C04C0E04B8}" sibTransId="{3FB0D1F8-14EB-45D0-B73D-EDC16275D3A7}"/>
    <dgm:cxn modelId="{28A64F2E-C32E-E743-A63B-708DC5E5BBEC}" type="presOf" srcId="{1BE9BB8D-FE21-40B4-82E7-E50C77C888D5}" destId="{CCC08B69-2964-482B-8812-849B30EA733E}" srcOrd="1" destOrd="0" presId="urn:microsoft.com/office/officeart/2005/8/layout/orgChart1"/>
    <dgm:cxn modelId="{C7F17A9F-7EA5-5548-AC1D-EB2D6A838B52}" type="presOf" srcId="{90FE365B-9BCD-0B40-9E55-F55511EC092B}" destId="{D110D50E-095E-104D-BCA4-17D00226C2C3}" srcOrd="1" destOrd="0" presId="urn:microsoft.com/office/officeart/2005/8/layout/orgChart1"/>
    <dgm:cxn modelId="{CFBDE036-7ABD-B543-A452-6BF2A611C58D}" type="presOf" srcId="{A84593A4-88D2-4A9E-8B1E-CBA878B911B5}" destId="{5CC3A314-7145-4937-AEC2-3657664698D8}" srcOrd="0" destOrd="0" presId="urn:microsoft.com/office/officeart/2005/8/layout/orgChart1"/>
    <dgm:cxn modelId="{9B7D5341-08F2-9447-8551-0AF8DAA03605}" type="presOf" srcId="{23E55D7B-850D-42C3-9004-3F7F09514EF4}" destId="{9D3A1995-9917-414F-9961-DA915954BB4B}" srcOrd="0" destOrd="0" presId="urn:microsoft.com/office/officeart/2005/8/layout/orgChart1"/>
    <dgm:cxn modelId="{A7B259CF-F39F-EB43-BA1C-BF79520D362A}" type="presOf" srcId="{A5C4CFAC-7C94-4D1C-A1BF-457130D4D16F}" destId="{1CDAD935-FF36-434F-885D-98424C80AB27}" srcOrd="0" destOrd="0" presId="urn:microsoft.com/office/officeart/2005/8/layout/orgChart1"/>
    <dgm:cxn modelId="{30D5EC2C-E57B-1A4E-86A3-530D035B073E}" type="presOf" srcId="{90FE365B-9BCD-0B40-9E55-F55511EC092B}" destId="{302C5559-B976-DB48-B42D-C42F0F9608F4}" srcOrd="0" destOrd="0" presId="urn:microsoft.com/office/officeart/2005/8/layout/orgChart1"/>
    <dgm:cxn modelId="{A3B8470A-4C9B-1C4D-BD28-45E5A63C6808}" type="presOf" srcId="{6142FE2B-E18F-4AF5-BE79-4B8BFFD4DF13}" destId="{4D3424A8-A23F-44CF-87BF-F88F087F89E2}" srcOrd="1" destOrd="0" presId="urn:microsoft.com/office/officeart/2005/8/layout/orgChart1"/>
    <dgm:cxn modelId="{89B1B50C-1231-394D-A692-6DA6D731DC0E}" type="presOf" srcId="{570F735D-8901-49E5-A0A5-F598EFA5C012}" destId="{EAA479BC-CA46-4637-808A-8E570393271E}" srcOrd="0" destOrd="0" presId="urn:microsoft.com/office/officeart/2005/8/layout/orgChart1"/>
    <dgm:cxn modelId="{226481BD-62B8-6147-814B-1F5188D66C1E}" type="presOf" srcId="{9A8165EA-F528-41A4-BDFE-295A7FE3CA85}" destId="{304A96DB-AC12-49DE-8EEC-30018616430C}" srcOrd="0" destOrd="0" presId="urn:microsoft.com/office/officeart/2005/8/layout/orgChart1"/>
    <dgm:cxn modelId="{8E634EB8-0B01-428F-8EE9-3F428FAC8121}" srcId="{23E55D7B-850D-42C3-9004-3F7F09514EF4}" destId="{3E88D381-F0C2-4B13-8FDF-95372D5663BF}" srcOrd="0" destOrd="0" parTransId="{3C666747-3688-42A4-995D-ACA5EA5F53DB}" sibTransId="{9C1CAEBB-15C8-4D8E-B019-65306BD7EB30}"/>
    <dgm:cxn modelId="{C103C146-EE32-4FF3-A9EE-E557EDBC0F52}" srcId="{23E55D7B-850D-42C3-9004-3F7F09514EF4}" destId="{9A8165EA-F528-41A4-BDFE-295A7FE3CA85}" srcOrd="2" destOrd="0" parTransId="{9ADE98F3-7449-4002-A56B-FA89E20050E1}" sibTransId="{9F248E4B-C8DE-4371-A320-A91A00635BBA}"/>
    <dgm:cxn modelId="{C14D2D3A-812F-3E45-B819-AA897CB881D8}" type="presOf" srcId="{6C9388B9-BA6E-4D8C-82E9-95107BD751F7}" destId="{ABA3A575-796C-4EAF-9C95-1D82728F9E14}" srcOrd="0" destOrd="0" presId="urn:microsoft.com/office/officeart/2005/8/layout/orgChart1"/>
    <dgm:cxn modelId="{3381084D-CCF6-184A-A047-61E155CE04D8}" type="presOf" srcId="{A5C4CFAC-7C94-4D1C-A1BF-457130D4D16F}" destId="{644E1C46-1173-49F8-B581-FA6FC6ED824A}" srcOrd="1" destOrd="0" presId="urn:microsoft.com/office/officeart/2005/8/layout/orgChart1"/>
    <dgm:cxn modelId="{D3C43BE3-8F84-4B01-A6BB-DC9ABD8A53A1}" srcId="{23E55D7B-850D-42C3-9004-3F7F09514EF4}" destId="{7A8D8D64-1D96-40AE-9025-04A44637137A}" srcOrd="1" destOrd="0" parTransId="{D9DC23CC-ACA5-4BC9-829F-82833E3ED595}" sibTransId="{4FE7F02C-7AF3-44FD-8F0F-62E4D82576F3}"/>
    <dgm:cxn modelId="{B9A0BD80-E718-844F-80E9-78E61D387DA8}" type="presOf" srcId="{570F735D-8901-49E5-A0A5-F598EFA5C012}" destId="{951B7DD9-3CF7-4608-8462-809822089825}" srcOrd="1" destOrd="0" presId="urn:microsoft.com/office/officeart/2005/8/layout/orgChart1"/>
    <dgm:cxn modelId="{EB7225AC-E1D2-5A44-87FF-21EBED634E52}" type="presOf" srcId="{C1F3DC62-113C-1B41-AB90-02A1E223FB46}" destId="{773465CC-98E1-A545-8DC4-7D88A0E0D976}" srcOrd="0" destOrd="0" presId="urn:microsoft.com/office/officeart/2005/8/layout/orgChart1"/>
    <dgm:cxn modelId="{649654D0-4156-A34E-92A0-A84BD04C6AE4}" type="presOf" srcId="{2C2373F9-DB38-42AC-90B6-25C04C0E04B8}" destId="{DBAC017C-0D85-42CD-9801-72D8A229CF3F}" srcOrd="0" destOrd="0" presId="urn:microsoft.com/office/officeart/2005/8/layout/orgChart1"/>
    <dgm:cxn modelId="{C984E359-CD03-4B09-AC13-CE82088B43D0}" srcId="{7A8D8D64-1D96-40AE-9025-04A44637137A}" destId="{23EFFE17-4617-42C7-B4BA-804B190EDF0C}" srcOrd="0" destOrd="0" parTransId="{D9234839-39FE-4C2E-9AD4-BEA08E6F38A5}" sibTransId="{F2544576-A964-4602-B51C-4F19D6EE0D88}"/>
    <dgm:cxn modelId="{9041F2D6-ACE8-E94C-A533-11F53CD0F768}" type="presOf" srcId="{36A5135E-995D-4241-9B93-A8135D49DA10}" destId="{EB453477-6284-4665-9A73-C53B34A35602}" srcOrd="0" destOrd="0" presId="urn:microsoft.com/office/officeart/2005/8/layout/orgChart1"/>
    <dgm:cxn modelId="{D886DA3E-CDAF-8744-82E8-A299C05159F2}" type="presParOf" srcId="{ED707249-4C71-4EAC-B3F3-80463748F058}" destId="{4B4A8B85-613D-4155-9B94-70E057A4363F}" srcOrd="0" destOrd="0" presId="urn:microsoft.com/office/officeart/2005/8/layout/orgChart1"/>
    <dgm:cxn modelId="{25618F80-48CD-0743-B133-4BA822D52EBE}" type="presParOf" srcId="{4B4A8B85-613D-4155-9B94-70E057A4363F}" destId="{D90B64DB-0EA0-4FFB-8DA4-B76A4FC3AA2D}" srcOrd="0" destOrd="0" presId="urn:microsoft.com/office/officeart/2005/8/layout/orgChart1"/>
    <dgm:cxn modelId="{541CFB9C-0520-4A48-B34A-D88E3393EC97}" type="presParOf" srcId="{D90B64DB-0EA0-4FFB-8DA4-B76A4FC3AA2D}" destId="{9D3A1995-9917-414F-9961-DA915954BB4B}" srcOrd="0" destOrd="0" presId="urn:microsoft.com/office/officeart/2005/8/layout/orgChart1"/>
    <dgm:cxn modelId="{DDA2F695-66CA-C14D-A632-56E4E6F62246}" type="presParOf" srcId="{D90B64DB-0EA0-4FFB-8DA4-B76A4FC3AA2D}" destId="{7DEAFCBF-0C27-4A00-9B70-7472B6CE6942}" srcOrd="1" destOrd="0" presId="urn:microsoft.com/office/officeart/2005/8/layout/orgChart1"/>
    <dgm:cxn modelId="{D9FE83D2-EC3C-5349-8B20-8C4F234B69C7}" type="presParOf" srcId="{4B4A8B85-613D-4155-9B94-70E057A4363F}" destId="{4C3072FD-354D-45FF-9B0A-B6B9F7EFCB7B}" srcOrd="1" destOrd="0" presId="urn:microsoft.com/office/officeart/2005/8/layout/orgChart1"/>
    <dgm:cxn modelId="{36877090-DA13-F040-8BE0-3E3A688CC015}" type="presParOf" srcId="{4C3072FD-354D-45FF-9B0A-B6B9F7EFCB7B}" destId="{587F384B-5D86-4CE5-BD1E-5CD04DFB953A}" srcOrd="0" destOrd="0" presId="urn:microsoft.com/office/officeart/2005/8/layout/orgChart1"/>
    <dgm:cxn modelId="{D8B17B20-43E6-EA47-9AB2-8DC738A628C9}" type="presParOf" srcId="{4C3072FD-354D-45FF-9B0A-B6B9F7EFCB7B}" destId="{D8DD5F47-419B-40B8-B6AB-509086C0B89F}" srcOrd="1" destOrd="0" presId="urn:microsoft.com/office/officeart/2005/8/layout/orgChart1"/>
    <dgm:cxn modelId="{1A6E9075-1B9C-EB48-BA96-68A42A45854C}" type="presParOf" srcId="{D8DD5F47-419B-40B8-B6AB-509086C0B89F}" destId="{5D0DF2F1-63F1-46D1-B874-1C9ECFFD88F6}" srcOrd="0" destOrd="0" presId="urn:microsoft.com/office/officeart/2005/8/layout/orgChart1"/>
    <dgm:cxn modelId="{FC621C81-423E-3748-80D2-17556C033684}" type="presParOf" srcId="{5D0DF2F1-63F1-46D1-B874-1C9ECFFD88F6}" destId="{DBADBBD3-6AEA-462E-B2F3-71B38F8E591F}" srcOrd="0" destOrd="0" presId="urn:microsoft.com/office/officeart/2005/8/layout/orgChart1"/>
    <dgm:cxn modelId="{7CB3A090-88C9-164F-A169-77EFDB11C052}" type="presParOf" srcId="{5D0DF2F1-63F1-46D1-B874-1C9ECFFD88F6}" destId="{3198409A-4987-443F-AE2C-BBC517116F18}" srcOrd="1" destOrd="0" presId="urn:microsoft.com/office/officeart/2005/8/layout/orgChart1"/>
    <dgm:cxn modelId="{CF132244-3BCE-F04C-B533-D3043F507251}" type="presParOf" srcId="{D8DD5F47-419B-40B8-B6AB-509086C0B89F}" destId="{4BDE9525-28D3-477E-9418-00165DD76CC6}" srcOrd="1" destOrd="0" presId="urn:microsoft.com/office/officeart/2005/8/layout/orgChart1"/>
    <dgm:cxn modelId="{8607B6B3-2D10-B04C-B023-821E6AE5B86A}" type="presParOf" srcId="{4BDE9525-28D3-477E-9418-00165DD76CC6}" destId="{506C7B0B-5A45-4D43-9071-B2A69A79701C}" srcOrd="0" destOrd="0" presId="urn:microsoft.com/office/officeart/2005/8/layout/orgChart1"/>
    <dgm:cxn modelId="{79BCAE54-33E2-AA49-AFE8-4A521619C100}" type="presParOf" srcId="{4BDE9525-28D3-477E-9418-00165DD76CC6}" destId="{B9C0CCCD-D9B5-48E7-8B12-87036D871FB5}" srcOrd="1" destOrd="0" presId="urn:microsoft.com/office/officeart/2005/8/layout/orgChart1"/>
    <dgm:cxn modelId="{9F39E618-E348-FB41-858B-3AD27B5A1FDC}" type="presParOf" srcId="{B9C0CCCD-D9B5-48E7-8B12-87036D871FB5}" destId="{29453BA6-A619-4A94-8687-CD594481F71E}" srcOrd="0" destOrd="0" presId="urn:microsoft.com/office/officeart/2005/8/layout/orgChart1"/>
    <dgm:cxn modelId="{011BEDF3-9773-064F-BF4D-B7295B073480}" type="presParOf" srcId="{29453BA6-A619-4A94-8687-CD594481F71E}" destId="{1DCD99F1-5C82-46F9-81C6-8DD12091B695}" srcOrd="0" destOrd="0" presId="urn:microsoft.com/office/officeart/2005/8/layout/orgChart1"/>
    <dgm:cxn modelId="{FFA88A0D-2ECE-6043-B95B-8C85F24E240E}" type="presParOf" srcId="{29453BA6-A619-4A94-8687-CD594481F71E}" destId="{E9C29629-2060-4A3A-B00A-F4F1DD561455}" srcOrd="1" destOrd="0" presId="urn:microsoft.com/office/officeart/2005/8/layout/orgChart1"/>
    <dgm:cxn modelId="{17CB8955-882B-8747-8C32-9CC168731756}" type="presParOf" srcId="{B9C0CCCD-D9B5-48E7-8B12-87036D871FB5}" destId="{A72B198B-3B45-461E-BD53-EE4A79168574}" srcOrd="1" destOrd="0" presId="urn:microsoft.com/office/officeart/2005/8/layout/orgChart1"/>
    <dgm:cxn modelId="{E2C5A73B-BE57-D148-9077-F955A0914A42}" type="presParOf" srcId="{B9C0CCCD-D9B5-48E7-8B12-87036D871FB5}" destId="{B11830F1-A937-4316-AEDB-B97376BA25FF}" srcOrd="2" destOrd="0" presId="urn:microsoft.com/office/officeart/2005/8/layout/orgChart1"/>
    <dgm:cxn modelId="{3B309146-2E3E-6F49-B6DE-E026EA391426}" type="presParOf" srcId="{4BDE9525-28D3-477E-9418-00165DD76CC6}" destId="{E7645364-54BA-41B2-A250-D7A76F6E83E9}" srcOrd="2" destOrd="0" presId="urn:microsoft.com/office/officeart/2005/8/layout/orgChart1"/>
    <dgm:cxn modelId="{B7BB57FB-E4BE-1940-8D35-48BA1FC88AB7}" type="presParOf" srcId="{4BDE9525-28D3-477E-9418-00165DD76CC6}" destId="{30E0423B-F146-42D2-863C-31C81B079171}" srcOrd="3" destOrd="0" presId="urn:microsoft.com/office/officeart/2005/8/layout/orgChart1"/>
    <dgm:cxn modelId="{F0F8C9CB-AC1B-FB40-9C4D-8848DEB0E791}" type="presParOf" srcId="{30E0423B-F146-42D2-863C-31C81B079171}" destId="{CFBE0362-6EC7-4408-A11F-FB5117C3A4C6}" srcOrd="0" destOrd="0" presId="urn:microsoft.com/office/officeart/2005/8/layout/orgChart1"/>
    <dgm:cxn modelId="{50A384A8-62C3-CA4A-8878-61ADC1FA3DCD}" type="presParOf" srcId="{CFBE0362-6EC7-4408-A11F-FB5117C3A4C6}" destId="{EAA479BC-CA46-4637-808A-8E570393271E}" srcOrd="0" destOrd="0" presId="urn:microsoft.com/office/officeart/2005/8/layout/orgChart1"/>
    <dgm:cxn modelId="{3106F434-B86B-CE49-9C33-D8580BB86D91}" type="presParOf" srcId="{CFBE0362-6EC7-4408-A11F-FB5117C3A4C6}" destId="{951B7DD9-3CF7-4608-8462-809822089825}" srcOrd="1" destOrd="0" presId="urn:microsoft.com/office/officeart/2005/8/layout/orgChart1"/>
    <dgm:cxn modelId="{03B997ED-B404-B749-B49A-F3A1C84027A8}" type="presParOf" srcId="{30E0423B-F146-42D2-863C-31C81B079171}" destId="{90DC9F1F-C88E-4F01-91B9-D6CEAB552458}" srcOrd="1" destOrd="0" presId="urn:microsoft.com/office/officeart/2005/8/layout/orgChart1"/>
    <dgm:cxn modelId="{AA3584F5-9A48-7C4F-9AE8-C1B4653CA0E0}" type="presParOf" srcId="{30E0423B-F146-42D2-863C-31C81B079171}" destId="{C90CEF1D-886A-4860-B766-942E478D5851}" srcOrd="2" destOrd="0" presId="urn:microsoft.com/office/officeart/2005/8/layout/orgChart1"/>
    <dgm:cxn modelId="{6BC8576E-2AB0-2C46-8482-507599A07B3B}" type="presParOf" srcId="{4BDE9525-28D3-477E-9418-00165DD76CC6}" destId="{6FF2AD5F-2173-4BDE-8DDF-454321EDA21B}" srcOrd="4" destOrd="0" presId="urn:microsoft.com/office/officeart/2005/8/layout/orgChart1"/>
    <dgm:cxn modelId="{858530BA-A507-2949-945B-251AD01B0ACA}" type="presParOf" srcId="{4BDE9525-28D3-477E-9418-00165DD76CC6}" destId="{C5808ABE-13FA-4944-A6F2-D9882EC13044}" srcOrd="5" destOrd="0" presId="urn:microsoft.com/office/officeart/2005/8/layout/orgChart1"/>
    <dgm:cxn modelId="{ED0A19D0-DD37-5445-8E57-82CCDF278D87}" type="presParOf" srcId="{C5808ABE-13FA-4944-A6F2-D9882EC13044}" destId="{72DF0DD2-4213-4971-927B-256E248287DA}" srcOrd="0" destOrd="0" presId="urn:microsoft.com/office/officeart/2005/8/layout/orgChart1"/>
    <dgm:cxn modelId="{0AA91F76-C65C-AF43-A7ED-6FCA97E24609}" type="presParOf" srcId="{72DF0DD2-4213-4971-927B-256E248287DA}" destId="{3D120EC4-BAD1-4488-AC64-BC37BAC4D2C3}" srcOrd="0" destOrd="0" presId="urn:microsoft.com/office/officeart/2005/8/layout/orgChart1"/>
    <dgm:cxn modelId="{3EDE23B7-43D1-E94B-AD5F-CCFD34C35477}" type="presParOf" srcId="{72DF0DD2-4213-4971-927B-256E248287DA}" destId="{949B04FC-6BAC-4A60-90F4-DB3E939D2AD7}" srcOrd="1" destOrd="0" presId="urn:microsoft.com/office/officeart/2005/8/layout/orgChart1"/>
    <dgm:cxn modelId="{F0D34E58-E0E5-C842-B1C0-98085A3F8035}" type="presParOf" srcId="{C5808ABE-13FA-4944-A6F2-D9882EC13044}" destId="{A277ED35-A4FD-4BCA-A16F-5069B847FA47}" srcOrd="1" destOrd="0" presId="urn:microsoft.com/office/officeart/2005/8/layout/orgChart1"/>
    <dgm:cxn modelId="{A4FAF395-F6E7-F243-8C03-CF192325A6A1}" type="presParOf" srcId="{C5808ABE-13FA-4944-A6F2-D9882EC13044}" destId="{72D9AAC9-96E4-4297-AAF5-3E8A2DDBC612}" srcOrd="2" destOrd="0" presId="urn:microsoft.com/office/officeart/2005/8/layout/orgChart1"/>
    <dgm:cxn modelId="{FB5FDD8B-6488-314A-9F01-4B96EFEF54F2}" type="presParOf" srcId="{4BDE9525-28D3-477E-9418-00165DD76CC6}" destId="{EB453477-6284-4665-9A73-C53B34A35602}" srcOrd="6" destOrd="0" presId="urn:microsoft.com/office/officeart/2005/8/layout/orgChart1"/>
    <dgm:cxn modelId="{2949F229-281E-2A41-96A2-510E0942384E}" type="presParOf" srcId="{4BDE9525-28D3-477E-9418-00165DD76CC6}" destId="{5EDA1210-4003-4B95-B807-16E78B67EA53}" srcOrd="7" destOrd="0" presId="urn:microsoft.com/office/officeart/2005/8/layout/orgChart1"/>
    <dgm:cxn modelId="{D2C01D0C-CA34-8F45-941C-562E4371F992}" type="presParOf" srcId="{5EDA1210-4003-4B95-B807-16E78B67EA53}" destId="{044D5F9F-54F2-43E8-95F4-215E93B6A315}" srcOrd="0" destOrd="0" presId="urn:microsoft.com/office/officeart/2005/8/layout/orgChart1"/>
    <dgm:cxn modelId="{EA666425-3CF8-6645-BA06-A6AF3AA1D0F2}" type="presParOf" srcId="{044D5F9F-54F2-43E8-95F4-215E93B6A315}" destId="{1CDAD935-FF36-434F-885D-98424C80AB27}" srcOrd="0" destOrd="0" presId="urn:microsoft.com/office/officeart/2005/8/layout/orgChart1"/>
    <dgm:cxn modelId="{F3F8A543-A218-1544-9E3B-2D9D3709373C}" type="presParOf" srcId="{044D5F9F-54F2-43E8-95F4-215E93B6A315}" destId="{644E1C46-1173-49F8-B581-FA6FC6ED824A}" srcOrd="1" destOrd="0" presId="urn:microsoft.com/office/officeart/2005/8/layout/orgChart1"/>
    <dgm:cxn modelId="{14330528-BFF8-1C48-91DA-EA6E74526FF6}" type="presParOf" srcId="{5EDA1210-4003-4B95-B807-16E78B67EA53}" destId="{31B942E4-7143-4E2F-8348-F0F447727B54}" srcOrd="1" destOrd="0" presId="urn:microsoft.com/office/officeart/2005/8/layout/orgChart1"/>
    <dgm:cxn modelId="{61A1F673-1970-D243-88D4-EA89A507AF38}" type="presParOf" srcId="{5EDA1210-4003-4B95-B807-16E78B67EA53}" destId="{0B37B9B4-5B38-473E-A776-5DB1289AD389}" srcOrd="2" destOrd="0" presId="urn:microsoft.com/office/officeart/2005/8/layout/orgChart1"/>
    <dgm:cxn modelId="{B7A7873D-E89F-3240-ACE8-83953D967FAE}" type="presParOf" srcId="{4BDE9525-28D3-477E-9418-00165DD76CC6}" destId="{DFE1E132-7612-4203-AC3C-4E47C0580269}" srcOrd="8" destOrd="0" presId="urn:microsoft.com/office/officeart/2005/8/layout/orgChart1"/>
    <dgm:cxn modelId="{1C470904-0A3E-6645-9EE3-417784FCA525}" type="presParOf" srcId="{4BDE9525-28D3-477E-9418-00165DD76CC6}" destId="{B630CB73-4DA4-450E-8FD4-0F61DF7A91C6}" srcOrd="9" destOrd="0" presId="urn:microsoft.com/office/officeart/2005/8/layout/orgChart1"/>
    <dgm:cxn modelId="{421D88F4-B2E4-A241-A7B0-8161442DA70E}" type="presParOf" srcId="{B630CB73-4DA4-450E-8FD4-0F61DF7A91C6}" destId="{B545574B-FA6B-4DA4-8F29-7EA2186398CE}" srcOrd="0" destOrd="0" presId="urn:microsoft.com/office/officeart/2005/8/layout/orgChart1"/>
    <dgm:cxn modelId="{E00FEB65-5CB8-904A-B4BD-D7C8C8F182C6}" type="presParOf" srcId="{B545574B-FA6B-4DA4-8F29-7EA2186398CE}" destId="{F1212EE3-9D03-4388-AD94-73FD7E3C3281}" srcOrd="0" destOrd="0" presId="urn:microsoft.com/office/officeart/2005/8/layout/orgChart1"/>
    <dgm:cxn modelId="{AED44EC2-639C-A041-BD47-11AE85C1242E}" type="presParOf" srcId="{B545574B-FA6B-4DA4-8F29-7EA2186398CE}" destId="{4D3424A8-A23F-44CF-87BF-F88F087F89E2}" srcOrd="1" destOrd="0" presId="urn:microsoft.com/office/officeart/2005/8/layout/orgChart1"/>
    <dgm:cxn modelId="{758276CD-5CB3-1C49-A461-1D469F3EAE11}" type="presParOf" srcId="{B630CB73-4DA4-450E-8FD4-0F61DF7A91C6}" destId="{C3DDFF0D-5E34-4C45-9BEF-B7D01F149302}" srcOrd="1" destOrd="0" presId="urn:microsoft.com/office/officeart/2005/8/layout/orgChart1"/>
    <dgm:cxn modelId="{F0F5434B-A655-804C-9DC8-37AE2068E791}" type="presParOf" srcId="{B630CB73-4DA4-450E-8FD4-0F61DF7A91C6}" destId="{2BCF450F-4E0B-4044-B17B-B0D73E7E00F8}" srcOrd="2" destOrd="0" presId="urn:microsoft.com/office/officeart/2005/8/layout/orgChart1"/>
    <dgm:cxn modelId="{9046B709-414D-4140-AB73-6DAC2F0D2A6F}" type="presParOf" srcId="{4BDE9525-28D3-477E-9418-00165DD76CC6}" destId="{5CC3A314-7145-4937-AEC2-3657664698D8}" srcOrd="10" destOrd="0" presId="urn:microsoft.com/office/officeart/2005/8/layout/orgChart1"/>
    <dgm:cxn modelId="{BF7B5C3F-7F8A-7649-B0FB-785B5BE02945}" type="presParOf" srcId="{4BDE9525-28D3-477E-9418-00165DD76CC6}" destId="{3682D426-B8FE-4D5A-9642-1BC870536AE0}" srcOrd="11" destOrd="0" presId="urn:microsoft.com/office/officeart/2005/8/layout/orgChart1"/>
    <dgm:cxn modelId="{4EB4588C-F52B-AE49-965F-623050804AC8}" type="presParOf" srcId="{3682D426-B8FE-4D5A-9642-1BC870536AE0}" destId="{52DA896D-9008-4261-9248-DBE116D0C414}" srcOrd="0" destOrd="0" presId="urn:microsoft.com/office/officeart/2005/8/layout/orgChart1"/>
    <dgm:cxn modelId="{73F91802-8C67-EF40-A470-63DDF50E7867}" type="presParOf" srcId="{52DA896D-9008-4261-9248-DBE116D0C414}" destId="{ABA3A575-796C-4EAF-9C95-1D82728F9E14}" srcOrd="0" destOrd="0" presId="urn:microsoft.com/office/officeart/2005/8/layout/orgChart1"/>
    <dgm:cxn modelId="{CA22FDDC-9B71-DB41-8CCF-DA449CE38B50}" type="presParOf" srcId="{52DA896D-9008-4261-9248-DBE116D0C414}" destId="{0B801FBB-02BD-4DB5-9CA6-8DF75D816F18}" srcOrd="1" destOrd="0" presId="urn:microsoft.com/office/officeart/2005/8/layout/orgChart1"/>
    <dgm:cxn modelId="{0E53FE57-E739-0544-9D56-48CA25FB81C1}" type="presParOf" srcId="{3682D426-B8FE-4D5A-9642-1BC870536AE0}" destId="{864E9472-51EC-4411-8B74-BE305F893E58}" srcOrd="1" destOrd="0" presId="urn:microsoft.com/office/officeart/2005/8/layout/orgChart1"/>
    <dgm:cxn modelId="{BE9AA01C-88E2-B14B-A793-B58059611D3F}" type="presParOf" srcId="{3682D426-B8FE-4D5A-9642-1BC870536AE0}" destId="{62F62261-8289-43FB-AEBB-501C32E97E34}" srcOrd="2" destOrd="0" presId="urn:microsoft.com/office/officeart/2005/8/layout/orgChart1"/>
    <dgm:cxn modelId="{2A28B73F-9D03-1F4B-9A2B-10960A7B5F8C}" type="presParOf" srcId="{D8DD5F47-419B-40B8-B6AB-509086C0B89F}" destId="{DD658853-A2AF-4FE1-A104-302A711A67AE}" srcOrd="2" destOrd="0" presId="urn:microsoft.com/office/officeart/2005/8/layout/orgChart1"/>
    <dgm:cxn modelId="{E2074209-80A8-0949-B3F8-AFF90E002B80}" type="presParOf" srcId="{4C3072FD-354D-45FF-9B0A-B6B9F7EFCB7B}" destId="{EB0AC208-E15F-4213-8C78-9EC4B1DCFF07}" srcOrd="2" destOrd="0" presId="urn:microsoft.com/office/officeart/2005/8/layout/orgChart1"/>
    <dgm:cxn modelId="{6076F888-E04F-CF46-AE41-0AC7E817A627}" type="presParOf" srcId="{4C3072FD-354D-45FF-9B0A-B6B9F7EFCB7B}" destId="{F617FF9D-B430-417A-8D6C-8BE55C1BEF8C}" srcOrd="3" destOrd="0" presId="urn:microsoft.com/office/officeart/2005/8/layout/orgChart1"/>
    <dgm:cxn modelId="{45ECD748-DFCF-D745-AEED-040A1F0510AD}" type="presParOf" srcId="{F617FF9D-B430-417A-8D6C-8BE55C1BEF8C}" destId="{9AD7FC03-31BC-46D5-B937-6837CBF759E2}" srcOrd="0" destOrd="0" presId="urn:microsoft.com/office/officeart/2005/8/layout/orgChart1"/>
    <dgm:cxn modelId="{2E54D2FC-71E3-E447-B8A3-4F627F4FFF33}" type="presParOf" srcId="{9AD7FC03-31BC-46D5-B937-6837CBF759E2}" destId="{304A96DB-AC12-49DE-8EEC-30018616430C}" srcOrd="0" destOrd="0" presId="urn:microsoft.com/office/officeart/2005/8/layout/orgChart1"/>
    <dgm:cxn modelId="{86FC4708-A674-F945-B869-1400AE5A025A}" type="presParOf" srcId="{9AD7FC03-31BC-46D5-B937-6837CBF759E2}" destId="{37E2A7D0-6FB1-4344-8807-B6570563D31B}" srcOrd="1" destOrd="0" presId="urn:microsoft.com/office/officeart/2005/8/layout/orgChart1"/>
    <dgm:cxn modelId="{6481C136-2BF5-7149-9E30-7376BD808084}" type="presParOf" srcId="{F617FF9D-B430-417A-8D6C-8BE55C1BEF8C}" destId="{D6898874-D101-42F4-8BCD-1F0BE3492851}" srcOrd="1" destOrd="0" presId="urn:microsoft.com/office/officeart/2005/8/layout/orgChart1"/>
    <dgm:cxn modelId="{4E505211-909D-F542-975A-0397598C315E}" type="presParOf" srcId="{F617FF9D-B430-417A-8D6C-8BE55C1BEF8C}" destId="{9787E4DD-0849-47A1-90B1-9D3DBFFDA650}" srcOrd="2" destOrd="0" presId="urn:microsoft.com/office/officeart/2005/8/layout/orgChart1"/>
    <dgm:cxn modelId="{EF96975A-D679-1749-BF9F-9EC3756783E2}" type="presParOf" srcId="{4C3072FD-354D-45FF-9B0A-B6B9F7EFCB7B}" destId="{3839DBBB-B6E5-4477-A46F-99DE3C7B9229}" srcOrd="4" destOrd="0" presId="urn:microsoft.com/office/officeart/2005/8/layout/orgChart1"/>
    <dgm:cxn modelId="{BC5D457A-B68A-7B4F-B6EC-AAFCB08F87B2}" type="presParOf" srcId="{4C3072FD-354D-45FF-9B0A-B6B9F7EFCB7B}" destId="{27FEA3DA-5B8E-4A33-BCC1-F9223DFB3438}" srcOrd="5" destOrd="0" presId="urn:microsoft.com/office/officeart/2005/8/layout/orgChart1"/>
    <dgm:cxn modelId="{7367E53F-587A-8E42-B9D5-A0093C0A9DE4}" type="presParOf" srcId="{27FEA3DA-5B8E-4A33-BCC1-F9223DFB3438}" destId="{EA759DF6-E32C-484A-BB01-C5D33EEFD1F0}" srcOrd="0" destOrd="0" presId="urn:microsoft.com/office/officeart/2005/8/layout/orgChart1"/>
    <dgm:cxn modelId="{9D247F85-6EFE-7F44-977F-5003717D5BEC}" type="presParOf" srcId="{EA759DF6-E32C-484A-BB01-C5D33EEFD1F0}" destId="{61F42D8F-9A79-4AF6-9E20-BD2AC06EB603}" srcOrd="0" destOrd="0" presId="urn:microsoft.com/office/officeart/2005/8/layout/orgChart1"/>
    <dgm:cxn modelId="{13669124-1DD0-BC42-A01A-5F8E191E5D09}" type="presParOf" srcId="{EA759DF6-E32C-484A-BB01-C5D33EEFD1F0}" destId="{CCC08B69-2964-482B-8812-849B30EA733E}" srcOrd="1" destOrd="0" presId="urn:microsoft.com/office/officeart/2005/8/layout/orgChart1"/>
    <dgm:cxn modelId="{A23A477C-8474-0047-B65C-7A021375E95E}" type="presParOf" srcId="{27FEA3DA-5B8E-4A33-BCC1-F9223DFB3438}" destId="{5FDB9A84-25AD-47DB-8173-EC34718D7BD1}" srcOrd="1" destOrd="0" presId="urn:microsoft.com/office/officeart/2005/8/layout/orgChart1"/>
    <dgm:cxn modelId="{17EC4461-C554-A744-B34F-4ABC290EA30A}" type="presParOf" srcId="{27FEA3DA-5B8E-4A33-BCC1-F9223DFB3438}" destId="{3B0CC5A0-4929-4854-94B7-B9FF8D2E317A}" srcOrd="2" destOrd="0" presId="urn:microsoft.com/office/officeart/2005/8/layout/orgChart1"/>
    <dgm:cxn modelId="{F533D8FA-F92E-7342-B12E-81558D7F4762}" type="presParOf" srcId="{4C3072FD-354D-45FF-9B0A-B6B9F7EFCB7B}" destId="{DBAC017C-0D85-42CD-9801-72D8A229CF3F}" srcOrd="6" destOrd="0" presId="urn:microsoft.com/office/officeart/2005/8/layout/orgChart1"/>
    <dgm:cxn modelId="{D4BC80A7-4F72-FE43-B50C-DC5BA06276B0}" type="presParOf" srcId="{4C3072FD-354D-45FF-9B0A-B6B9F7EFCB7B}" destId="{AED32FD4-14E1-4A7C-AEC6-C84532F0ACD9}" srcOrd="7" destOrd="0" presId="urn:microsoft.com/office/officeart/2005/8/layout/orgChart1"/>
    <dgm:cxn modelId="{159C99F4-C133-DB4D-A392-E2F4FE7719C1}" type="presParOf" srcId="{AED32FD4-14E1-4A7C-AEC6-C84532F0ACD9}" destId="{2BFF44EB-764E-4D4A-BEC9-E02EB50BC61A}" srcOrd="0" destOrd="0" presId="urn:microsoft.com/office/officeart/2005/8/layout/orgChart1"/>
    <dgm:cxn modelId="{C71FB823-3A04-4445-B96D-79E30A32E9DE}" type="presParOf" srcId="{2BFF44EB-764E-4D4A-BEC9-E02EB50BC61A}" destId="{5DE41E54-F97D-49FF-BFD9-21F330A48C99}" srcOrd="0" destOrd="0" presId="urn:microsoft.com/office/officeart/2005/8/layout/orgChart1"/>
    <dgm:cxn modelId="{D65593A2-41FB-B445-BEAD-879DFB1906D0}" type="presParOf" srcId="{2BFF44EB-764E-4D4A-BEC9-E02EB50BC61A}" destId="{177054C4-475B-4075-A0DE-E5F4D38CB771}" srcOrd="1" destOrd="0" presId="urn:microsoft.com/office/officeart/2005/8/layout/orgChart1"/>
    <dgm:cxn modelId="{5AA1303C-0233-0645-A887-D5A81A7BAEFE}" type="presParOf" srcId="{AED32FD4-14E1-4A7C-AEC6-C84532F0ACD9}" destId="{DFBA48C1-02AE-4913-BC0A-3155D5A99BC5}" srcOrd="1" destOrd="0" presId="urn:microsoft.com/office/officeart/2005/8/layout/orgChart1"/>
    <dgm:cxn modelId="{4E9C1D55-E4F8-FE41-92B5-E8E6CF03997E}" type="presParOf" srcId="{AED32FD4-14E1-4A7C-AEC6-C84532F0ACD9}" destId="{3B4B3EDA-6548-4CA5-98FE-40B9A8037709}" srcOrd="2" destOrd="0" presId="urn:microsoft.com/office/officeart/2005/8/layout/orgChart1"/>
    <dgm:cxn modelId="{FF1B4FA8-432D-CF43-B66D-DD51B998BF5C}" type="presParOf" srcId="{4C3072FD-354D-45FF-9B0A-B6B9F7EFCB7B}" destId="{773465CC-98E1-A545-8DC4-7D88A0E0D976}" srcOrd="8" destOrd="0" presId="urn:microsoft.com/office/officeart/2005/8/layout/orgChart1"/>
    <dgm:cxn modelId="{905B17F7-B767-8042-986E-3CE928A6F1A7}" type="presParOf" srcId="{4C3072FD-354D-45FF-9B0A-B6B9F7EFCB7B}" destId="{8C3E165F-A2DF-8745-99C9-0D436105D62F}" srcOrd="9" destOrd="0" presId="urn:microsoft.com/office/officeart/2005/8/layout/orgChart1"/>
    <dgm:cxn modelId="{F6634908-6884-0A43-9695-B7D76455066A}" type="presParOf" srcId="{8C3E165F-A2DF-8745-99C9-0D436105D62F}" destId="{7448CB3B-05B0-A844-8C49-BF2BB2BAC3E8}" srcOrd="0" destOrd="0" presId="urn:microsoft.com/office/officeart/2005/8/layout/orgChart1"/>
    <dgm:cxn modelId="{130B4CE2-A76D-974E-BDAB-750DD9A8046E}" type="presParOf" srcId="{7448CB3B-05B0-A844-8C49-BF2BB2BAC3E8}" destId="{0839A13B-BF58-0444-9D2C-3DC8CCD1E0BC}" srcOrd="0" destOrd="0" presId="urn:microsoft.com/office/officeart/2005/8/layout/orgChart1"/>
    <dgm:cxn modelId="{199D7E63-96AD-A844-BF3B-4A15BB37A7CC}" type="presParOf" srcId="{7448CB3B-05B0-A844-8C49-BF2BB2BAC3E8}" destId="{1ADA5184-3744-D64C-80D6-F999366829DB}" srcOrd="1" destOrd="0" presId="urn:microsoft.com/office/officeart/2005/8/layout/orgChart1"/>
    <dgm:cxn modelId="{EAEC8549-AB25-C04D-BFD9-870A064C8D39}" type="presParOf" srcId="{8C3E165F-A2DF-8745-99C9-0D436105D62F}" destId="{F05AC17C-0FF0-164D-9D1F-F466CF0D9662}" srcOrd="1" destOrd="0" presId="urn:microsoft.com/office/officeart/2005/8/layout/orgChart1"/>
    <dgm:cxn modelId="{4D6C5EE4-9D58-5C45-880F-1E3A29222032}" type="presParOf" srcId="{8C3E165F-A2DF-8745-99C9-0D436105D62F}" destId="{20045FEA-8F21-7E4A-AE22-7A22497B7BCD}" srcOrd="2" destOrd="0" presId="urn:microsoft.com/office/officeart/2005/8/layout/orgChart1"/>
    <dgm:cxn modelId="{3BDEE42F-30F7-894C-A828-21588B29964D}" type="presParOf" srcId="{4C3072FD-354D-45FF-9B0A-B6B9F7EFCB7B}" destId="{D844C96F-F8CE-9A41-A5B1-8BA3472EBF5E}" srcOrd="10" destOrd="0" presId="urn:microsoft.com/office/officeart/2005/8/layout/orgChart1"/>
    <dgm:cxn modelId="{795B6337-EB88-724F-B31E-16255043BA85}" type="presParOf" srcId="{4C3072FD-354D-45FF-9B0A-B6B9F7EFCB7B}" destId="{3E73720B-608F-1E40-89FB-57A95A8ECBDF}" srcOrd="11" destOrd="0" presId="urn:microsoft.com/office/officeart/2005/8/layout/orgChart1"/>
    <dgm:cxn modelId="{88346E04-D99E-4347-9AD7-1AF9D44604AA}" type="presParOf" srcId="{3E73720B-608F-1E40-89FB-57A95A8ECBDF}" destId="{A98D8CB6-A9A0-224E-92D5-3E17BB94CBE4}" srcOrd="0" destOrd="0" presId="urn:microsoft.com/office/officeart/2005/8/layout/orgChart1"/>
    <dgm:cxn modelId="{24AF67AA-03B6-0A46-8836-42984C12ED4D}" type="presParOf" srcId="{A98D8CB6-A9A0-224E-92D5-3E17BB94CBE4}" destId="{302C5559-B976-DB48-B42D-C42F0F9608F4}" srcOrd="0" destOrd="0" presId="urn:microsoft.com/office/officeart/2005/8/layout/orgChart1"/>
    <dgm:cxn modelId="{8A55C3B5-F6AC-D94F-AEAA-AD827402C4C5}" type="presParOf" srcId="{A98D8CB6-A9A0-224E-92D5-3E17BB94CBE4}" destId="{D110D50E-095E-104D-BCA4-17D00226C2C3}" srcOrd="1" destOrd="0" presId="urn:microsoft.com/office/officeart/2005/8/layout/orgChart1"/>
    <dgm:cxn modelId="{4EC3D644-28A1-2F46-B453-236DE4BD646B}" type="presParOf" srcId="{3E73720B-608F-1E40-89FB-57A95A8ECBDF}" destId="{C61A24FF-F0F6-634D-BF23-F102AEEF027D}" srcOrd="1" destOrd="0" presId="urn:microsoft.com/office/officeart/2005/8/layout/orgChart1"/>
    <dgm:cxn modelId="{D566DFE7-67AE-C64A-B3F2-ADB4232C6755}" type="presParOf" srcId="{3E73720B-608F-1E40-89FB-57A95A8ECBDF}" destId="{B600DD78-3822-0F44-B941-CADBF5BD4C43}" srcOrd="2" destOrd="0" presId="urn:microsoft.com/office/officeart/2005/8/layout/orgChart1"/>
    <dgm:cxn modelId="{049AAA0E-8708-2C4A-965E-102BF236551C}" type="presParOf" srcId="{4B4A8B85-613D-4155-9B94-70E057A4363F}" destId="{93A0747B-BFE1-452B-A55A-75316F6B720D}" srcOrd="2" destOrd="0" presId="urn:microsoft.com/office/officeart/2005/8/layout/orgChart1"/>
    <dgm:cxn modelId="{671C5FCC-28C7-1549-9E20-264578C38DE7}" type="presParOf" srcId="{93A0747B-BFE1-452B-A55A-75316F6B720D}" destId="{67402DF1-A477-4A57-B2C1-95FCF5BD2714}" srcOrd="0" destOrd="0" presId="urn:microsoft.com/office/officeart/2005/8/layout/orgChart1"/>
    <dgm:cxn modelId="{30B776E3-DC2F-634C-8D9F-DFABAEE3D048}" type="presParOf" srcId="{93A0747B-BFE1-452B-A55A-75316F6B720D}" destId="{84E685DF-861F-412C-9314-C7EB1767A2EA}" srcOrd="1" destOrd="0" presId="urn:microsoft.com/office/officeart/2005/8/layout/orgChart1"/>
    <dgm:cxn modelId="{2D35D4CC-0AB3-BE41-ADBD-4897A7B82AFE}" type="presParOf" srcId="{84E685DF-861F-412C-9314-C7EB1767A2EA}" destId="{3D239DA5-DADF-4D62-B318-9C55D0986D0F}" srcOrd="0" destOrd="0" presId="urn:microsoft.com/office/officeart/2005/8/layout/orgChart1"/>
    <dgm:cxn modelId="{424673FC-FB09-DC44-89FE-A391476687A1}" type="presParOf" srcId="{3D239DA5-DADF-4D62-B318-9C55D0986D0F}" destId="{B9AA977E-D1FB-4BA8-8463-E73CC66F1D05}" srcOrd="0" destOrd="0" presId="urn:microsoft.com/office/officeart/2005/8/layout/orgChart1"/>
    <dgm:cxn modelId="{ABCD4CD4-042B-AD44-BC9E-6209E5FFDC12}" type="presParOf" srcId="{3D239DA5-DADF-4D62-B318-9C55D0986D0F}" destId="{3F205FF7-843E-4837-BC38-6DF7CD50C816}" srcOrd="1" destOrd="0" presId="urn:microsoft.com/office/officeart/2005/8/layout/orgChart1"/>
    <dgm:cxn modelId="{34283819-A7BD-944F-997B-F6E62D693A7C}" type="presParOf" srcId="{84E685DF-861F-412C-9314-C7EB1767A2EA}" destId="{FE2053A6-12AB-439C-BA57-CBFE46542DD8}" srcOrd="1" destOrd="0" presId="urn:microsoft.com/office/officeart/2005/8/layout/orgChart1"/>
    <dgm:cxn modelId="{3BFCE525-15EF-C04B-8897-D7365213188D}" type="presParOf" srcId="{84E685DF-861F-412C-9314-C7EB1767A2EA}" destId="{BCB20596-0734-4048-83D7-945FCE3DCAF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02DF1-A477-4A57-B2C1-95FCF5BD2714}">
      <dsp:nvSpPr>
        <dsp:cNvPr id="0" name=""/>
        <dsp:cNvSpPr/>
      </dsp:nvSpPr>
      <dsp:spPr>
        <a:xfrm>
          <a:off x="4264179" y="471583"/>
          <a:ext cx="98270" cy="430520"/>
        </a:xfrm>
        <a:custGeom>
          <a:avLst/>
          <a:gdLst/>
          <a:ahLst/>
          <a:cxnLst/>
          <a:rect l="0" t="0" r="0" b="0"/>
          <a:pathLst>
            <a:path>
              <a:moveTo>
                <a:pt x="98270" y="0"/>
              </a:moveTo>
              <a:lnTo>
                <a:pt x="98270" y="430520"/>
              </a:lnTo>
              <a:lnTo>
                <a:pt x="0" y="430520"/>
              </a:lnTo>
            </a:path>
          </a:pathLst>
        </a:custGeom>
        <a:noFill/>
        <a:ln w="317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844C96F-F8CE-9A41-A5B1-8BA3472EBF5E}">
      <dsp:nvSpPr>
        <dsp:cNvPr id="0" name=""/>
        <dsp:cNvSpPr/>
      </dsp:nvSpPr>
      <dsp:spPr>
        <a:xfrm>
          <a:off x="4362450" y="471583"/>
          <a:ext cx="2831139" cy="861040"/>
        </a:xfrm>
        <a:custGeom>
          <a:avLst/>
          <a:gdLst/>
          <a:ahLst/>
          <a:cxnLst/>
          <a:rect l="0" t="0" r="0" b="0"/>
          <a:pathLst>
            <a:path>
              <a:moveTo>
                <a:pt x="0" y="0"/>
              </a:moveTo>
              <a:lnTo>
                <a:pt x="0" y="762769"/>
              </a:lnTo>
              <a:lnTo>
                <a:pt x="2831139" y="762769"/>
              </a:lnTo>
              <a:lnTo>
                <a:pt x="2831139" y="861040"/>
              </a:lnTo>
            </a:path>
          </a:pathLst>
        </a:custGeom>
        <a:noFill/>
        <a:ln w="317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73465CC-98E1-A545-8DC4-7D88A0E0D976}">
      <dsp:nvSpPr>
        <dsp:cNvPr id="0" name=""/>
        <dsp:cNvSpPr/>
      </dsp:nvSpPr>
      <dsp:spPr>
        <a:xfrm>
          <a:off x="4362450" y="471583"/>
          <a:ext cx="1698683" cy="861040"/>
        </a:xfrm>
        <a:custGeom>
          <a:avLst/>
          <a:gdLst/>
          <a:ahLst/>
          <a:cxnLst/>
          <a:rect l="0" t="0" r="0" b="0"/>
          <a:pathLst>
            <a:path>
              <a:moveTo>
                <a:pt x="0" y="0"/>
              </a:moveTo>
              <a:lnTo>
                <a:pt x="0" y="762769"/>
              </a:lnTo>
              <a:lnTo>
                <a:pt x="1698683" y="762769"/>
              </a:lnTo>
              <a:lnTo>
                <a:pt x="1698683" y="861040"/>
              </a:lnTo>
            </a:path>
          </a:pathLst>
        </a:custGeom>
        <a:noFill/>
        <a:ln w="317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BAC017C-0D85-42CD-9801-72D8A229CF3F}">
      <dsp:nvSpPr>
        <dsp:cNvPr id="0" name=""/>
        <dsp:cNvSpPr/>
      </dsp:nvSpPr>
      <dsp:spPr>
        <a:xfrm>
          <a:off x="4362450" y="471583"/>
          <a:ext cx="566227" cy="861040"/>
        </a:xfrm>
        <a:custGeom>
          <a:avLst/>
          <a:gdLst/>
          <a:ahLst/>
          <a:cxnLst/>
          <a:rect l="0" t="0" r="0" b="0"/>
          <a:pathLst>
            <a:path>
              <a:moveTo>
                <a:pt x="0" y="0"/>
              </a:moveTo>
              <a:lnTo>
                <a:pt x="0" y="762769"/>
              </a:lnTo>
              <a:lnTo>
                <a:pt x="566227" y="762769"/>
              </a:lnTo>
              <a:lnTo>
                <a:pt x="566227" y="861040"/>
              </a:lnTo>
            </a:path>
          </a:pathLst>
        </a:custGeom>
        <a:noFill/>
        <a:ln w="317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839DBBB-B6E5-4477-A46F-99DE3C7B9229}">
      <dsp:nvSpPr>
        <dsp:cNvPr id="0" name=""/>
        <dsp:cNvSpPr/>
      </dsp:nvSpPr>
      <dsp:spPr>
        <a:xfrm>
          <a:off x="3796222" y="471583"/>
          <a:ext cx="566227" cy="861040"/>
        </a:xfrm>
        <a:custGeom>
          <a:avLst/>
          <a:gdLst/>
          <a:ahLst/>
          <a:cxnLst/>
          <a:rect l="0" t="0" r="0" b="0"/>
          <a:pathLst>
            <a:path>
              <a:moveTo>
                <a:pt x="566227" y="0"/>
              </a:moveTo>
              <a:lnTo>
                <a:pt x="566227" y="762769"/>
              </a:lnTo>
              <a:lnTo>
                <a:pt x="0" y="762769"/>
              </a:lnTo>
              <a:lnTo>
                <a:pt x="0" y="861040"/>
              </a:lnTo>
            </a:path>
          </a:pathLst>
        </a:custGeom>
        <a:noFill/>
        <a:ln w="317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B0AC208-E15F-4213-8C78-9EC4B1DCFF07}">
      <dsp:nvSpPr>
        <dsp:cNvPr id="0" name=""/>
        <dsp:cNvSpPr/>
      </dsp:nvSpPr>
      <dsp:spPr>
        <a:xfrm>
          <a:off x="2663766" y="471583"/>
          <a:ext cx="1698683" cy="861040"/>
        </a:xfrm>
        <a:custGeom>
          <a:avLst/>
          <a:gdLst/>
          <a:ahLst/>
          <a:cxnLst/>
          <a:rect l="0" t="0" r="0" b="0"/>
          <a:pathLst>
            <a:path>
              <a:moveTo>
                <a:pt x="1698683" y="0"/>
              </a:moveTo>
              <a:lnTo>
                <a:pt x="1698683" y="762769"/>
              </a:lnTo>
              <a:lnTo>
                <a:pt x="0" y="762769"/>
              </a:lnTo>
              <a:lnTo>
                <a:pt x="0" y="861040"/>
              </a:lnTo>
            </a:path>
          </a:pathLst>
        </a:custGeom>
        <a:noFill/>
        <a:ln w="317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CC3A314-7145-4937-AEC2-3657664698D8}">
      <dsp:nvSpPr>
        <dsp:cNvPr id="0" name=""/>
        <dsp:cNvSpPr/>
      </dsp:nvSpPr>
      <dsp:spPr>
        <a:xfrm>
          <a:off x="1156945" y="1800580"/>
          <a:ext cx="140387" cy="3753014"/>
        </a:xfrm>
        <a:custGeom>
          <a:avLst/>
          <a:gdLst/>
          <a:ahLst/>
          <a:cxnLst/>
          <a:rect l="0" t="0" r="0" b="0"/>
          <a:pathLst>
            <a:path>
              <a:moveTo>
                <a:pt x="0" y="0"/>
              </a:moveTo>
              <a:lnTo>
                <a:pt x="0" y="3753014"/>
              </a:lnTo>
              <a:lnTo>
                <a:pt x="140387" y="3753014"/>
              </a:lnTo>
            </a:path>
          </a:pathLst>
        </a:custGeom>
        <a:noFill/>
        <a:ln w="317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FE1E132-7612-4203-AC3C-4E47C0580269}">
      <dsp:nvSpPr>
        <dsp:cNvPr id="0" name=""/>
        <dsp:cNvSpPr/>
      </dsp:nvSpPr>
      <dsp:spPr>
        <a:xfrm>
          <a:off x="1156945" y="1800580"/>
          <a:ext cx="140387" cy="3088515"/>
        </a:xfrm>
        <a:custGeom>
          <a:avLst/>
          <a:gdLst/>
          <a:ahLst/>
          <a:cxnLst/>
          <a:rect l="0" t="0" r="0" b="0"/>
          <a:pathLst>
            <a:path>
              <a:moveTo>
                <a:pt x="0" y="0"/>
              </a:moveTo>
              <a:lnTo>
                <a:pt x="0" y="3088515"/>
              </a:lnTo>
              <a:lnTo>
                <a:pt x="140387" y="3088515"/>
              </a:lnTo>
            </a:path>
          </a:pathLst>
        </a:custGeom>
        <a:noFill/>
        <a:ln w="317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B453477-6284-4665-9A73-C53B34A35602}">
      <dsp:nvSpPr>
        <dsp:cNvPr id="0" name=""/>
        <dsp:cNvSpPr/>
      </dsp:nvSpPr>
      <dsp:spPr>
        <a:xfrm>
          <a:off x="1156945" y="1800580"/>
          <a:ext cx="140387" cy="2424016"/>
        </a:xfrm>
        <a:custGeom>
          <a:avLst/>
          <a:gdLst/>
          <a:ahLst/>
          <a:cxnLst/>
          <a:rect l="0" t="0" r="0" b="0"/>
          <a:pathLst>
            <a:path>
              <a:moveTo>
                <a:pt x="0" y="0"/>
              </a:moveTo>
              <a:lnTo>
                <a:pt x="0" y="2424016"/>
              </a:lnTo>
              <a:lnTo>
                <a:pt x="140387" y="2424016"/>
              </a:lnTo>
            </a:path>
          </a:pathLst>
        </a:custGeom>
        <a:noFill/>
        <a:ln w="317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FF2AD5F-2173-4BDE-8DDF-454321EDA21B}">
      <dsp:nvSpPr>
        <dsp:cNvPr id="0" name=""/>
        <dsp:cNvSpPr/>
      </dsp:nvSpPr>
      <dsp:spPr>
        <a:xfrm>
          <a:off x="1156945" y="1800580"/>
          <a:ext cx="140387" cy="1759517"/>
        </a:xfrm>
        <a:custGeom>
          <a:avLst/>
          <a:gdLst/>
          <a:ahLst/>
          <a:cxnLst/>
          <a:rect l="0" t="0" r="0" b="0"/>
          <a:pathLst>
            <a:path>
              <a:moveTo>
                <a:pt x="0" y="0"/>
              </a:moveTo>
              <a:lnTo>
                <a:pt x="0" y="1759517"/>
              </a:lnTo>
              <a:lnTo>
                <a:pt x="140387" y="1759517"/>
              </a:lnTo>
            </a:path>
          </a:pathLst>
        </a:custGeom>
        <a:noFill/>
        <a:ln w="317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7645364-54BA-41B2-A250-D7A76F6E83E9}">
      <dsp:nvSpPr>
        <dsp:cNvPr id="0" name=""/>
        <dsp:cNvSpPr/>
      </dsp:nvSpPr>
      <dsp:spPr>
        <a:xfrm>
          <a:off x="1156945" y="1800580"/>
          <a:ext cx="140387" cy="1095019"/>
        </a:xfrm>
        <a:custGeom>
          <a:avLst/>
          <a:gdLst/>
          <a:ahLst/>
          <a:cxnLst/>
          <a:rect l="0" t="0" r="0" b="0"/>
          <a:pathLst>
            <a:path>
              <a:moveTo>
                <a:pt x="0" y="0"/>
              </a:moveTo>
              <a:lnTo>
                <a:pt x="0" y="1095019"/>
              </a:lnTo>
              <a:lnTo>
                <a:pt x="140387" y="1095019"/>
              </a:lnTo>
            </a:path>
          </a:pathLst>
        </a:custGeom>
        <a:noFill/>
        <a:ln w="317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06C7B0B-5A45-4D43-9071-B2A69A79701C}">
      <dsp:nvSpPr>
        <dsp:cNvPr id="0" name=""/>
        <dsp:cNvSpPr/>
      </dsp:nvSpPr>
      <dsp:spPr>
        <a:xfrm>
          <a:off x="1156945" y="1800580"/>
          <a:ext cx="140387" cy="430520"/>
        </a:xfrm>
        <a:custGeom>
          <a:avLst/>
          <a:gdLst/>
          <a:ahLst/>
          <a:cxnLst/>
          <a:rect l="0" t="0" r="0" b="0"/>
          <a:pathLst>
            <a:path>
              <a:moveTo>
                <a:pt x="0" y="0"/>
              </a:moveTo>
              <a:lnTo>
                <a:pt x="0" y="430520"/>
              </a:lnTo>
              <a:lnTo>
                <a:pt x="140387" y="430520"/>
              </a:lnTo>
            </a:path>
          </a:pathLst>
        </a:custGeom>
        <a:noFill/>
        <a:ln w="317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87F384B-5D86-4CE5-BD1E-5CD04DFB953A}">
      <dsp:nvSpPr>
        <dsp:cNvPr id="0" name=""/>
        <dsp:cNvSpPr/>
      </dsp:nvSpPr>
      <dsp:spPr>
        <a:xfrm>
          <a:off x="1531310" y="471583"/>
          <a:ext cx="2831139" cy="861040"/>
        </a:xfrm>
        <a:custGeom>
          <a:avLst/>
          <a:gdLst/>
          <a:ahLst/>
          <a:cxnLst/>
          <a:rect l="0" t="0" r="0" b="0"/>
          <a:pathLst>
            <a:path>
              <a:moveTo>
                <a:pt x="2831139" y="0"/>
              </a:moveTo>
              <a:lnTo>
                <a:pt x="2831139" y="762769"/>
              </a:lnTo>
              <a:lnTo>
                <a:pt x="0" y="762769"/>
              </a:lnTo>
              <a:lnTo>
                <a:pt x="0" y="861040"/>
              </a:lnTo>
            </a:path>
          </a:pathLst>
        </a:custGeom>
        <a:noFill/>
        <a:ln w="317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D3A1995-9917-414F-9961-DA915954BB4B}">
      <dsp:nvSpPr>
        <dsp:cNvPr id="0" name=""/>
        <dsp:cNvSpPr/>
      </dsp:nvSpPr>
      <dsp:spPr>
        <a:xfrm>
          <a:off x="3894493" y="3626"/>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Regina Hartley, Chair</a:t>
          </a:r>
          <a:endParaRPr lang="en-US" sz="900" kern="1200" dirty="0">
            <a:solidFill>
              <a:schemeClr val="bg2">
                <a:lumMod val="25000"/>
              </a:schemeClr>
            </a:solidFill>
          </a:endParaRPr>
        </a:p>
      </dsp:txBody>
      <dsp:txXfrm>
        <a:off x="3894493" y="3626"/>
        <a:ext cx="935913" cy="467956"/>
      </dsp:txXfrm>
    </dsp:sp>
    <dsp:sp modelId="{DBADBBD3-6AEA-462E-B2F3-71B38F8E591F}">
      <dsp:nvSpPr>
        <dsp:cNvPr id="0" name=""/>
        <dsp:cNvSpPr/>
      </dsp:nvSpPr>
      <dsp:spPr>
        <a:xfrm>
          <a:off x="1063353" y="1332623"/>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Youth Exchange</a:t>
          </a:r>
        </a:p>
        <a:p>
          <a:pPr lvl="0" algn="ctr" defTabSz="400050">
            <a:lnSpc>
              <a:spcPct val="90000"/>
            </a:lnSpc>
            <a:spcBef>
              <a:spcPct val="0"/>
            </a:spcBef>
            <a:spcAft>
              <a:spcPct val="35000"/>
            </a:spcAft>
          </a:pPr>
          <a:r>
            <a:rPr lang="en-US" sz="900" kern="1200" dirty="0" smtClean="0">
              <a:solidFill>
                <a:schemeClr val="bg2">
                  <a:lumMod val="25000"/>
                </a:schemeClr>
              </a:solidFill>
            </a:rPr>
            <a:t>Bill Biggers, Chair</a:t>
          </a:r>
        </a:p>
      </dsp:txBody>
      <dsp:txXfrm>
        <a:off x="1063353" y="1332623"/>
        <a:ext cx="935913" cy="467956"/>
      </dsp:txXfrm>
    </dsp:sp>
    <dsp:sp modelId="{1DCD99F1-5C82-46F9-81C6-8DD12091B695}">
      <dsp:nvSpPr>
        <dsp:cNvPr id="0" name=""/>
        <dsp:cNvSpPr/>
      </dsp:nvSpPr>
      <dsp:spPr>
        <a:xfrm>
          <a:off x="1297332" y="1997122"/>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Tom </a:t>
          </a:r>
          <a:r>
            <a:rPr lang="en-US" sz="900" kern="1200" dirty="0" err="1" smtClean="0">
              <a:solidFill>
                <a:schemeClr val="bg2">
                  <a:lumMod val="25000"/>
                </a:schemeClr>
              </a:solidFill>
            </a:rPr>
            <a:t>Rightmyer</a:t>
          </a:r>
          <a:endParaRPr lang="en-US" sz="900" kern="1200" dirty="0" smtClean="0">
            <a:solidFill>
              <a:schemeClr val="bg2">
                <a:lumMod val="25000"/>
              </a:schemeClr>
            </a:solidFill>
          </a:endParaRPr>
        </a:p>
        <a:p>
          <a:pPr lvl="0" algn="ctr" defTabSz="400050">
            <a:lnSpc>
              <a:spcPct val="90000"/>
            </a:lnSpc>
            <a:spcBef>
              <a:spcPct val="0"/>
            </a:spcBef>
            <a:spcAft>
              <a:spcPct val="35000"/>
            </a:spcAft>
          </a:pPr>
          <a:r>
            <a:rPr lang="en-US" sz="900" kern="1200" dirty="0" smtClean="0">
              <a:solidFill>
                <a:schemeClr val="bg2">
                  <a:lumMod val="25000"/>
                </a:schemeClr>
              </a:solidFill>
            </a:rPr>
            <a:t>Inbound Chair</a:t>
          </a:r>
          <a:endParaRPr lang="en-US" sz="900" kern="1200" dirty="0">
            <a:solidFill>
              <a:schemeClr val="bg2">
                <a:lumMod val="25000"/>
              </a:schemeClr>
            </a:solidFill>
          </a:endParaRPr>
        </a:p>
      </dsp:txBody>
      <dsp:txXfrm>
        <a:off x="1297332" y="1997122"/>
        <a:ext cx="935913" cy="467956"/>
      </dsp:txXfrm>
    </dsp:sp>
    <dsp:sp modelId="{EAA479BC-CA46-4637-808A-8E570393271E}">
      <dsp:nvSpPr>
        <dsp:cNvPr id="0" name=""/>
        <dsp:cNvSpPr/>
      </dsp:nvSpPr>
      <dsp:spPr>
        <a:xfrm>
          <a:off x="1297332" y="2661621"/>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Bill Christy</a:t>
          </a:r>
        </a:p>
        <a:p>
          <a:pPr lvl="0" algn="ctr" defTabSz="400050">
            <a:lnSpc>
              <a:spcPct val="90000"/>
            </a:lnSpc>
            <a:spcBef>
              <a:spcPct val="0"/>
            </a:spcBef>
            <a:spcAft>
              <a:spcPct val="35000"/>
            </a:spcAft>
          </a:pPr>
          <a:r>
            <a:rPr lang="en-US" sz="900" kern="1200" dirty="0" smtClean="0">
              <a:solidFill>
                <a:schemeClr val="bg2">
                  <a:lumMod val="25000"/>
                </a:schemeClr>
              </a:solidFill>
            </a:rPr>
            <a:t>Outbound Chair</a:t>
          </a:r>
          <a:endParaRPr lang="en-US" sz="900" kern="1200" dirty="0">
            <a:solidFill>
              <a:schemeClr val="bg2">
                <a:lumMod val="25000"/>
              </a:schemeClr>
            </a:solidFill>
          </a:endParaRPr>
        </a:p>
      </dsp:txBody>
      <dsp:txXfrm>
        <a:off x="1297332" y="2661621"/>
        <a:ext cx="935913" cy="467956"/>
      </dsp:txXfrm>
    </dsp:sp>
    <dsp:sp modelId="{3D120EC4-BAD1-4488-AC64-BC37BAC4D2C3}">
      <dsp:nvSpPr>
        <dsp:cNvPr id="0" name=""/>
        <dsp:cNvSpPr/>
      </dsp:nvSpPr>
      <dsp:spPr>
        <a:xfrm>
          <a:off x="1297332" y="3326120"/>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Bill Bauman</a:t>
          </a:r>
        </a:p>
        <a:p>
          <a:pPr lvl="0" algn="ctr" defTabSz="400050">
            <a:lnSpc>
              <a:spcPct val="90000"/>
            </a:lnSpc>
            <a:spcBef>
              <a:spcPct val="0"/>
            </a:spcBef>
            <a:spcAft>
              <a:spcPct val="35000"/>
            </a:spcAft>
          </a:pPr>
          <a:r>
            <a:rPr lang="en-US" sz="900" kern="1200" dirty="0" smtClean="0">
              <a:solidFill>
                <a:schemeClr val="bg2">
                  <a:lumMod val="25000"/>
                </a:schemeClr>
              </a:solidFill>
            </a:rPr>
            <a:t>STEP Chair</a:t>
          </a:r>
          <a:endParaRPr lang="en-US" sz="900" kern="1200" dirty="0">
            <a:solidFill>
              <a:schemeClr val="bg2">
                <a:lumMod val="25000"/>
              </a:schemeClr>
            </a:solidFill>
          </a:endParaRPr>
        </a:p>
      </dsp:txBody>
      <dsp:txXfrm>
        <a:off x="1297332" y="3326120"/>
        <a:ext cx="935913" cy="467956"/>
      </dsp:txXfrm>
    </dsp:sp>
    <dsp:sp modelId="{1CDAD935-FF36-434F-885D-98424C80AB27}">
      <dsp:nvSpPr>
        <dsp:cNvPr id="0" name=""/>
        <dsp:cNvSpPr/>
      </dsp:nvSpPr>
      <dsp:spPr>
        <a:xfrm>
          <a:off x="1297332" y="3990619"/>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Fred Reidinger</a:t>
          </a:r>
        </a:p>
        <a:p>
          <a:pPr lvl="0" algn="ctr" defTabSz="400050">
            <a:lnSpc>
              <a:spcPct val="90000"/>
            </a:lnSpc>
            <a:spcBef>
              <a:spcPct val="0"/>
            </a:spcBef>
            <a:spcAft>
              <a:spcPct val="35000"/>
            </a:spcAft>
          </a:pPr>
          <a:r>
            <a:rPr lang="en-US" sz="900" kern="1200" dirty="0" smtClean="0">
              <a:solidFill>
                <a:schemeClr val="bg2">
                  <a:lumMod val="25000"/>
                </a:schemeClr>
              </a:solidFill>
            </a:rPr>
            <a:t>Activities Chair</a:t>
          </a:r>
          <a:endParaRPr lang="en-US" sz="900" kern="1200" dirty="0">
            <a:solidFill>
              <a:schemeClr val="bg2">
                <a:lumMod val="25000"/>
              </a:schemeClr>
            </a:solidFill>
          </a:endParaRPr>
        </a:p>
      </dsp:txBody>
      <dsp:txXfrm>
        <a:off x="1297332" y="3990619"/>
        <a:ext cx="935913" cy="467956"/>
      </dsp:txXfrm>
    </dsp:sp>
    <dsp:sp modelId="{F1212EE3-9D03-4388-AD94-73FD7E3C3281}">
      <dsp:nvSpPr>
        <dsp:cNvPr id="0" name=""/>
        <dsp:cNvSpPr/>
      </dsp:nvSpPr>
      <dsp:spPr>
        <a:xfrm>
          <a:off x="1297332" y="4655117"/>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Tara </a:t>
          </a:r>
          <a:r>
            <a:rPr lang="en-US" sz="900" kern="1200" dirty="0" err="1" smtClean="0">
              <a:solidFill>
                <a:schemeClr val="bg2">
                  <a:lumMod val="25000"/>
                </a:schemeClr>
              </a:solidFill>
            </a:rPr>
            <a:t>Jaynes</a:t>
          </a:r>
          <a:endParaRPr lang="en-US" sz="900" kern="1200" dirty="0" smtClean="0">
            <a:solidFill>
              <a:schemeClr val="bg2">
                <a:lumMod val="25000"/>
              </a:schemeClr>
            </a:solidFill>
          </a:endParaRPr>
        </a:p>
        <a:p>
          <a:pPr lvl="0" algn="ctr" defTabSz="400050">
            <a:lnSpc>
              <a:spcPct val="90000"/>
            </a:lnSpc>
            <a:spcBef>
              <a:spcPct val="0"/>
            </a:spcBef>
            <a:spcAft>
              <a:spcPct val="35000"/>
            </a:spcAft>
          </a:pPr>
          <a:r>
            <a:rPr lang="en-US" sz="900" kern="1200" dirty="0" smtClean="0">
              <a:solidFill>
                <a:schemeClr val="bg2">
                  <a:lumMod val="25000"/>
                </a:schemeClr>
              </a:solidFill>
            </a:rPr>
            <a:t>YE Committee</a:t>
          </a:r>
          <a:endParaRPr lang="en-US" sz="900" kern="1200" dirty="0">
            <a:solidFill>
              <a:schemeClr val="bg2">
                <a:lumMod val="25000"/>
              </a:schemeClr>
            </a:solidFill>
          </a:endParaRPr>
        </a:p>
      </dsp:txBody>
      <dsp:txXfrm>
        <a:off x="1297332" y="4655117"/>
        <a:ext cx="935913" cy="467956"/>
      </dsp:txXfrm>
    </dsp:sp>
    <dsp:sp modelId="{ABA3A575-796C-4EAF-9C95-1D82728F9E14}">
      <dsp:nvSpPr>
        <dsp:cNvPr id="0" name=""/>
        <dsp:cNvSpPr/>
      </dsp:nvSpPr>
      <dsp:spPr>
        <a:xfrm>
          <a:off x="1297332" y="5319616"/>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err="1" smtClean="0">
              <a:solidFill>
                <a:schemeClr val="bg2">
                  <a:lumMod val="25000"/>
                </a:schemeClr>
              </a:solidFill>
            </a:rPr>
            <a:t>Fatma</a:t>
          </a:r>
          <a:r>
            <a:rPr lang="en-US" sz="900" kern="1200" dirty="0" smtClean="0">
              <a:solidFill>
                <a:schemeClr val="bg2">
                  <a:lumMod val="25000"/>
                </a:schemeClr>
              </a:solidFill>
            </a:rPr>
            <a:t> May</a:t>
          </a:r>
        </a:p>
        <a:p>
          <a:pPr lvl="0" algn="ctr" defTabSz="400050">
            <a:lnSpc>
              <a:spcPct val="90000"/>
            </a:lnSpc>
            <a:spcBef>
              <a:spcPct val="0"/>
            </a:spcBef>
            <a:spcAft>
              <a:spcPct val="35000"/>
            </a:spcAft>
          </a:pPr>
          <a:r>
            <a:rPr lang="en-US" sz="900" kern="1200" dirty="0" smtClean="0">
              <a:solidFill>
                <a:schemeClr val="bg2">
                  <a:lumMod val="25000"/>
                </a:schemeClr>
              </a:solidFill>
            </a:rPr>
            <a:t>YE Committee</a:t>
          </a:r>
          <a:endParaRPr lang="en-US" sz="900" kern="1200" dirty="0">
            <a:solidFill>
              <a:schemeClr val="bg2">
                <a:lumMod val="25000"/>
              </a:schemeClr>
            </a:solidFill>
          </a:endParaRPr>
        </a:p>
      </dsp:txBody>
      <dsp:txXfrm>
        <a:off x="1297332" y="5319616"/>
        <a:ext cx="935913" cy="467956"/>
      </dsp:txXfrm>
    </dsp:sp>
    <dsp:sp modelId="{304A96DB-AC12-49DE-8EEC-30018616430C}">
      <dsp:nvSpPr>
        <dsp:cNvPr id="0" name=""/>
        <dsp:cNvSpPr/>
      </dsp:nvSpPr>
      <dsp:spPr>
        <a:xfrm>
          <a:off x="2195809" y="1332623"/>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Interact </a:t>
          </a:r>
        </a:p>
        <a:p>
          <a:pPr lvl="0" algn="ctr" defTabSz="400050">
            <a:lnSpc>
              <a:spcPct val="90000"/>
            </a:lnSpc>
            <a:spcBef>
              <a:spcPct val="0"/>
            </a:spcBef>
            <a:spcAft>
              <a:spcPct val="35000"/>
            </a:spcAft>
          </a:pPr>
          <a:r>
            <a:rPr lang="en-US" sz="900" kern="1200" dirty="0" smtClean="0">
              <a:solidFill>
                <a:schemeClr val="bg2">
                  <a:lumMod val="25000"/>
                </a:schemeClr>
              </a:solidFill>
            </a:rPr>
            <a:t>Glenn Barger, Chair</a:t>
          </a:r>
          <a:endParaRPr lang="en-US" sz="900" kern="1200" dirty="0">
            <a:solidFill>
              <a:schemeClr val="bg2">
                <a:lumMod val="25000"/>
              </a:schemeClr>
            </a:solidFill>
          </a:endParaRPr>
        </a:p>
      </dsp:txBody>
      <dsp:txXfrm>
        <a:off x="2195809" y="1332623"/>
        <a:ext cx="935913" cy="467956"/>
      </dsp:txXfrm>
    </dsp:sp>
    <dsp:sp modelId="{61F42D8F-9A79-4AF6-9E20-BD2AC06EB603}">
      <dsp:nvSpPr>
        <dsp:cNvPr id="0" name=""/>
        <dsp:cNvSpPr/>
      </dsp:nvSpPr>
      <dsp:spPr>
        <a:xfrm>
          <a:off x="3328265" y="1332623"/>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Rotaract</a:t>
          </a:r>
        </a:p>
        <a:p>
          <a:pPr lvl="0" algn="ctr" defTabSz="400050">
            <a:lnSpc>
              <a:spcPct val="90000"/>
            </a:lnSpc>
            <a:spcBef>
              <a:spcPct val="0"/>
            </a:spcBef>
            <a:spcAft>
              <a:spcPct val="35000"/>
            </a:spcAft>
          </a:pPr>
          <a:r>
            <a:rPr lang="en-US" sz="900" kern="1200" dirty="0" smtClean="0">
              <a:solidFill>
                <a:schemeClr val="bg2">
                  <a:lumMod val="25000"/>
                </a:schemeClr>
              </a:solidFill>
            </a:rPr>
            <a:t>Lori Tyler, Chair</a:t>
          </a:r>
          <a:endParaRPr lang="en-US" sz="900" kern="1200" dirty="0">
            <a:solidFill>
              <a:schemeClr val="bg2">
                <a:lumMod val="25000"/>
              </a:schemeClr>
            </a:solidFill>
          </a:endParaRPr>
        </a:p>
      </dsp:txBody>
      <dsp:txXfrm>
        <a:off x="3328265" y="1332623"/>
        <a:ext cx="935913" cy="467956"/>
      </dsp:txXfrm>
    </dsp:sp>
    <dsp:sp modelId="{5DE41E54-F97D-49FF-BFD9-21F330A48C99}">
      <dsp:nvSpPr>
        <dsp:cNvPr id="0" name=""/>
        <dsp:cNvSpPr/>
      </dsp:nvSpPr>
      <dsp:spPr>
        <a:xfrm>
          <a:off x="4460720" y="1332623"/>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RYLA</a:t>
          </a:r>
        </a:p>
        <a:p>
          <a:pPr lvl="0" algn="ctr" defTabSz="400050">
            <a:lnSpc>
              <a:spcPct val="90000"/>
            </a:lnSpc>
            <a:spcBef>
              <a:spcPct val="0"/>
            </a:spcBef>
            <a:spcAft>
              <a:spcPct val="35000"/>
            </a:spcAft>
          </a:pPr>
          <a:r>
            <a:rPr lang="en-US" sz="900" kern="1200" dirty="0" smtClean="0">
              <a:solidFill>
                <a:schemeClr val="bg2">
                  <a:lumMod val="25000"/>
                </a:schemeClr>
              </a:solidFill>
            </a:rPr>
            <a:t>Paul Hoffman, Chair</a:t>
          </a:r>
          <a:endParaRPr lang="en-US" sz="900" kern="1200" dirty="0">
            <a:solidFill>
              <a:schemeClr val="bg2">
                <a:lumMod val="25000"/>
              </a:schemeClr>
            </a:solidFill>
          </a:endParaRPr>
        </a:p>
      </dsp:txBody>
      <dsp:txXfrm>
        <a:off x="4460720" y="1332623"/>
        <a:ext cx="935913" cy="467956"/>
      </dsp:txXfrm>
    </dsp:sp>
    <dsp:sp modelId="{0839A13B-BF58-0444-9D2C-3DC8CCD1E0BC}">
      <dsp:nvSpPr>
        <dsp:cNvPr id="0" name=""/>
        <dsp:cNvSpPr/>
      </dsp:nvSpPr>
      <dsp:spPr>
        <a:xfrm>
          <a:off x="5593176" y="1332623"/>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err="1" smtClean="0">
              <a:solidFill>
                <a:schemeClr val="bg2">
                  <a:lumMod val="25000"/>
                </a:schemeClr>
              </a:solidFill>
            </a:rPr>
            <a:t>EarlyAct</a:t>
          </a:r>
          <a:r>
            <a:rPr lang="en-US" sz="900" kern="1200" dirty="0" smtClean="0">
              <a:solidFill>
                <a:schemeClr val="bg2">
                  <a:lumMod val="25000"/>
                </a:schemeClr>
              </a:solidFill>
            </a:rPr>
            <a:t>, </a:t>
          </a:r>
        </a:p>
        <a:p>
          <a:pPr lvl="0" algn="ctr" defTabSz="400050">
            <a:lnSpc>
              <a:spcPct val="90000"/>
            </a:lnSpc>
            <a:spcBef>
              <a:spcPct val="0"/>
            </a:spcBef>
            <a:spcAft>
              <a:spcPct val="35000"/>
            </a:spcAft>
          </a:pPr>
          <a:r>
            <a:rPr lang="en-US" sz="900" kern="1200" dirty="0" smtClean="0">
              <a:solidFill>
                <a:schemeClr val="bg2">
                  <a:lumMod val="25000"/>
                </a:schemeClr>
              </a:solidFill>
            </a:rPr>
            <a:t>Ed </a:t>
          </a:r>
          <a:r>
            <a:rPr lang="en-US" sz="900" kern="1200" dirty="0" err="1" smtClean="0">
              <a:solidFill>
                <a:schemeClr val="bg2">
                  <a:lumMod val="25000"/>
                </a:schemeClr>
              </a:solidFill>
            </a:rPr>
            <a:t>Walcoff</a:t>
          </a:r>
          <a:endParaRPr lang="en-US" sz="900" kern="1200" dirty="0">
            <a:solidFill>
              <a:schemeClr val="bg2">
                <a:lumMod val="25000"/>
              </a:schemeClr>
            </a:solidFill>
          </a:endParaRPr>
        </a:p>
      </dsp:txBody>
      <dsp:txXfrm>
        <a:off x="5593176" y="1332623"/>
        <a:ext cx="935913" cy="467956"/>
      </dsp:txXfrm>
    </dsp:sp>
    <dsp:sp modelId="{302C5559-B976-DB48-B42D-C42F0F9608F4}">
      <dsp:nvSpPr>
        <dsp:cNvPr id="0" name=""/>
        <dsp:cNvSpPr/>
      </dsp:nvSpPr>
      <dsp:spPr>
        <a:xfrm>
          <a:off x="6725632" y="1332623"/>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err="1" smtClean="0">
              <a:solidFill>
                <a:schemeClr val="bg2">
                  <a:lumMod val="25000"/>
                </a:schemeClr>
              </a:solidFill>
            </a:rPr>
            <a:t>Rotakids</a:t>
          </a:r>
          <a:r>
            <a:rPr lang="en-US" sz="900" kern="1200" dirty="0" smtClean="0">
              <a:solidFill>
                <a:schemeClr val="bg2">
                  <a:lumMod val="25000"/>
                </a:schemeClr>
              </a:solidFill>
            </a:rPr>
            <a:t>, </a:t>
          </a:r>
        </a:p>
        <a:p>
          <a:pPr lvl="0" algn="ctr" defTabSz="400050">
            <a:lnSpc>
              <a:spcPct val="90000"/>
            </a:lnSpc>
            <a:spcBef>
              <a:spcPct val="0"/>
            </a:spcBef>
            <a:spcAft>
              <a:spcPct val="35000"/>
            </a:spcAft>
          </a:pPr>
          <a:r>
            <a:rPr lang="en-US" sz="900" kern="1200" dirty="0" smtClean="0">
              <a:solidFill>
                <a:schemeClr val="bg2">
                  <a:lumMod val="25000"/>
                </a:schemeClr>
              </a:solidFill>
            </a:rPr>
            <a:t>Larry </a:t>
          </a:r>
          <a:r>
            <a:rPr lang="en-US" sz="900" kern="1200" dirty="0" err="1" smtClean="0">
              <a:solidFill>
                <a:schemeClr val="bg2">
                  <a:lumMod val="25000"/>
                </a:schemeClr>
              </a:solidFill>
            </a:rPr>
            <a:t>Hollifield</a:t>
          </a:r>
          <a:endParaRPr lang="en-US" sz="900" kern="1200" dirty="0">
            <a:solidFill>
              <a:schemeClr val="bg2">
                <a:lumMod val="25000"/>
              </a:schemeClr>
            </a:solidFill>
          </a:endParaRPr>
        </a:p>
      </dsp:txBody>
      <dsp:txXfrm>
        <a:off x="6725632" y="1332623"/>
        <a:ext cx="935913" cy="467956"/>
      </dsp:txXfrm>
    </dsp:sp>
    <dsp:sp modelId="{B9AA977E-D1FB-4BA8-8463-E73CC66F1D05}">
      <dsp:nvSpPr>
        <dsp:cNvPr id="0" name=""/>
        <dsp:cNvSpPr/>
      </dsp:nvSpPr>
      <dsp:spPr>
        <a:xfrm>
          <a:off x="3328265" y="668125"/>
          <a:ext cx="935913" cy="467956"/>
        </a:xfrm>
        <a:prstGeom prst="rect">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2">
                  <a:lumMod val="25000"/>
                </a:schemeClr>
              </a:solidFill>
            </a:rPr>
            <a:t>Youth Protection Officer, Paul Hoffman</a:t>
          </a:r>
          <a:endParaRPr lang="en-US" sz="900" kern="1200" dirty="0">
            <a:solidFill>
              <a:schemeClr val="bg2">
                <a:lumMod val="25000"/>
              </a:schemeClr>
            </a:solidFill>
          </a:endParaRPr>
        </a:p>
      </dsp:txBody>
      <dsp:txXfrm>
        <a:off x="3328265" y="668125"/>
        <a:ext cx="935913" cy="4679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EBBA6D-FF36-BD45-A2EB-00C6FB7E4249}" type="datetimeFigureOut">
              <a:rPr lang="en-US" smtClean="0"/>
              <a:t>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2DF15-D35A-0B4B-8332-D6A4D64C6592}" type="slidenum">
              <a:rPr lang="en-US" smtClean="0"/>
              <a:t>‹#›</a:t>
            </a:fld>
            <a:endParaRPr lang="en-US"/>
          </a:p>
        </p:txBody>
      </p:sp>
    </p:spTree>
    <p:extLst>
      <p:ext uri="{BB962C8B-B14F-4D97-AF65-F5344CB8AC3E}">
        <p14:creationId xmlns:p14="http://schemas.microsoft.com/office/powerpoint/2010/main" val="25847746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B9C860B-0778-D44D-8A79-EFBD8DCE3346}" type="slidenum">
              <a:rPr lang="en-US"/>
              <a:pPr eaLnBrk="1" hangingPunct="1"/>
              <a:t>5</a:t>
            </a:fld>
            <a:endParaRPr lang="en-US"/>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8436"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4E0980E-6ED6-4B42-8828-1D822AC0FE38}"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BCA7D-FBEE-8A4B-8E99-C8872D445F59}"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0980E-6ED6-4B42-8828-1D822AC0FE38}" type="datetimeFigureOut">
              <a:rPr lang="en-US" smtClean="0"/>
              <a:t>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BCA7D-FBEE-8A4B-8E99-C8872D445F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94E0980E-6ED6-4B42-8828-1D822AC0FE38}"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BCA7D-FBEE-8A4B-8E99-C8872D445F5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94E0980E-6ED6-4B42-8828-1D822AC0FE38}"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BCA7D-FBEE-8A4B-8E99-C8872D445F59}"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94E0980E-6ED6-4B42-8828-1D822AC0FE38}"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BCA7D-FBEE-8A4B-8E99-C8872D445F59}"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4E0980E-6ED6-4B42-8828-1D822AC0FE38}"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BCA7D-FBEE-8A4B-8E99-C8872D445F5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4E0980E-6ED6-4B42-8828-1D822AC0FE38}"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BCA7D-FBEE-8A4B-8E99-C8872D445F5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E0980E-6ED6-4B42-8828-1D822AC0FE38}" type="datetimeFigureOut">
              <a:rPr lang="en-US" smtClean="0"/>
              <a:t>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BCA7D-FBEE-8A4B-8E99-C8872D445F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4E0980E-6ED6-4B42-8828-1D822AC0FE38}"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BCA7D-FBEE-8A4B-8E99-C8872D445F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94E0980E-6ED6-4B42-8828-1D822AC0FE38}" type="datetimeFigureOut">
              <a:rPr lang="en-US" smtClean="0"/>
              <a:t>5/20/17</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67ABCA7D-FBEE-8A4B-8E99-C8872D445F59}"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4E0980E-6ED6-4B42-8828-1D822AC0FE38}"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BCA7D-FBEE-8A4B-8E99-C8872D445F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4E0980E-6ED6-4B42-8828-1D822AC0FE38}" type="datetimeFigureOut">
              <a:rPr lang="en-US" smtClean="0"/>
              <a:t>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BCA7D-FBEE-8A4B-8E99-C8872D445F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4E0980E-6ED6-4B42-8828-1D822AC0FE38}"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BCA7D-FBEE-8A4B-8E99-C8872D445F59}"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4E0980E-6ED6-4B42-8828-1D822AC0FE38}"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BCA7D-FBEE-8A4B-8E99-C8872D445F59}"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4E0980E-6ED6-4B42-8828-1D822AC0FE38}"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BCA7D-FBEE-8A4B-8E99-C8872D445F59}"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4E0980E-6ED6-4B42-8828-1D822AC0FE38}" type="datetimeFigureOut">
              <a:rPr lang="en-US" smtClean="0"/>
              <a:t>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BCA7D-FBEE-8A4B-8E99-C8872D445F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94E0980E-6ED6-4B42-8828-1D822AC0FE38}" type="datetimeFigureOut">
              <a:rPr lang="en-US" smtClean="0"/>
              <a:t>5/20/17</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67ABCA7D-FBEE-8A4B-8E99-C8872D445F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hartleyrd@appstat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984" y="1450848"/>
            <a:ext cx="8228013" cy="1927225"/>
          </a:xfrm>
        </p:spPr>
        <p:txBody>
          <a:bodyPr/>
          <a:lstStyle/>
          <a:p>
            <a:r>
              <a:rPr lang="en-US" dirty="0" smtClean="0"/>
              <a:t>District 7670</a:t>
            </a:r>
            <a:endParaRPr lang="en-US" dirty="0"/>
          </a:p>
        </p:txBody>
      </p:sp>
      <p:sp>
        <p:nvSpPr>
          <p:cNvPr id="3" name="Subtitle 2"/>
          <p:cNvSpPr>
            <a:spLocks noGrp="1"/>
          </p:cNvSpPr>
          <p:nvPr>
            <p:ph type="subTitle" idx="1"/>
          </p:nvPr>
        </p:nvSpPr>
        <p:spPr>
          <a:xfrm>
            <a:off x="498983" y="3731641"/>
            <a:ext cx="8228013" cy="1066800"/>
          </a:xfrm>
        </p:spPr>
        <p:txBody>
          <a:bodyPr>
            <a:normAutofit/>
          </a:bodyPr>
          <a:lstStyle/>
          <a:p>
            <a:r>
              <a:rPr lang="en-US" sz="4400" dirty="0" smtClean="0"/>
              <a:t>Youth Services</a:t>
            </a:r>
          </a:p>
        </p:txBody>
      </p:sp>
      <p:pic>
        <p:nvPicPr>
          <p:cNvPr id="4" name="Picture 4" descr="http://www.rotary7690.org/Assets/Wheel100.gif"/>
          <p:cNvPicPr>
            <a:picLocks noChangeAspect="1" noChangeArrowheads="1"/>
          </p:cNvPicPr>
          <p:nvPr/>
        </p:nvPicPr>
        <p:blipFill>
          <a:blip r:embed="rId2" cstate="print"/>
          <a:srcRect/>
          <a:stretch>
            <a:fillRect/>
          </a:stretch>
        </p:blipFill>
        <p:spPr bwMode="auto">
          <a:xfrm>
            <a:off x="3872967" y="563880"/>
            <a:ext cx="1480049" cy="1463040"/>
          </a:xfrm>
          <a:prstGeom prst="rect">
            <a:avLst/>
          </a:prstGeom>
          <a:noFill/>
        </p:spPr>
      </p:pic>
    </p:spTree>
    <p:extLst>
      <p:ext uri="{BB962C8B-B14F-4D97-AF65-F5344CB8AC3E}">
        <p14:creationId xmlns:p14="http://schemas.microsoft.com/office/powerpoint/2010/main" val="683615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 International and District</a:t>
            </a:r>
            <a:endParaRPr lang="en-US" dirty="0"/>
          </a:p>
        </p:txBody>
      </p:sp>
      <p:sp>
        <p:nvSpPr>
          <p:cNvPr id="3" name="Content Placeholder 2"/>
          <p:cNvSpPr>
            <a:spLocks noGrp="1"/>
          </p:cNvSpPr>
          <p:nvPr>
            <p:ph idx="1"/>
          </p:nvPr>
        </p:nvSpPr>
        <p:spPr>
          <a:xfrm>
            <a:off x="740568" y="3337023"/>
            <a:ext cx="7662864" cy="2239682"/>
          </a:xfrm>
        </p:spPr>
        <p:txBody>
          <a:bodyPr>
            <a:noAutofit/>
          </a:bodyPr>
          <a:lstStyle/>
          <a:p>
            <a:pPr lvl="0"/>
            <a:r>
              <a:rPr lang="en-US" sz="2400" dirty="0" smtClean="0"/>
              <a:t>There are 20,372</a:t>
            </a:r>
            <a:r>
              <a:rPr lang="en-US" sz="2400" dirty="0"/>
              <a:t> </a:t>
            </a:r>
            <a:r>
              <a:rPr lang="en-US" sz="2400" dirty="0" smtClean="0"/>
              <a:t>Interact </a:t>
            </a:r>
            <a:r>
              <a:rPr lang="en-US" sz="2400" dirty="0"/>
              <a:t>clubs</a:t>
            </a:r>
          </a:p>
          <a:p>
            <a:pPr lvl="0"/>
            <a:r>
              <a:rPr lang="en-US" sz="2400" dirty="0" smtClean="0"/>
              <a:t>468,556 Interactors159</a:t>
            </a:r>
            <a:r>
              <a:rPr lang="en-US" sz="2400" dirty="0"/>
              <a:t> </a:t>
            </a:r>
            <a:r>
              <a:rPr lang="en-US" sz="2400" dirty="0" smtClean="0"/>
              <a:t>countries</a:t>
            </a:r>
          </a:p>
          <a:p>
            <a:pPr lvl="0"/>
            <a:r>
              <a:rPr lang="en-US" sz="2400" dirty="0" smtClean="0"/>
              <a:t>District level there are 45 Interact Clubs</a:t>
            </a: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53399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Rotaract</a:t>
            </a:r>
            <a:endParaRPr lang="en-US" dirty="0"/>
          </a:p>
        </p:txBody>
      </p:sp>
      <p:sp>
        <p:nvSpPr>
          <p:cNvPr id="3" name="Content Placeholder 2"/>
          <p:cNvSpPr>
            <a:spLocks noGrp="1"/>
          </p:cNvSpPr>
          <p:nvPr>
            <p:ph idx="1"/>
          </p:nvPr>
        </p:nvSpPr>
        <p:spPr>
          <a:xfrm>
            <a:off x="457200" y="2104801"/>
            <a:ext cx="8229599" cy="4217473"/>
          </a:xfrm>
        </p:spPr>
        <p:txBody>
          <a:bodyPr>
            <a:noAutofit/>
          </a:bodyPr>
          <a:lstStyle/>
          <a:p>
            <a:r>
              <a:rPr lang="en-US" sz="2400" dirty="0" err="1"/>
              <a:t>Rotaract</a:t>
            </a:r>
            <a:r>
              <a:rPr lang="en-US" sz="2400" dirty="0"/>
              <a:t> is a service club for young men and women ages 18 to 30 who are dedicated to community and international service. </a:t>
            </a:r>
            <a:r>
              <a:rPr lang="en-US" sz="2400" dirty="0" err="1" smtClean="0"/>
              <a:t>Rotaract</a:t>
            </a:r>
            <a:r>
              <a:rPr lang="en-US" sz="2400" dirty="0" smtClean="0"/>
              <a:t> </a:t>
            </a:r>
            <a:r>
              <a:rPr lang="en-US" sz="2400" dirty="0"/>
              <a:t>clubs are self-governing and self-supporting and can be either university- or community-</a:t>
            </a:r>
            <a:r>
              <a:rPr lang="en-US" sz="2400" dirty="0" smtClean="0"/>
              <a:t>based</a:t>
            </a:r>
          </a:p>
          <a:p>
            <a:r>
              <a:rPr lang="en-US" sz="2400" dirty="0" err="1" smtClean="0"/>
              <a:t>Rotaract</a:t>
            </a:r>
            <a:r>
              <a:rPr lang="en-US" sz="2400" dirty="0" smtClean="0"/>
              <a:t> </a:t>
            </a:r>
            <a:r>
              <a:rPr lang="en-US" sz="2400" dirty="0"/>
              <a:t>clubs and offer guidance and support, making </a:t>
            </a:r>
            <a:r>
              <a:rPr lang="en-US" sz="2400" dirty="0" smtClean="0"/>
              <a:t>                        the </a:t>
            </a:r>
            <a:r>
              <a:rPr lang="en-US" sz="2400" dirty="0" err="1"/>
              <a:t>Rotaract</a:t>
            </a:r>
            <a:r>
              <a:rPr lang="en-US" sz="2400" dirty="0"/>
              <a:t> clubs true “partners in service” and </a:t>
            </a:r>
            <a:r>
              <a:rPr lang="en-US" sz="2400" dirty="0" smtClean="0"/>
              <a:t>                                  key </a:t>
            </a:r>
            <a:r>
              <a:rPr lang="en-US" sz="2400" dirty="0"/>
              <a:t>members of the </a:t>
            </a:r>
            <a:r>
              <a:rPr lang="en-US" sz="2400" dirty="0" smtClean="0"/>
              <a:t>family </a:t>
            </a:r>
            <a:r>
              <a:rPr lang="en-US" sz="2400" dirty="0"/>
              <a:t>of Rotary. </a:t>
            </a:r>
          </a:p>
          <a:p>
            <a:endParaRPr lang="en-US" sz="2400" dirty="0"/>
          </a:p>
        </p:txBody>
      </p:sp>
      <p:pic>
        <p:nvPicPr>
          <p:cNvPr id="4" name="Picture 3"/>
          <p:cNvPicPr>
            <a:picLocks noChangeAspect="1"/>
          </p:cNvPicPr>
          <p:nvPr/>
        </p:nvPicPr>
        <p:blipFill>
          <a:blip r:embed="rId2"/>
          <a:stretch>
            <a:fillRect/>
          </a:stretch>
        </p:blipFill>
        <p:spPr>
          <a:xfrm>
            <a:off x="6587093" y="345141"/>
            <a:ext cx="1536700" cy="1524000"/>
          </a:xfrm>
          <a:prstGeom prst="rect">
            <a:avLst/>
          </a:prstGeom>
        </p:spPr>
      </p:pic>
    </p:spTree>
    <p:extLst>
      <p:ext uri="{BB962C8B-B14F-4D97-AF65-F5344CB8AC3E}">
        <p14:creationId xmlns:p14="http://schemas.microsoft.com/office/powerpoint/2010/main" val="230817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err="1" smtClean="0"/>
              <a:t>Rotaract</a:t>
            </a:r>
            <a:r>
              <a:rPr lang="en-US" dirty="0" smtClean="0"/>
              <a:t>: </a:t>
            </a:r>
            <a:r>
              <a:rPr lang="en-US" dirty="0"/>
              <a:t>International and District</a:t>
            </a:r>
            <a:endParaRPr lang="en-US" dirty="0">
              <a:latin typeface="Calibri" charset="0"/>
            </a:endParaRPr>
          </a:p>
        </p:txBody>
      </p:sp>
      <p:sp>
        <p:nvSpPr>
          <p:cNvPr id="8195" name="Content Placeholder 2"/>
          <p:cNvSpPr>
            <a:spLocks noGrp="1"/>
          </p:cNvSpPr>
          <p:nvPr>
            <p:ph idx="1"/>
          </p:nvPr>
        </p:nvSpPr>
        <p:spPr/>
        <p:txBody>
          <a:bodyPr>
            <a:noAutofit/>
          </a:bodyPr>
          <a:lstStyle/>
          <a:p>
            <a:pPr lvl="0"/>
            <a:r>
              <a:rPr lang="en-US" sz="2400" dirty="0"/>
              <a:t>There are </a:t>
            </a:r>
            <a:r>
              <a:rPr lang="en-US" sz="2400" dirty="0" smtClean="0"/>
              <a:t>9,522 </a:t>
            </a:r>
            <a:r>
              <a:rPr lang="en-US" sz="2400" dirty="0" err="1" smtClean="0"/>
              <a:t>Rotaract</a:t>
            </a:r>
            <a:r>
              <a:rPr lang="en-US" sz="2400" dirty="0" smtClean="0"/>
              <a:t> clubs</a:t>
            </a:r>
            <a:endParaRPr lang="en-US" sz="2400" dirty="0"/>
          </a:p>
          <a:p>
            <a:pPr lvl="0"/>
            <a:r>
              <a:rPr lang="en-US" sz="2400" dirty="0" smtClean="0"/>
              <a:t>291,006</a:t>
            </a:r>
            <a:r>
              <a:rPr lang="en-US" sz="2400" dirty="0"/>
              <a:t> </a:t>
            </a:r>
            <a:r>
              <a:rPr lang="en-US" sz="2400" dirty="0" err="1" smtClean="0"/>
              <a:t>Rotaractors</a:t>
            </a:r>
            <a:r>
              <a:rPr lang="en-US" sz="2400" dirty="0" smtClean="0"/>
              <a:t> in 177</a:t>
            </a:r>
            <a:r>
              <a:rPr lang="en-US" sz="2400" dirty="0"/>
              <a:t> </a:t>
            </a:r>
            <a:r>
              <a:rPr lang="en-US" sz="2400" dirty="0" smtClean="0"/>
              <a:t>countries </a:t>
            </a:r>
          </a:p>
          <a:p>
            <a:r>
              <a:rPr lang="en-US" sz="2400" dirty="0"/>
              <a:t>District level there are </a:t>
            </a:r>
            <a:r>
              <a:rPr lang="en-US" sz="2400" dirty="0" smtClean="0"/>
              <a:t>7 </a:t>
            </a:r>
            <a:r>
              <a:rPr lang="en-US" sz="2400" dirty="0" err="1" smtClean="0"/>
              <a:t>Rotaract</a:t>
            </a:r>
            <a:r>
              <a:rPr lang="en-US" sz="2400" dirty="0" smtClean="0"/>
              <a:t> Clubs</a:t>
            </a:r>
            <a:endParaRPr lang="en-US" sz="2400" dirty="0"/>
          </a:p>
          <a:p>
            <a:pPr eaLnBrk="1" hangingPunct="1"/>
            <a:endParaRPr lang="en-US" sz="2400" dirty="0">
              <a:latin typeface="Calibri" charset="0"/>
            </a:endParaRPr>
          </a:p>
        </p:txBody>
      </p:sp>
    </p:spTree>
    <p:extLst>
      <p:ext uri="{BB962C8B-B14F-4D97-AF65-F5344CB8AC3E}">
        <p14:creationId xmlns:p14="http://schemas.microsoft.com/office/powerpoint/2010/main" val="22242442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Exchange</a:t>
            </a:r>
            <a:endParaRPr lang="en-US" dirty="0"/>
          </a:p>
        </p:txBody>
      </p:sp>
      <p:sp>
        <p:nvSpPr>
          <p:cNvPr id="3" name="Content Placeholder 2"/>
          <p:cNvSpPr>
            <a:spLocks noGrp="1"/>
          </p:cNvSpPr>
          <p:nvPr>
            <p:ph idx="1"/>
          </p:nvPr>
        </p:nvSpPr>
        <p:spPr>
          <a:xfrm>
            <a:off x="457200" y="2271839"/>
            <a:ext cx="8229600" cy="4051016"/>
          </a:xfrm>
        </p:spPr>
        <p:txBody>
          <a:bodyPr>
            <a:noAutofit/>
          </a:bodyPr>
          <a:lstStyle/>
          <a:p>
            <a:pPr marL="0" indent="0">
              <a:buNone/>
            </a:pPr>
            <a:endParaRPr lang="en-US" sz="2400" dirty="0" smtClean="0"/>
          </a:p>
          <a:p>
            <a:r>
              <a:rPr lang="en-US" sz="2400" dirty="0"/>
              <a:t>Exposure to different cultures ranks as one of the most powerful ways to promote international understanding and peace. </a:t>
            </a:r>
            <a:endParaRPr lang="en-US" sz="2400" dirty="0" smtClean="0"/>
          </a:p>
          <a:p>
            <a:r>
              <a:rPr lang="en-US" sz="2400" dirty="0" smtClean="0"/>
              <a:t>The </a:t>
            </a:r>
            <a:r>
              <a:rPr lang="en-US" sz="2400" dirty="0"/>
              <a:t>Rotary Youth Exchange program provides thousands of young students with the opportunity to meet people from other countries and to experience new cultures, planting the seeds for a lifetime of international understanding. </a:t>
            </a:r>
          </a:p>
          <a:p>
            <a:endParaRPr lang="en-US" sz="2400" dirty="0"/>
          </a:p>
        </p:txBody>
      </p:sp>
      <p:pic>
        <p:nvPicPr>
          <p:cNvPr id="4" name="Picture 3"/>
          <p:cNvPicPr>
            <a:picLocks noChangeAspect="1"/>
          </p:cNvPicPr>
          <p:nvPr/>
        </p:nvPicPr>
        <p:blipFill>
          <a:blip r:embed="rId2"/>
          <a:stretch>
            <a:fillRect/>
          </a:stretch>
        </p:blipFill>
        <p:spPr>
          <a:xfrm>
            <a:off x="457200" y="345141"/>
            <a:ext cx="1549400" cy="1676400"/>
          </a:xfrm>
          <a:prstGeom prst="rect">
            <a:avLst/>
          </a:prstGeom>
        </p:spPr>
      </p:pic>
    </p:spTree>
    <p:extLst>
      <p:ext uri="{BB962C8B-B14F-4D97-AF65-F5344CB8AC3E}">
        <p14:creationId xmlns:p14="http://schemas.microsoft.com/office/powerpoint/2010/main" val="117536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RYLA</a:t>
            </a:r>
            <a:endParaRPr lang="en-US" dirty="0"/>
          </a:p>
        </p:txBody>
      </p:sp>
      <p:sp>
        <p:nvSpPr>
          <p:cNvPr id="3" name="Content Placeholder 2"/>
          <p:cNvSpPr>
            <a:spLocks noGrp="1"/>
          </p:cNvSpPr>
          <p:nvPr>
            <p:ph idx="1"/>
          </p:nvPr>
        </p:nvSpPr>
        <p:spPr>
          <a:xfrm>
            <a:off x="739775" y="2425315"/>
            <a:ext cx="7662864" cy="3966072"/>
          </a:xfrm>
        </p:spPr>
        <p:txBody>
          <a:bodyPr>
            <a:noAutofit/>
          </a:bodyPr>
          <a:lstStyle/>
          <a:p>
            <a:r>
              <a:rPr lang="en-US" dirty="0"/>
              <a:t>The Rotary Youth Leadership Awards (RYLA) program seeks to provide young adults, ages 14-30, with an opportunity to develop their skills and character while exposing them to Rotary’s values of service, high ethical standards, and peace. </a:t>
            </a:r>
          </a:p>
          <a:p>
            <a:r>
              <a:rPr lang="en-US" dirty="0"/>
              <a:t>RYLAs can be conducted at the club, district, or multidistrict level and usually run from 3 to 10 days. </a:t>
            </a:r>
            <a:r>
              <a:rPr lang="en-US" dirty="0" smtClean="0"/>
              <a:t>Through </a:t>
            </a:r>
            <a:r>
              <a:rPr lang="en-US" dirty="0"/>
              <a:t>RYLA, you can help develop the qualities of leadership, citizenship, and personal development among young people in your community. </a:t>
            </a:r>
            <a:endParaRPr lang="en-US" dirty="0" smtClean="0"/>
          </a:p>
          <a:p>
            <a:endParaRPr lang="en-US" dirty="0"/>
          </a:p>
        </p:txBody>
      </p:sp>
      <p:pic>
        <p:nvPicPr>
          <p:cNvPr id="4" name="Picture 3"/>
          <p:cNvPicPr>
            <a:picLocks noChangeAspect="1"/>
          </p:cNvPicPr>
          <p:nvPr/>
        </p:nvPicPr>
        <p:blipFill>
          <a:blip r:embed="rId2"/>
          <a:stretch>
            <a:fillRect/>
          </a:stretch>
        </p:blipFill>
        <p:spPr>
          <a:xfrm>
            <a:off x="6359076" y="218141"/>
            <a:ext cx="2514600" cy="1270000"/>
          </a:xfrm>
          <a:prstGeom prst="rect">
            <a:avLst/>
          </a:prstGeom>
        </p:spPr>
      </p:pic>
    </p:spTree>
    <p:extLst>
      <p:ext uri="{BB962C8B-B14F-4D97-AF65-F5344CB8AC3E}">
        <p14:creationId xmlns:p14="http://schemas.microsoft.com/office/powerpoint/2010/main" val="1772066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Youth </a:t>
            </a:r>
            <a:r>
              <a:rPr lang="en-US" dirty="0" smtClean="0"/>
              <a:t>Protection</a:t>
            </a:r>
            <a:endParaRPr lang="en-US" dirty="0"/>
          </a:p>
        </p:txBody>
      </p:sp>
      <p:sp>
        <p:nvSpPr>
          <p:cNvPr id="3" name="Content Placeholder 2"/>
          <p:cNvSpPr>
            <a:spLocks noGrp="1"/>
          </p:cNvSpPr>
          <p:nvPr>
            <p:ph idx="1"/>
          </p:nvPr>
        </p:nvSpPr>
        <p:spPr>
          <a:xfrm>
            <a:off x="739775" y="2289727"/>
            <a:ext cx="7662864" cy="4150129"/>
          </a:xfrm>
        </p:spPr>
        <p:txBody>
          <a:bodyPr>
            <a:normAutofit fontScale="92500" lnSpcReduction="10000"/>
          </a:bodyPr>
          <a:lstStyle/>
          <a:p>
            <a:r>
              <a:rPr lang="en-US" dirty="0"/>
              <a:t>Essential to protect youth and Rotarians</a:t>
            </a:r>
            <a:endParaRPr lang="en-US" dirty="0" smtClean="0"/>
          </a:p>
          <a:p>
            <a:r>
              <a:rPr lang="en-US" dirty="0" smtClean="0"/>
              <a:t>The </a:t>
            </a:r>
            <a:r>
              <a:rPr lang="en-US" dirty="0"/>
              <a:t>District Youth Protection Officer is responsible for the development </a:t>
            </a:r>
            <a:r>
              <a:rPr lang="en-US" dirty="0" smtClean="0"/>
              <a:t>and dissemination </a:t>
            </a:r>
            <a:r>
              <a:rPr lang="en-US" dirty="0"/>
              <a:t>of youth protection policy and training within the District’s </a:t>
            </a:r>
            <a:r>
              <a:rPr lang="en-US" dirty="0" smtClean="0"/>
              <a:t>Youth Exchange </a:t>
            </a:r>
            <a:r>
              <a:rPr lang="en-US" dirty="0"/>
              <a:t>Program</a:t>
            </a:r>
            <a:r>
              <a:rPr lang="en-US" dirty="0" smtClean="0"/>
              <a:t>.</a:t>
            </a:r>
          </a:p>
          <a:p>
            <a:r>
              <a:rPr lang="en-US" dirty="0" smtClean="0"/>
              <a:t>He </a:t>
            </a:r>
            <a:r>
              <a:rPr lang="en-US" dirty="0"/>
              <a:t>or she shall coordinate the efforts of Club Youth </a:t>
            </a:r>
            <a:r>
              <a:rPr lang="en-US" dirty="0" smtClean="0"/>
              <a:t>Exchange Officers</a:t>
            </a:r>
            <a:r>
              <a:rPr lang="en-US" dirty="0"/>
              <a:t>/Counselors or Youth Protection Officers to ensure that youth </a:t>
            </a:r>
            <a:r>
              <a:rPr lang="en-US" dirty="0" smtClean="0"/>
              <a:t>protection policies </a:t>
            </a:r>
            <a:r>
              <a:rPr lang="en-US" dirty="0"/>
              <a:t>and procedures are being followed by Clubs within the District. </a:t>
            </a:r>
            <a:endParaRPr lang="en-US" dirty="0" smtClean="0"/>
          </a:p>
          <a:p>
            <a:r>
              <a:rPr lang="en-US" dirty="0" smtClean="0"/>
              <a:t>The District Youth </a:t>
            </a:r>
            <a:r>
              <a:rPr lang="en-US" dirty="0"/>
              <a:t>Protection Officer shall work with other RI and District Executive Members </a:t>
            </a:r>
            <a:r>
              <a:rPr lang="en-US" dirty="0" smtClean="0"/>
              <a:t>in managing </a:t>
            </a:r>
            <a:r>
              <a:rPr lang="en-US" dirty="0"/>
              <a:t>the investigation and resolution of complaints of harassment and </a:t>
            </a:r>
            <a:r>
              <a:rPr lang="en-US" dirty="0" smtClean="0"/>
              <a:t>abuse against </a:t>
            </a:r>
            <a:r>
              <a:rPr lang="en-US" dirty="0"/>
              <a:t>youth. </a:t>
            </a:r>
          </a:p>
        </p:txBody>
      </p:sp>
    </p:spTree>
    <p:extLst>
      <p:ext uri="{BB962C8B-B14F-4D97-AF65-F5344CB8AC3E}">
        <p14:creationId xmlns:p14="http://schemas.microsoft.com/office/powerpoint/2010/main" val="1719750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Contact Information: </a:t>
            </a:r>
            <a:r>
              <a:rPr lang="en-US" dirty="0" smtClean="0">
                <a:hlinkClick r:id="rId2"/>
              </a:rPr>
              <a:t>hartleyrd@appstate.edu</a:t>
            </a:r>
            <a:endParaRPr lang="en-US" smtClean="0"/>
          </a:p>
          <a:p>
            <a:endParaRPr lang="en-US"/>
          </a:p>
        </p:txBody>
      </p:sp>
    </p:spTree>
    <p:extLst>
      <p:ext uri="{BB962C8B-B14F-4D97-AF65-F5344CB8AC3E}">
        <p14:creationId xmlns:p14="http://schemas.microsoft.com/office/powerpoint/2010/main" val="81224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Generations Service</a:t>
            </a:r>
          </a:p>
        </p:txBody>
      </p:sp>
      <p:sp>
        <p:nvSpPr>
          <p:cNvPr id="3" name="Content Placeholder 2"/>
          <p:cNvSpPr>
            <a:spLocks noGrp="1"/>
          </p:cNvSpPr>
          <p:nvPr>
            <p:ph idx="1"/>
          </p:nvPr>
        </p:nvSpPr>
        <p:spPr>
          <a:xfrm>
            <a:off x="739775" y="2783209"/>
            <a:ext cx="7662864" cy="3870330"/>
          </a:xfrm>
        </p:spPr>
        <p:txBody>
          <a:bodyPr>
            <a:noAutofit/>
          </a:bodyPr>
          <a:lstStyle/>
          <a:p>
            <a:r>
              <a:rPr lang="en-US" sz="2400" i="1" dirty="0"/>
              <a:t>New Generations </a:t>
            </a:r>
            <a:r>
              <a:rPr lang="en-US" sz="2400" dirty="0"/>
              <a:t>refers to the youngest generation in the family of Rotary. </a:t>
            </a:r>
            <a:endParaRPr lang="en-US" sz="2400" dirty="0" smtClean="0"/>
          </a:p>
          <a:p>
            <a:r>
              <a:rPr lang="en-US" sz="2400" dirty="0" smtClean="0"/>
              <a:t>Many </a:t>
            </a:r>
            <a:r>
              <a:rPr lang="en-US" sz="2400" dirty="0"/>
              <a:t>are participants in Rotary’s youth and young adult programs: </a:t>
            </a:r>
            <a:r>
              <a:rPr lang="en-US" sz="2400" dirty="0" err="1" smtClean="0"/>
              <a:t>EarlyAct</a:t>
            </a:r>
            <a:r>
              <a:rPr lang="en-US" sz="2400" dirty="0" smtClean="0"/>
              <a:t>, </a:t>
            </a:r>
            <a:r>
              <a:rPr lang="en-US" sz="2400" dirty="0" err="1" smtClean="0"/>
              <a:t>RotaKids</a:t>
            </a:r>
            <a:r>
              <a:rPr lang="en-US" sz="2400" dirty="0" smtClean="0"/>
              <a:t>, Interact</a:t>
            </a:r>
            <a:r>
              <a:rPr lang="en-US" sz="2400" dirty="0"/>
              <a:t>, </a:t>
            </a:r>
            <a:r>
              <a:rPr lang="en-US" sz="2400" dirty="0" err="1"/>
              <a:t>Rotaract</a:t>
            </a:r>
            <a:r>
              <a:rPr lang="en-US" sz="2400" dirty="0"/>
              <a:t>, Rotary Youth Leadership Awards (RYLA), and Rotary Youth Exchange. </a:t>
            </a:r>
            <a:endParaRPr lang="en-US" sz="2400" dirty="0" smtClean="0"/>
          </a:p>
          <a:p>
            <a:r>
              <a:rPr lang="en-US" sz="2400" dirty="0" smtClean="0"/>
              <a:t>Others </a:t>
            </a:r>
            <a:r>
              <a:rPr lang="en-US" sz="2400" dirty="0"/>
              <a:t>are service- minded young people involved in Rotary club and district activities. </a:t>
            </a:r>
          </a:p>
          <a:p>
            <a:endParaRPr lang="en-US" sz="2400" dirty="0"/>
          </a:p>
        </p:txBody>
      </p:sp>
    </p:spTree>
    <p:extLst>
      <p:ext uri="{BB962C8B-B14F-4D97-AF65-F5344CB8AC3E}">
        <p14:creationId xmlns:p14="http://schemas.microsoft.com/office/powerpoint/2010/main" val="64932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Generations Service (Cont.)</a:t>
            </a:r>
          </a:p>
        </p:txBody>
      </p:sp>
      <p:sp>
        <p:nvSpPr>
          <p:cNvPr id="3" name="Content Placeholder 2"/>
          <p:cNvSpPr>
            <a:spLocks noGrp="1"/>
          </p:cNvSpPr>
          <p:nvPr>
            <p:ph idx="1"/>
          </p:nvPr>
        </p:nvSpPr>
        <p:spPr>
          <a:xfrm>
            <a:off x="739775" y="2313544"/>
            <a:ext cx="7662864" cy="4174812"/>
          </a:xfrm>
        </p:spPr>
        <p:txBody>
          <a:bodyPr>
            <a:normAutofit/>
          </a:bodyPr>
          <a:lstStyle/>
          <a:p>
            <a:r>
              <a:rPr lang="en-US" sz="2400" dirty="0"/>
              <a:t>New Generations Service became Rotary’s fifth Avenue of Service in 2010. It is defined in article 5 of the Standard Rotary Club Constitution: </a:t>
            </a:r>
          </a:p>
          <a:p>
            <a:r>
              <a:rPr lang="en-US" sz="2400" b="1" dirty="0"/>
              <a:t>New Generations Service </a:t>
            </a:r>
            <a:r>
              <a:rPr lang="en-US" sz="2400" dirty="0"/>
              <a:t>recognizes the positive change implemented by youth and young adults through leadership development activities, involvement in community and international service projects, and exchange programs that enrich and foster world peace and cultural understanding. </a:t>
            </a:r>
          </a:p>
          <a:p>
            <a:endParaRPr lang="en-US" dirty="0"/>
          </a:p>
        </p:txBody>
      </p:sp>
    </p:spTree>
    <p:extLst>
      <p:ext uri="{BB962C8B-B14F-4D97-AF65-F5344CB8AC3E}">
        <p14:creationId xmlns:p14="http://schemas.microsoft.com/office/powerpoint/2010/main" val="185344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Services for District 7670</a:t>
            </a:r>
            <a:endParaRPr lang="en-US" dirty="0"/>
          </a:p>
        </p:txBody>
      </p:sp>
      <p:sp>
        <p:nvSpPr>
          <p:cNvPr id="3" name="Content Placeholder 2"/>
          <p:cNvSpPr>
            <a:spLocks noGrp="1"/>
          </p:cNvSpPr>
          <p:nvPr>
            <p:ph idx="1"/>
          </p:nvPr>
        </p:nvSpPr>
        <p:spPr>
          <a:xfrm>
            <a:off x="739775" y="2307616"/>
            <a:ext cx="7662864" cy="4129760"/>
          </a:xfrm>
        </p:spPr>
        <p:txBody>
          <a:bodyPr>
            <a:noAutofit/>
          </a:bodyPr>
          <a:lstStyle/>
          <a:p>
            <a:r>
              <a:rPr lang="en-US" sz="2400" dirty="0" err="1"/>
              <a:t>EarlyAct</a:t>
            </a:r>
            <a:endParaRPr lang="en-US" sz="2400" dirty="0"/>
          </a:p>
          <a:p>
            <a:r>
              <a:rPr lang="en-US" sz="2400" dirty="0" err="1" smtClean="0"/>
              <a:t>RotaKids</a:t>
            </a:r>
            <a:endParaRPr lang="en-US" sz="2400" dirty="0"/>
          </a:p>
          <a:p>
            <a:r>
              <a:rPr lang="en-US" sz="2400" dirty="0" smtClean="0"/>
              <a:t>Interact</a:t>
            </a:r>
          </a:p>
          <a:p>
            <a:r>
              <a:rPr lang="en-US" sz="2400" dirty="0" err="1" smtClean="0"/>
              <a:t>Rotaract</a:t>
            </a:r>
            <a:endParaRPr lang="en-US" sz="2400" dirty="0" smtClean="0"/>
          </a:p>
          <a:p>
            <a:r>
              <a:rPr lang="en-US" sz="2400" dirty="0" smtClean="0"/>
              <a:t>Youth Exchange</a:t>
            </a:r>
          </a:p>
          <a:p>
            <a:r>
              <a:rPr lang="en-US" sz="2400" dirty="0" smtClean="0"/>
              <a:t>RYLA</a:t>
            </a:r>
          </a:p>
          <a:p>
            <a:r>
              <a:rPr lang="en-US" sz="2400" dirty="0" smtClean="0"/>
              <a:t>Youth Protection</a:t>
            </a:r>
          </a:p>
          <a:p>
            <a:endParaRPr lang="en-US" sz="2400" dirty="0"/>
          </a:p>
        </p:txBody>
      </p:sp>
    </p:spTree>
    <p:extLst>
      <p:ext uri="{BB962C8B-B14F-4D97-AF65-F5344CB8AC3E}">
        <p14:creationId xmlns:p14="http://schemas.microsoft.com/office/powerpoint/2010/main" val="245518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5"/>
          <p:cNvSpPr>
            <a:spLocks noGrp="1" noChangeArrowheads="1"/>
          </p:cNvSpPr>
          <p:nvPr>
            <p:ph type="title"/>
          </p:nvPr>
        </p:nvSpPr>
        <p:spPr>
          <a:xfrm>
            <a:off x="457200" y="274638"/>
            <a:ext cx="8229600" cy="762894"/>
          </a:xfrm>
        </p:spPr>
        <p:txBody>
          <a:bodyPr anchor="b"/>
          <a:lstStyle/>
          <a:p>
            <a:r>
              <a:rPr lang="en-US" sz="2800" b="1" dirty="0">
                <a:latin typeface="Calisto MT"/>
                <a:cs typeface="Calisto MT"/>
              </a:rPr>
              <a:t>District 7670 Youth </a:t>
            </a:r>
            <a:r>
              <a:rPr lang="en-US" sz="2800" b="1" dirty="0" smtClean="0">
                <a:latin typeface="Calisto MT"/>
                <a:cs typeface="Calisto MT"/>
              </a:rPr>
              <a:t>Services Committees</a:t>
            </a:r>
            <a:endParaRPr lang="en-US" sz="2800" b="1" dirty="0">
              <a:latin typeface="Calisto MT"/>
              <a:cs typeface="Calisto MT"/>
            </a:endParaRPr>
          </a:p>
        </p:txBody>
      </p:sp>
      <p:graphicFrame>
        <p:nvGraphicFramePr>
          <p:cNvPr id="30" name="Diagram 29"/>
          <p:cNvGraphicFramePr/>
          <p:nvPr>
            <p:extLst>
              <p:ext uri="{D42A27DB-BD31-4B8C-83A1-F6EECF244321}">
                <p14:modId xmlns:p14="http://schemas.microsoft.com/office/powerpoint/2010/main" val="1727545294"/>
              </p:ext>
            </p:extLst>
          </p:nvPr>
        </p:nvGraphicFramePr>
        <p:xfrm>
          <a:off x="168702" y="797777"/>
          <a:ext cx="87249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9332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a:latin typeface="Calisto MT"/>
                <a:cs typeface="Calisto MT"/>
              </a:rPr>
              <a:t>Roles and Responsibilities</a:t>
            </a:r>
          </a:p>
        </p:txBody>
      </p:sp>
      <p:sp>
        <p:nvSpPr>
          <p:cNvPr id="5123" name="Content Placeholder 2"/>
          <p:cNvSpPr>
            <a:spLocks noGrp="1"/>
          </p:cNvSpPr>
          <p:nvPr>
            <p:ph idx="1"/>
          </p:nvPr>
        </p:nvSpPr>
        <p:spPr>
          <a:xfrm>
            <a:off x="457200" y="2210718"/>
            <a:ext cx="8229600" cy="4347217"/>
          </a:xfrm>
        </p:spPr>
        <p:txBody>
          <a:bodyPr>
            <a:normAutofit lnSpcReduction="10000"/>
          </a:bodyPr>
          <a:lstStyle/>
          <a:p>
            <a:pPr eaLnBrk="1" hangingPunct="1"/>
            <a:r>
              <a:rPr lang="en-US" sz="2400" dirty="0">
                <a:latin typeface="+mj-lt"/>
              </a:rPr>
              <a:t>Coordinate and partner with non-Rotary organizations to support service projects</a:t>
            </a:r>
          </a:p>
          <a:p>
            <a:pPr eaLnBrk="1" hangingPunct="1"/>
            <a:r>
              <a:rPr lang="en-US" sz="2400" dirty="0">
                <a:latin typeface="+mj-lt"/>
              </a:rPr>
              <a:t>Engage international scholars and alumni</a:t>
            </a:r>
          </a:p>
          <a:p>
            <a:pPr eaLnBrk="1" hangingPunct="1"/>
            <a:r>
              <a:rPr lang="en-US" sz="2400" dirty="0">
                <a:latin typeface="+mj-lt"/>
              </a:rPr>
              <a:t>Promote Youth Service month</a:t>
            </a:r>
          </a:p>
          <a:p>
            <a:pPr eaLnBrk="1" hangingPunct="1"/>
            <a:r>
              <a:rPr lang="en-US" sz="2400" dirty="0">
                <a:latin typeface="+mj-lt"/>
              </a:rPr>
              <a:t>Promote and support establishing Community Based </a:t>
            </a:r>
            <a:r>
              <a:rPr lang="en-US" sz="2400" dirty="0" err="1">
                <a:latin typeface="+mj-lt"/>
              </a:rPr>
              <a:t>Rotaract</a:t>
            </a:r>
            <a:r>
              <a:rPr lang="en-US" sz="2400" dirty="0">
                <a:latin typeface="+mj-lt"/>
              </a:rPr>
              <a:t> Clubs with interested clubs</a:t>
            </a:r>
          </a:p>
          <a:p>
            <a:pPr eaLnBrk="1" hangingPunct="1"/>
            <a:r>
              <a:rPr lang="en-US" sz="2400" dirty="0">
                <a:latin typeface="+mj-lt"/>
              </a:rPr>
              <a:t>Conduct annual Youth Conference </a:t>
            </a:r>
          </a:p>
          <a:p>
            <a:pPr eaLnBrk="1" hangingPunct="1"/>
            <a:r>
              <a:rPr lang="en-US" sz="2400" dirty="0">
                <a:latin typeface="+mj-lt"/>
              </a:rPr>
              <a:t>Ensure Youth and Rotarians receive youth protection </a:t>
            </a:r>
            <a:r>
              <a:rPr lang="en-US" sz="2400" dirty="0" smtClean="0">
                <a:latin typeface="+mj-lt"/>
              </a:rPr>
              <a:t>training</a:t>
            </a:r>
            <a:endParaRPr lang="en-US" sz="2400" dirty="0">
              <a:latin typeface="+mj-lt"/>
            </a:endParaRPr>
          </a:p>
        </p:txBody>
      </p:sp>
    </p:spTree>
    <p:extLst>
      <p:ext uri="{BB962C8B-B14F-4D97-AF65-F5344CB8AC3E}">
        <p14:creationId xmlns:p14="http://schemas.microsoft.com/office/powerpoint/2010/main" val="1702973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EarlyAct</a:t>
            </a:r>
            <a:endParaRPr lang="en-US" dirty="0"/>
          </a:p>
        </p:txBody>
      </p:sp>
      <p:sp>
        <p:nvSpPr>
          <p:cNvPr id="3" name="Content Placeholder 2"/>
          <p:cNvSpPr>
            <a:spLocks noGrp="1"/>
          </p:cNvSpPr>
          <p:nvPr>
            <p:ph idx="1"/>
          </p:nvPr>
        </p:nvSpPr>
        <p:spPr>
          <a:xfrm>
            <a:off x="272796" y="2129118"/>
            <a:ext cx="8414004" cy="3267169"/>
          </a:xfrm>
        </p:spPr>
        <p:txBody>
          <a:bodyPr>
            <a:noAutofit/>
          </a:bodyPr>
          <a:lstStyle/>
          <a:p>
            <a:r>
              <a:rPr lang="en-US" sz="2400" dirty="0" err="1" smtClean="0"/>
              <a:t>EarlyAct</a:t>
            </a:r>
            <a:r>
              <a:rPr lang="en-US" sz="2400" dirty="0" smtClean="0"/>
              <a:t> </a:t>
            </a:r>
            <a:r>
              <a:rPr lang="en-US" sz="2400" dirty="0"/>
              <a:t>is a school-wide service club for elementary students from ages 5 to 13. It is sponsored by one of the local Rotary clubs in the </a:t>
            </a:r>
            <a:r>
              <a:rPr lang="en-US" sz="2400" dirty="0" smtClean="0"/>
              <a:t>community in </a:t>
            </a:r>
            <a:r>
              <a:rPr lang="en-US" sz="2400" dirty="0"/>
              <a:t>which the school is located. </a:t>
            </a:r>
          </a:p>
          <a:p>
            <a:r>
              <a:rPr lang="en-US" sz="2400" dirty="0"/>
              <a:t>The mission and operation of </a:t>
            </a:r>
            <a:r>
              <a:rPr lang="en-US" sz="2400" dirty="0" err="1" smtClean="0"/>
              <a:t>EarlyAct</a:t>
            </a:r>
            <a:r>
              <a:rPr lang="en-US" sz="2400" dirty="0" smtClean="0"/>
              <a:t> </a:t>
            </a:r>
            <a:r>
              <a:rPr lang="en-US" sz="2400" dirty="0"/>
              <a:t>are closely linked to the ideals of Rotary and provide the foundation and natural succession into Interact. </a:t>
            </a:r>
          </a:p>
          <a:p>
            <a:r>
              <a:rPr lang="en-US" sz="2400" dirty="0" err="1" smtClean="0"/>
              <a:t>EarlyAct</a:t>
            </a:r>
            <a:r>
              <a:rPr lang="en-US" sz="2400" dirty="0" smtClean="0"/>
              <a:t> </a:t>
            </a:r>
            <a:r>
              <a:rPr lang="en-US" sz="2400" dirty="0"/>
              <a:t>also engages students in character-building activities and prepares them for leadership roles to identify and carry out projects which benefit their school, local and global communities. </a:t>
            </a:r>
          </a:p>
          <a:p>
            <a:endParaRPr lang="en-US" sz="2400" dirty="0"/>
          </a:p>
        </p:txBody>
      </p:sp>
      <p:pic>
        <p:nvPicPr>
          <p:cNvPr id="4" name="Picture 3"/>
          <p:cNvPicPr>
            <a:picLocks noChangeAspect="1"/>
          </p:cNvPicPr>
          <p:nvPr/>
        </p:nvPicPr>
        <p:blipFill>
          <a:blip r:embed="rId2"/>
          <a:stretch>
            <a:fillRect/>
          </a:stretch>
        </p:blipFill>
        <p:spPr>
          <a:xfrm>
            <a:off x="272796" y="224118"/>
            <a:ext cx="1905000" cy="1905000"/>
          </a:xfrm>
          <a:prstGeom prst="rect">
            <a:avLst/>
          </a:prstGeom>
        </p:spPr>
      </p:pic>
    </p:spTree>
    <p:extLst>
      <p:ext uri="{BB962C8B-B14F-4D97-AF65-F5344CB8AC3E}">
        <p14:creationId xmlns:p14="http://schemas.microsoft.com/office/powerpoint/2010/main" val="1926522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Rotakids</a:t>
            </a:r>
            <a:endParaRPr lang="en-US" dirty="0"/>
          </a:p>
        </p:txBody>
      </p:sp>
      <p:sp>
        <p:nvSpPr>
          <p:cNvPr id="3" name="Content Placeholder 2"/>
          <p:cNvSpPr>
            <a:spLocks noGrp="1"/>
          </p:cNvSpPr>
          <p:nvPr>
            <p:ph idx="1"/>
          </p:nvPr>
        </p:nvSpPr>
        <p:spPr>
          <a:xfrm>
            <a:off x="374904" y="2376946"/>
            <a:ext cx="8027735" cy="3267169"/>
          </a:xfrm>
        </p:spPr>
        <p:txBody>
          <a:bodyPr>
            <a:noAutofit/>
          </a:bodyPr>
          <a:lstStyle/>
          <a:p>
            <a:r>
              <a:rPr lang="en-US" sz="2400" dirty="0" smtClean="0"/>
              <a:t>The </a:t>
            </a:r>
            <a:r>
              <a:rPr lang="en-US" sz="2400" dirty="0" err="1"/>
              <a:t>RotaKids</a:t>
            </a:r>
            <a:r>
              <a:rPr lang="en-US" sz="2400" dirty="0"/>
              <a:t> is a club for children up to 13 </a:t>
            </a:r>
            <a:r>
              <a:rPr lang="en-US" sz="2400" dirty="0" smtClean="0"/>
              <a:t>years and is primarily middle schools. </a:t>
            </a:r>
            <a:r>
              <a:rPr lang="en-US" sz="2400" dirty="0" err="1" smtClean="0"/>
              <a:t>RotaKids</a:t>
            </a:r>
            <a:r>
              <a:rPr lang="en-US" sz="2400" dirty="0" smtClean="0"/>
              <a:t> has a </a:t>
            </a:r>
            <a:r>
              <a:rPr lang="en-US" sz="2400" dirty="0"/>
              <a:t>structure similar to an </a:t>
            </a:r>
            <a:r>
              <a:rPr lang="en-US" sz="2400" dirty="0" smtClean="0"/>
              <a:t>Interact and </a:t>
            </a:r>
            <a:r>
              <a:rPr lang="en-US" sz="2400" dirty="0"/>
              <a:t>is an initiative created from the Rotary principles and the idea of the child aware its responsibility to society and the world as best step to make it citizen its fullness. </a:t>
            </a:r>
            <a:endParaRPr lang="en-US" sz="2400" dirty="0" smtClean="0"/>
          </a:p>
          <a:p>
            <a:r>
              <a:rPr lang="en-US" sz="2400" dirty="0" err="1" smtClean="0"/>
              <a:t>RotaKids</a:t>
            </a:r>
            <a:r>
              <a:rPr lang="en-US" sz="2400" dirty="0" smtClean="0"/>
              <a:t> </a:t>
            </a:r>
            <a:r>
              <a:rPr lang="en-US" sz="2400" dirty="0"/>
              <a:t>supports our youngest citizens to develop the strength, knowledge</a:t>
            </a:r>
            <a:r>
              <a:rPr lang="en-US" sz="2400" dirty="0" smtClean="0"/>
              <a:t>, skills</a:t>
            </a:r>
            <a:r>
              <a:rPr lang="en-US" sz="2400" dirty="0"/>
              <a:t>, enthusiasm and determination to keep on finding ways to change </a:t>
            </a:r>
            <a:r>
              <a:rPr lang="en-US" sz="2400" dirty="0" smtClean="0"/>
              <a:t>the world</a:t>
            </a:r>
            <a:r>
              <a:rPr lang="en-US" sz="2400" dirty="0"/>
              <a:t>, locally and globally, into a more peaceful place where people can </a:t>
            </a:r>
            <a:r>
              <a:rPr lang="en-US" sz="2400" dirty="0" smtClean="0"/>
              <a:t>enjoy their </a:t>
            </a:r>
            <a:r>
              <a:rPr lang="en-US" sz="2400" dirty="0"/>
              <a:t>lives. </a:t>
            </a:r>
            <a:endParaRPr lang="en-US" sz="2400" dirty="0" smtClean="0"/>
          </a:p>
        </p:txBody>
      </p:sp>
      <p:pic>
        <p:nvPicPr>
          <p:cNvPr id="5" name="Picture 4" descr="561667_120466694769689_1177365223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787" y="0"/>
            <a:ext cx="2516277" cy="2516277"/>
          </a:xfrm>
          <a:prstGeom prst="rect">
            <a:avLst/>
          </a:prstGeom>
        </p:spPr>
      </p:pic>
    </p:spTree>
    <p:extLst>
      <p:ext uri="{BB962C8B-B14F-4D97-AF65-F5344CB8AC3E}">
        <p14:creationId xmlns:p14="http://schemas.microsoft.com/office/powerpoint/2010/main" val="7576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a:t>
            </a:r>
            <a:endParaRPr lang="en-US" dirty="0"/>
          </a:p>
        </p:txBody>
      </p:sp>
      <p:pic>
        <p:nvPicPr>
          <p:cNvPr id="4" name="Content Placeholder 3"/>
          <p:cNvPicPr>
            <a:picLocks noGrp="1" noChangeAspect="1"/>
          </p:cNvPicPr>
          <p:nvPr>
            <p:ph idx="1"/>
          </p:nvPr>
        </p:nvPicPr>
        <p:blipFill>
          <a:blip r:embed="rId2"/>
          <a:srcRect t="28682" b="28682"/>
          <a:stretch>
            <a:fillRect/>
          </a:stretch>
        </p:blipFill>
        <p:spPr/>
      </p:pic>
      <p:pic>
        <p:nvPicPr>
          <p:cNvPr id="5" name="Picture 4"/>
          <p:cNvPicPr>
            <a:picLocks noChangeAspect="1"/>
          </p:cNvPicPr>
          <p:nvPr/>
        </p:nvPicPr>
        <p:blipFill>
          <a:blip r:embed="rId2"/>
          <a:stretch>
            <a:fillRect/>
          </a:stretch>
        </p:blipFill>
        <p:spPr>
          <a:xfrm>
            <a:off x="1143000" y="1983036"/>
            <a:ext cx="6858000" cy="4874964"/>
          </a:xfrm>
          <a:prstGeom prst="rect">
            <a:avLst/>
          </a:prstGeom>
        </p:spPr>
      </p:pic>
      <p:sp>
        <p:nvSpPr>
          <p:cNvPr id="8" name="Content Placeholder 2"/>
          <p:cNvSpPr txBox="1">
            <a:spLocks/>
          </p:cNvSpPr>
          <p:nvPr/>
        </p:nvSpPr>
        <p:spPr>
          <a:xfrm>
            <a:off x="457200" y="2470223"/>
            <a:ext cx="8229600" cy="3267169"/>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r>
              <a:rPr lang="en-US" sz="2400" dirty="0"/>
              <a:t>Interact is a service club for youth ages 14-18. Clubs benefit from sponsorship by individual Rotary clubs, which provide support </a:t>
            </a:r>
            <a:r>
              <a:rPr lang="en-US" sz="2400" dirty="0" smtClean="0"/>
              <a:t>and </a:t>
            </a:r>
            <a:r>
              <a:rPr lang="en-US" sz="2400" dirty="0"/>
              <a:t>guidance. </a:t>
            </a:r>
          </a:p>
          <a:p>
            <a:r>
              <a:rPr lang="en-US" sz="2400" dirty="0"/>
              <a:t>Interact has a membership of over 250,000 youth in more than 11,000 clubs worldwide. It’s one of Rotary’s fastest growing programs. </a:t>
            </a:r>
          </a:p>
          <a:p>
            <a:r>
              <a:rPr lang="en-US" sz="2400" dirty="0"/>
              <a:t>Interact clubs are self-governing and self</a:t>
            </a:r>
            <a:r>
              <a:rPr lang="en-US" sz="2400" dirty="0" smtClean="0"/>
              <a:t>-supporting </a:t>
            </a:r>
            <a:r>
              <a:rPr lang="en-US" sz="2400" dirty="0"/>
              <a:t>and can be either school or community based</a:t>
            </a:r>
            <a:r>
              <a:rPr lang="en-US" sz="2400" dirty="0" smtClean="0"/>
              <a:t>.</a:t>
            </a:r>
          </a:p>
          <a:p>
            <a:endParaRPr lang="en-US" sz="2400" dirty="0"/>
          </a:p>
        </p:txBody>
      </p:sp>
      <p:pic>
        <p:nvPicPr>
          <p:cNvPr id="10" name="Picture 9"/>
          <p:cNvPicPr>
            <a:picLocks noChangeAspect="1"/>
          </p:cNvPicPr>
          <p:nvPr/>
        </p:nvPicPr>
        <p:blipFill>
          <a:blip r:embed="rId3"/>
          <a:stretch>
            <a:fillRect/>
          </a:stretch>
        </p:blipFill>
        <p:spPr>
          <a:xfrm>
            <a:off x="7531923" y="5249863"/>
            <a:ext cx="1574800" cy="1574800"/>
          </a:xfrm>
          <a:prstGeom prst="rect">
            <a:avLst/>
          </a:prstGeom>
        </p:spPr>
      </p:pic>
    </p:spTree>
    <p:extLst>
      <p:ext uri="{BB962C8B-B14F-4D97-AF65-F5344CB8AC3E}">
        <p14:creationId xmlns:p14="http://schemas.microsoft.com/office/powerpoint/2010/main" val="3017287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Feathered</Template>
  <TotalTime>8643</TotalTime>
  <Words>871</Words>
  <Application>Microsoft Macintosh PowerPoint</Application>
  <PresentationFormat>On-screen Show (4:3)</PresentationFormat>
  <Paragraphs>88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Calisto MT</vt:lpstr>
      <vt:lpstr>ＭＳ Ｐゴシック</vt:lpstr>
      <vt:lpstr>Wingdings</vt:lpstr>
      <vt:lpstr>Arial</vt:lpstr>
      <vt:lpstr>Genesis</vt:lpstr>
      <vt:lpstr>District 7670</vt:lpstr>
      <vt:lpstr>New Generations Service</vt:lpstr>
      <vt:lpstr>New Generations Service (Cont.)</vt:lpstr>
      <vt:lpstr>Youth Services for District 7670</vt:lpstr>
      <vt:lpstr>District 7670 Youth Services Committees</vt:lpstr>
      <vt:lpstr>Roles and Responsibilities</vt:lpstr>
      <vt:lpstr>EarlyAct</vt:lpstr>
      <vt:lpstr>Rotakids</vt:lpstr>
      <vt:lpstr>Interact</vt:lpstr>
      <vt:lpstr>Interact: International and District</vt:lpstr>
      <vt:lpstr>Rotaract</vt:lpstr>
      <vt:lpstr>Rotaract: International and District</vt:lpstr>
      <vt:lpstr>Youth Exchange</vt:lpstr>
      <vt:lpstr>RYLA</vt:lpstr>
      <vt:lpstr>Youth Protection</vt:lpstr>
      <vt:lpstr>Questions?</vt:lpstr>
    </vt:vector>
  </TitlesOfParts>
  <Company>Caldwell Community College &amp; Technical Institute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7670</dc:title>
  <dc:creator>Regina D. Hartley, Ph.D. User</dc:creator>
  <cp:lastModifiedBy>Microsoft Office User</cp:lastModifiedBy>
  <cp:revision>43</cp:revision>
  <dcterms:created xsi:type="dcterms:W3CDTF">2015-05-13T23:19:25Z</dcterms:created>
  <dcterms:modified xsi:type="dcterms:W3CDTF">2017-05-21T00:38:29Z</dcterms:modified>
</cp:coreProperties>
</file>