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9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45" d="100"/>
          <a:sy n="45" d="100"/>
        </p:scale>
        <p:origin x="7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EE71-A460-D243-9B2B-182088BBF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06416-2E46-D54A-A82E-2BE6BC037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5ECE-C512-4748-82FE-2D4C7289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92547-A858-2F45-9DE5-0D816F92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83E46-08C1-2C4F-AF54-7FD4AC7D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0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09A2-6103-6549-8F48-2B0278EC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FEF40-CE4E-D648-8DA5-A83FE70D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67C77-5532-7E4F-A389-9A515294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11A2D-0D81-D84F-8311-B158132D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861C5-612B-9044-8ACC-4FCC4F5D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2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DA86A-99F6-4243-B635-6C060067B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F2F81-CA72-2D40-A5CC-A5004FDBE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45A4E-1130-5D49-AF3C-8E6C5C7C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C3558-578E-7447-A916-96FD1FDB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1AA4E-00CF-F046-9CD4-56DB06D7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4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F899-0D70-B940-BA05-19CB5BDB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65073-78FE-CC49-9217-F2A8D31BF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2E72-A31B-5B4E-A7EE-19246395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E6B8F-F70A-4645-BB16-44759C46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F7ABF-3770-6B43-8C6D-144FC964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3CDE-D2D1-874F-9329-19D7C05E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2615-1ABC-7B43-B11C-29CDBD507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B18E2-672A-2F44-BED7-E5B5515E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3014-3DDA-734C-A9CF-97BC8CA5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3794C-F545-6949-BC87-E465EAA2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8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E856-59A4-904A-82A3-AA153434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12D8-83A7-7E4A-AE6C-C67E3EA3A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0B28F-8C6C-F742-90EA-00CC19B74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5C76-8F7D-D240-A346-C89C8624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822AD-FFAC-C047-B674-B26E8CE1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73431-0C8B-5F4A-BCDB-6D9B8991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8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C743-553A-E84C-880F-A0BE749C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EA9C1-F4F3-5D4A-ABF2-77ACDE17E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7911D-6657-9D4F-B9D8-AC287ADD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46C1E2-8901-A347-A828-B78D1B92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91D18-1976-6043-AA01-B665A3702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AFC5E-940C-6D47-9F61-1BED023C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08438A-6666-9942-A209-D76F94CB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A4A83-807A-384A-83A0-5FF60A00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3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75BB-543A-F549-BDB6-DAB2C20A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E494-B45C-E949-973D-C675FD98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F5CF6-35AA-CA4B-8418-C6924B44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6E2EA-5009-EC4D-B1A1-D979D1BF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16EC4-4B9C-FA40-9B71-FA8B56B0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9075F3-5CF0-7348-AA56-A0DFD31D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4FDE7-0368-2540-92EB-0AE13CEF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2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4A06-BB95-C441-B862-27534769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516E0-73E6-6645-81C5-EC4D13A06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49E2C-ACB4-BC43-B8DA-1845F2802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466B2-04BE-104A-AAC2-C6976F9E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CB25C-6EA5-2E47-863D-464C67C2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996B2-F1FC-6442-B2E7-312D9AB0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1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B367-525B-774F-B908-52ECAA9E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8EEFA-1BAC-754B-AFB4-31428AB68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72F0C-FA5F-184E-B5A9-A6CDB6F1C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61592-124B-3740-9057-206916C3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F8DFE-7A83-AF41-9D21-F3F7C284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3BA9B-E617-6C4B-85DC-1387C827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9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34700-DBD4-7F43-A0BD-CEAB6D734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0D6B2-C0DC-574D-BFA5-836ACBA34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39A3F-08DC-2847-BD34-DD58917C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4FF4-558E-444F-BA17-CD14EF5143A0}" type="datetimeFigureOut">
              <a:rPr lang="en-US" smtClean="0"/>
              <a:t>08-Mar-22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FBF20-BE04-F740-A76F-E41ECF15F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EF32-E786-2340-B972-87EC0DAB8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AA118-D9BC-2444-91D3-A1F7B400B6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8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15749-money-png-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33D7-434B-8B4D-91DA-3103A35D9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9432"/>
          </a:xfrm>
        </p:spPr>
        <p:txBody>
          <a:bodyPr>
            <a:normAutofit fontScale="90000"/>
          </a:bodyPr>
          <a:lstStyle/>
          <a:p>
            <a:r>
              <a:rPr lang="en-US" dirty="0"/>
              <a:t>WRITING A DISTRICT GRANT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047B2-A408-4746-A92F-AD67B550B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74789"/>
            <a:ext cx="9144000" cy="3083011"/>
          </a:xfrm>
        </p:spPr>
        <p:txBody>
          <a:bodyPr/>
          <a:lstStyle/>
          <a:p>
            <a:r>
              <a:rPr lang="en-US" dirty="0"/>
              <a:t>14 Easy Steps ?????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DD41A-2A27-CC4F-91B4-64B6F9ED0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01971" y="2937648"/>
            <a:ext cx="966624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59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B3935-FF84-2E4C-80A1-29F1E91C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D27A-BDFF-0649-A744-93F58A93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34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25FF6-D787-A746-A220-86497FFFB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5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57AB7-DAF6-0646-8036-1B8511DE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4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99543-ADAB-414B-9ABA-3D07528A4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04748-138D-D84C-B9DE-E7AD87BB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8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DD258-A0AF-C64C-A80D-BAB04935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EF6D0-EAA2-4E4A-B026-9134EBC11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334A7-8CBA-FD4B-8732-EA5371EBF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6D4EE-BDBF-444C-BFE4-481AC479D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1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A3E5BA-F655-714D-B6C1-465CFAFAE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4451F-0860-D646-8931-FFB6CF1C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BFD70-9E5B-104D-9A45-FB4BCECA0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3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WRITING A DISTRICT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 DISTRICT GRANT</dc:title>
  <dc:creator>JOHN Dewitt</dc:creator>
  <cp:lastModifiedBy>gary dills</cp:lastModifiedBy>
  <cp:revision>5</cp:revision>
  <dcterms:created xsi:type="dcterms:W3CDTF">2022-02-27T19:38:18Z</dcterms:created>
  <dcterms:modified xsi:type="dcterms:W3CDTF">2022-03-08T15:55:23Z</dcterms:modified>
</cp:coreProperties>
</file>