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303" r:id="rId6"/>
    <p:sldId id="304" r:id="rId7"/>
    <p:sldId id="306" r:id="rId8"/>
    <p:sldId id="307" r:id="rId9"/>
    <p:sldId id="308" r:id="rId10"/>
    <p:sldId id="309" r:id="rId11"/>
    <p:sldId id="311" r:id="rId12"/>
    <p:sldId id="312" r:id="rId13"/>
    <p:sldId id="313" r:id="rId14"/>
    <p:sldId id="314" r:id="rId15"/>
    <p:sldId id="315" r:id="rId16"/>
    <p:sldId id="317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  <a:srgbClr val="F7A81B"/>
    <a:srgbClr val="872175"/>
    <a:srgbClr val="009999"/>
    <a:srgbClr val="FF7600"/>
    <a:srgbClr val="17458F"/>
    <a:srgbClr val="D91B5C"/>
    <a:srgbClr val="005DAA"/>
    <a:srgbClr val="1A72C3"/>
    <a:srgbClr val="D92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995E6E-AFB5-464B-B3F4-58737F6A3FA2}" v="2" dt="2019-12-06T15:02:15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5060" autoAdjust="0"/>
  </p:normalViewPr>
  <p:slideViewPr>
    <p:cSldViewPr snapToGrid="0" showGuides="1">
      <p:cViewPr varScale="1">
        <p:scale>
          <a:sx n="64" d="100"/>
          <a:sy n="64" d="100"/>
        </p:scale>
        <p:origin x="948" y="4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9" d="100"/>
          <a:sy n="149" d="100"/>
        </p:scale>
        <p:origin x="37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12/29/2020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Rotary Fellowships are international, independently organized groups of any interested individual</a:t>
            </a:r>
            <a:r>
              <a:rPr lang="en-US" baseline="0" dirty="0"/>
              <a:t> </a:t>
            </a:r>
            <a:r>
              <a:rPr lang="en-US" dirty="0"/>
              <a:t>who share a common hobby,</a:t>
            </a:r>
            <a:r>
              <a:rPr lang="en-US" baseline="0" dirty="0"/>
              <a:t> </a:t>
            </a:r>
            <a:r>
              <a:rPr lang="en-US" dirty="0"/>
              <a:t>recreational interest, or profession. Rotary Fellowships give their members the opportunity to have fun, make new friends around the world, and enhance their experience in Rotary.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4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28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Outside of the resources listed here, you should look into contacting: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Rotary Fellowship Officers, who can provide a wealth of advice about organizing</a:t>
            </a:r>
            <a:r>
              <a:rPr lang="en-US" baseline="0" dirty="0"/>
              <a:t> a</a:t>
            </a:r>
            <a:r>
              <a:rPr lang="en-US" dirty="0"/>
              <a:t> new group. Many fellowships have been in operation for decades, and their leaders are knowledgeable about the</a:t>
            </a:r>
            <a:r>
              <a:rPr lang="en-US" baseline="0" dirty="0"/>
              <a:t> </a:t>
            </a:r>
            <a:r>
              <a:rPr lang="en-US" dirty="0"/>
              <a:t>best ways to structure</a:t>
            </a:r>
            <a:r>
              <a:rPr lang="en-US" baseline="0" dirty="0"/>
              <a:t> new groups, </a:t>
            </a:r>
            <a:r>
              <a:rPr lang="en-US" dirty="0"/>
              <a:t>promote existing ones, and successful</a:t>
            </a:r>
            <a:r>
              <a:rPr lang="en-US" baseline="0" dirty="0"/>
              <a:t>ly lead international entities</a:t>
            </a:r>
            <a:r>
              <a:rPr lang="en-US" dirty="0"/>
              <a:t>. Consult the Rotary Fellowships Officer Directory for contact information.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Rotary’s Service and Engagement</a:t>
            </a:r>
            <a:r>
              <a:rPr lang="en-US" baseline="0" dirty="0"/>
              <a:t> staff</a:t>
            </a:r>
            <a:r>
              <a:rPr lang="en-US" dirty="0"/>
              <a:t> handle general inquiries about the Rotary Fellowships program and refer interested Rotarians to specific fellowships. In addition, staff members regularly contact fellowship</a:t>
            </a:r>
            <a:r>
              <a:rPr lang="en-US" baseline="0" dirty="0"/>
              <a:t> </a:t>
            </a:r>
            <a:r>
              <a:rPr lang="en-US" dirty="0"/>
              <a:t>officers with relevant Rotary news and information about the program, offer advice on issues such as promotion, recruitment, and event planning, and help publicize Rotary Fellowships activities around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Many fellowships also use their special interests to serve others. For example, the Fellowship</a:t>
            </a:r>
            <a:r>
              <a:rPr lang="en-US" sz="1200" baseline="0" dirty="0"/>
              <a:t> </a:t>
            </a:r>
            <a:r>
              <a:rPr lang="en-US" sz="1200" dirty="0"/>
              <a:t>of Canoeing Rotarians has organized cleanups of polluted rivers; members of the International </a:t>
            </a:r>
            <a:r>
              <a:rPr lang="en-US" sz="1200" baseline="0" dirty="0"/>
              <a:t> </a:t>
            </a:r>
            <a:r>
              <a:rPr lang="en-US" sz="1200" dirty="0"/>
              <a:t>Computer Users Fellowship of Rotarians have hosted training sessions for Rotarians</a:t>
            </a:r>
            <a:r>
              <a:rPr lang="en-US" sz="1200" baseline="0" dirty="0"/>
              <a:t> and the general public</a:t>
            </a:r>
            <a:r>
              <a:rPr lang="en-US" sz="1200" dirty="0"/>
              <a:t>; and members of the International Fellowship of Rotarian Scuba Divers join local Rotary clubs to undertake service projects on each of their diving trips.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86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Here’s just a small</a:t>
            </a:r>
            <a:r>
              <a:rPr lang="en-US" sz="1200" baseline="0" dirty="0"/>
              <a:t> sampling of Rotary Fellowships: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Skiing Fellowship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Yachting Fellowship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International Fellowship of Rotarian Musicians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International Fellowship of Rotarian Doctors and Health Professionals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Antique Automobiles Fellowship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31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/>
              <a:t>While most day-to-day fellowship activities may take place online or through correspondence, the most successful fellowships facilitate regular opportunities for members to interact in person. For example, many</a:t>
            </a:r>
            <a:r>
              <a:rPr lang="en-US" baseline="0" dirty="0"/>
              <a:t> of the s</a:t>
            </a:r>
            <a:r>
              <a:rPr lang="en-US" dirty="0"/>
              <a:t>porting fellowships hold regional matches and world tournaments.</a:t>
            </a:r>
            <a:r>
              <a:rPr lang="en-US" baseline="0" dirty="0"/>
              <a:t> F</a:t>
            </a:r>
            <a:r>
              <a:rPr lang="en-US" dirty="0"/>
              <a:t>ellowships related to travel or excursions plan destination trips, while</a:t>
            </a:r>
            <a:r>
              <a:rPr lang="en-US" baseline="0" dirty="0"/>
              <a:t> </a:t>
            </a:r>
            <a:r>
              <a:rPr lang="en-US" dirty="0"/>
              <a:t>vocational fellowships often plan get-togethers at professional conferences and seminars. These types of activities will help maintain existing</a:t>
            </a:r>
            <a:r>
              <a:rPr lang="en-US" baseline="0" dirty="0"/>
              <a:t> </a:t>
            </a:r>
            <a:r>
              <a:rPr lang="en-US" dirty="0"/>
              <a:t>members’ interest in the fellowship and in Rotary,</a:t>
            </a:r>
            <a:r>
              <a:rPr lang="en-US" baseline="0" dirty="0"/>
              <a:t> and will also attract new</a:t>
            </a:r>
            <a:r>
              <a:rPr lang="en-US" dirty="0"/>
              <a:t>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4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dirty="0"/>
              <a:t>To recap, Fellowships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Enrich the Rotary experience beyond a club or district;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Encourage engagement with other Rotarians, </a:t>
            </a:r>
            <a:r>
              <a:rPr lang="en-US" baseline="0" dirty="0" err="1"/>
              <a:t>Rotaractors</a:t>
            </a:r>
            <a:r>
              <a:rPr lang="en-US" baseline="0" dirty="0"/>
              <a:t>, program participants, and alumni from a variety of cultures and regions;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Unite people with a common interest from all over the world, which helps facilitate long-term friendships and a better understanding of the world.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Georgia" pitchFamily="18" charset="0"/>
              </a:rPr>
              <a:t>Fellowships</a:t>
            </a:r>
            <a:r>
              <a:rPr lang="en-US" baseline="0" dirty="0">
                <a:solidFill>
                  <a:schemeClr val="accent2"/>
                </a:solidFill>
                <a:latin typeface="Georgia" pitchFamily="18" charset="0"/>
              </a:rPr>
              <a:t> also f</a:t>
            </a:r>
            <a:r>
              <a:rPr lang="en-US" dirty="0">
                <a:solidFill>
                  <a:schemeClr val="accent2"/>
                </a:solidFill>
                <a:latin typeface="Georgia" pitchFamily="18" charset="0"/>
              </a:rPr>
              <a:t>urther vocational development through acquaintance with others of the same profession.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Georgia" pitchFamily="18" charset="0"/>
              </a:rPr>
              <a:t>They</a:t>
            </a:r>
            <a:r>
              <a:rPr lang="en-US" baseline="0" dirty="0">
                <a:solidFill>
                  <a:schemeClr val="accent2"/>
                </a:solidFill>
                <a:latin typeface="Georgia" pitchFamily="18" charset="0"/>
              </a:rPr>
              <a:t> also allow individuals to </a:t>
            </a:r>
            <a:r>
              <a:rPr lang="en-US" baseline="0" dirty="0">
                <a:solidFill>
                  <a:schemeClr val="tx1"/>
                </a:solidFill>
                <a:latin typeface="Georgia" pitchFamily="18" charset="0"/>
              </a:rPr>
              <a:t>e</a:t>
            </a:r>
            <a:r>
              <a:rPr lang="en-US" dirty="0">
                <a:latin typeface="Georgia" pitchFamily="18" charset="0"/>
              </a:rPr>
              <a:t>xplore new opportunities for </a:t>
            </a:r>
            <a:r>
              <a:rPr lang="en-US">
                <a:latin typeface="Georgia" pitchFamily="18" charset="0"/>
              </a:rPr>
              <a:t>service </a:t>
            </a:r>
            <a:endParaRPr lang="en-US" dirty="0">
              <a:solidFill>
                <a:schemeClr val="accent2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8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0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/>
              <a:t>Promoting</a:t>
            </a:r>
            <a:r>
              <a:rPr lang="en-US" baseline="0" dirty="0"/>
              <a:t> Fellowships is a responsibility that we can all share as a way both to grow and promote Rotary. </a:t>
            </a:r>
          </a:p>
          <a:p>
            <a:pPr marL="0" indent="0">
              <a:buFont typeface="Arial" charset="0"/>
              <a:buNone/>
            </a:pPr>
            <a:endParaRPr lang="en-US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Publicize events and activities organized by Fellowships on your club or district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Georgia" pitchFamily="18" charset="0"/>
              </a:rPr>
              <a:t>Invite local Fellowship officers to speak at a club meeting or district conference about their activities and related service 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Georgia" pitchFamily="18" charset="0"/>
              </a:rPr>
              <a:t>Seek out Rotarians who are outstanding in their professions or are enthusiastic about a hobby  and encourage them to join fellowships or develop new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5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/>
              <a:t>Rotary International has established specific policies for forming a Rotary Fellowship.</a:t>
            </a:r>
            <a:r>
              <a:rPr lang="en-US" baseline="0" dirty="0"/>
              <a:t> </a:t>
            </a:r>
            <a:r>
              <a:rPr lang="en-US" dirty="0"/>
              <a:t> RI rigorously</a:t>
            </a:r>
            <a:r>
              <a:rPr lang="en-US" baseline="0" dirty="0"/>
              <a:t> </a:t>
            </a:r>
            <a:r>
              <a:rPr lang="en-US" dirty="0"/>
              <a:t>evaluates each prospective group before deciding whether to formally recognize it. </a:t>
            </a:r>
            <a:r>
              <a:rPr lang="en-US" baseline="0" dirty="0"/>
              <a:t> </a:t>
            </a:r>
            <a:r>
              <a:rPr lang="en-US" dirty="0"/>
              <a:t>However, each fellowship operates independently of RI, with its own rules, dues requirements, and </a:t>
            </a:r>
            <a:r>
              <a:rPr lang="en-US" baseline="0" dirty="0"/>
              <a:t> </a:t>
            </a:r>
            <a:r>
              <a:rPr lang="en-US" dirty="0"/>
              <a:t>administrative structure. </a:t>
            </a:r>
            <a:endParaRPr lang="en-US" sz="1200" dirty="0"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3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fellowship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fellowship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hyperlink" Target="https://rotary.qualtrics.com/jfe/form/SV_cSG6yQFgv1rdtu5" TargetMode="External"/><Relationship Id="rId4" Type="http://schemas.openxmlformats.org/officeDocument/2006/relationships/hyperlink" Target="http://www.rotary.org/myrotary/en/document/88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rotaryfellowships@rotary.or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fr-international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tary.org/fellowship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6317"/>
          <a:stretch/>
        </p:blipFill>
        <p:spPr>
          <a:xfrm>
            <a:off x="0" y="0"/>
            <a:ext cx="12194088" cy="6851737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Rotary Fellowships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1" y="182229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Organize a New Fellowship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Interested in starting a new international Fellowship on a new topic? Go to </a:t>
            </a:r>
            <a:r>
              <a:rPr lang="en-US" dirty="0">
                <a:latin typeface="Georgia" panose="02040502050405020303" pitchFamily="18" charset="0"/>
                <a:hlinkClick r:id="rId3"/>
              </a:rPr>
              <a:t>www.rotary.org/fellowships</a:t>
            </a:r>
            <a:r>
              <a:rPr lang="en-US" dirty="0">
                <a:latin typeface="Georgia" panose="02040502050405020303" pitchFamily="18" charset="0"/>
              </a:rPr>
              <a:t> where you can find all the steps on how to get started.</a:t>
            </a:r>
          </a:p>
          <a:p>
            <a:pPr marL="0" indent="0">
              <a:buNone/>
            </a:pPr>
            <a:r>
              <a:rPr lang="en-US" b="1" dirty="0">
                <a:latin typeface="Georgia" panose="02040502050405020303" pitchFamily="18" charset="0"/>
              </a:rPr>
              <a:t>You will need:</a:t>
            </a:r>
          </a:p>
          <a:p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At least 25 potential members, representing at least five countries</a:t>
            </a:r>
          </a:p>
          <a:p>
            <a:r>
              <a:rPr lang="en-US" dirty="0">
                <a:latin typeface="Georgia" panose="02040502050405020303" pitchFamily="18" charset="0"/>
              </a:rPr>
              <a:t>Completed application form with a clear explanation of the group’s purpose</a:t>
            </a:r>
          </a:p>
          <a:p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Copy of the group’s proposed bylaws</a:t>
            </a:r>
          </a:p>
          <a:p>
            <a:r>
              <a:rPr lang="en-US" dirty="0">
                <a:latin typeface="Georgia" panose="02040502050405020303" pitchFamily="18" charset="0"/>
              </a:rPr>
              <a:t>List of proposed officers and their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1710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5150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5601" y="1768580"/>
            <a:ext cx="11506199" cy="403489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For general program information, visit </a:t>
            </a:r>
            <a:r>
              <a:rPr lang="en-US" dirty="0">
                <a:latin typeface="Georgia" panose="02040502050405020303" pitchFamily="18" charset="0"/>
                <a:hlinkClick r:id="rId3"/>
              </a:rPr>
              <a:t>www.rotary.org/fellowships</a:t>
            </a:r>
            <a:r>
              <a:rPr lang="en-US" dirty="0"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Here you’ll find the following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downloadable resources:</a:t>
            </a:r>
          </a:p>
          <a:p>
            <a:r>
              <a:rPr lang="en-US" dirty="0">
                <a:latin typeface="Georgia" panose="02040502050405020303" pitchFamily="18" charset="0"/>
                <a:hlinkClick r:id="rId4"/>
              </a:rPr>
              <a:t>Rotary Fellowships Flier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  <a:hlinkClick r:id="rId5"/>
              </a:rPr>
              <a:t>Rotary Fellowships Application Form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2468634"/>
            <a:ext cx="5611970" cy="374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C25BA-D8F0-4178-B816-B2FDF5B1B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309C-0FC6-480A-ACAC-BDB57E6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Contact Rotary international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2" descr="C:\Users\davisj\Desktop\RotarySignature_RGB-DR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24" y="2372481"/>
            <a:ext cx="4809409" cy="18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800" y="337629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"/>
              </a:rPr>
              <a:t>Rotary Service and Engagement</a:t>
            </a:r>
          </a:p>
          <a:p>
            <a:r>
              <a:rPr lang="en-US" sz="2400" dirty="0">
                <a:solidFill>
                  <a:schemeClr val="bg1"/>
                </a:solidFill>
                <a:latin typeface="Arial "/>
              </a:rPr>
              <a:t>Email: </a:t>
            </a:r>
            <a:r>
              <a:rPr lang="en-US" sz="2400" dirty="0">
                <a:solidFill>
                  <a:schemeClr val="bg1"/>
                </a:solidFill>
                <a:latin typeface="Arial "/>
                <a:hlinkClick r:id="rId3"/>
              </a:rPr>
              <a:t>rotaryfellowships@rotary.org</a:t>
            </a:r>
            <a:r>
              <a:rPr lang="en-US" sz="2400" dirty="0">
                <a:solidFill>
                  <a:schemeClr val="bg1"/>
                </a:solidFill>
                <a:latin typeface="Arial 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7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/>
              <a:t>What are Rotary Fellowships?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885666"/>
            <a:ext cx="6019799" cy="383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Groups of any interested individuals who connect to explore shared interests in:</a:t>
            </a:r>
          </a:p>
          <a:p>
            <a:pPr marL="173038" indent="-173038"/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Recreational Activities</a:t>
            </a:r>
          </a:p>
          <a:p>
            <a:pPr marL="173038" indent="-173038"/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Hobbies</a:t>
            </a:r>
          </a:p>
          <a:p>
            <a:pPr marL="173038" indent="-173038"/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Sports</a:t>
            </a:r>
          </a:p>
          <a:p>
            <a:pPr marL="173038" indent="-173038"/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Vocations</a:t>
            </a:r>
          </a:p>
          <a:p>
            <a:pPr marL="173038" indent="-173038"/>
            <a:r>
              <a:rPr lang="en-US" dirty="0">
                <a:solidFill>
                  <a:srgbClr val="01B4E7"/>
                </a:solidFill>
                <a:latin typeface="Georgia" panose="02040502050405020303" pitchFamily="18" charset="0"/>
              </a:rPr>
              <a:t>Rotary History &amp; Culture</a:t>
            </a:r>
          </a:p>
          <a:p>
            <a:pPr marL="173038" indent="-173038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2821" y="115570"/>
            <a:ext cx="330646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"/>
          <a:stretch/>
        </p:blipFill>
        <p:spPr>
          <a:xfrm>
            <a:off x="6735650" y="1707468"/>
            <a:ext cx="4072788" cy="49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/>
              <a:t>Examples of Rotary Fellowships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85666"/>
            <a:ext cx="10063766" cy="3836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Georgia" panose="02040502050405020303" pitchFamily="18" charset="0"/>
              </a:rPr>
              <a:t>More than </a:t>
            </a:r>
            <a:r>
              <a:rPr lang="en-US" sz="2800" dirty="0">
                <a:solidFill>
                  <a:srgbClr val="01B4E7"/>
                </a:solidFill>
                <a:latin typeface="Georgia" panose="02040502050405020303" pitchFamily="18" charset="0"/>
              </a:rPr>
              <a:t>80 Rotary Fellowships </a:t>
            </a:r>
            <a:r>
              <a:rPr lang="en-US" sz="2800" dirty="0">
                <a:latin typeface="Georgia" panose="02040502050405020303" pitchFamily="18" charset="0"/>
              </a:rPr>
              <a:t>are now officially registered with Rotary International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2" y="3011153"/>
            <a:ext cx="5036175" cy="33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1" y="3011153"/>
            <a:ext cx="5036176" cy="33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/>
              <a:t>Examples of Rotary Fellowships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6" y="2375436"/>
            <a:ext cx="5444007" cy="3629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3" y="2375437"/>
            <a:ext cx="5444008" cy="36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/>
              <a:t>Examples of Rotary Fellowships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074276" y="1826150"/>
            <a:ext cx="5984908" cy="1200329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eorgia" pitchFamily="18" charset="0"/>
              </a:rPr>
              <a:t>The International Golfing Fellowship of Rotarians(IGFR) hosts tournaments around the world.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59629" y="5047043"/>
            <a:ext cx="5354805" cy="1200329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eorgia" pitchFamily="18" charset="0"/>
              </a:rPr>
              <a:t>IGFR maintains connections with 13 different chapters from Lithuania to the United States.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92369" y="3694321"/>
            <a:ext cx="3866815" cy="2852359"/>
            <a:chOff x="7192369" y="3543223"/>
            <a:chExt cx="3866815" cy="2852359"/>
          </a:xfrm>
        </p:grpSpPr>
        <p:sp>
          <p:nvSpPr>
            <p:cNvPr id="56" name="Rectangle 55"/>
            <p:cNvSpPr/>
            <p:nvPr/>
          </p:nvSpPr>
          <p:spPr>
            <a:xfrm>
              <a:off x="7192369" y="6118583"/>
              <a:ext cx="14366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Golfing Fellowship</a:t>
              </a:r>
            </a:p>
          </p:txBody>
        </p:sp>
        <p:pic>
          <p:nvPicPr>
            <p:cNvPr id="12" name="Picture 7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92370" y="3543223"/>
              <a:ext cx="3866814" cy="2575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59629" y="1782213"/>
            <a:ext cx="3332822" cy="3227194"/>
            <a:chOff x="1416160" y="2513679"/>
            <a:chExt cx="3637888" cy="3522592"/>
          </a:xfrm>
        </p:grpSpPr>
        <p:sp>
          <p:nvSpPr>
            <p:cNvPr id="53" name="Rectangle 52"/>
            <p:cNvSpPr/>
            <p:nvPr/>
          </p:nvSpPr>
          <p:spPr>
            <a:xfrm>
              <a:off x="1416160" y="5759272"/>
              <a:ext cx="14366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Golfing Fellowship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20" b="31856"/>
            <a:stretch/>
          </p:blipFill>
          <p:spPr>
            <a:xfrm>
              <a:off x="1476527" y="2513679"/>
              <a:ext cx="3577521" cy="3215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2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D04C5AEA-C57F-8F46-A1F0-B81F5FFFB1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Get involved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Benefits of Rotary Fellowships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3" y="1742374"/>
            <a:ext cx="6959549" cy="6284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Georgia" panose="02040502050405020303" pitchFamily="18" charset="0"/>
              </a:rPr>
              <a:t>Fellowships engage the family of Rotary through shared interests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24169" y="1855223"/>
            <a:ext cx="3116109" cy="4743964"/>
            <a:chOff x="7424169" y="1855223"/>
            <a:chExt cx="3116109" cy="4743964"/>
          </a:xfrm>
        </p:grpSpPr>
        <p:sp>
          <p:nvSpPr>
            <p:cNvPr id="12" name="Rectangle 11"/>
            <p:cNvSpPr/>
            <p:nvPr/>
          </p:nvSpPr>
          <p:spPr>
            <a:xfrm>
              <a:off x="7424169" y="6322188"/>
              <a:ext cx="31161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International Travel and Hosting Fellowship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200" y="1855223"/>
              <a:ext cx="2973042" cy="445956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50" y="3243174"/>
            <a:ext cx="4607417" cy="30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Join a fellowship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/>
          <a:lstStyle/>
          <a:p>
            <a:r>
              <a:rPr lang="en-US" dirty="0"/>
              <a:t>Join a Fellowship by contacting a group that interests you. The full list of Fellowships can be found online: </a:t>
            </a:r>
            <a:r>
              <a:rPr lang="en-US" dirty="0">
                <a:hlinkClick r:id="rId3"/>
              </a:rPr>
              <a:t>www.rotary.org/fellowships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5" b="2703"/>
          <a:stretch/>
        </p:blipFill>
        <p:spPr>
          <a:xfrm>
            <a:off x="6109953" y="-25758"/>
            <a:ext cx="6172200" cy="68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Promoting Fellowships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Georgia" panose="02040502050405020303" pitchFamily="18" charset="0"/>
              </a:rPr>
              <a:t>Publicize events and activities organized by Fellowships on your club or district website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01B4E7"/>
                </a:solidFill>
                <a:latin typeface="Georgia" panose="02040502050405020303" pitchFamily="18" charset="0"/>
              </a:rPr>
              <a:t>Invite local Fellowship officers to speak at a club meeting, virtual meeting, or district conference about their activities and related service work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Georgia" panose="02040502050405020303" pitchFamily="18" charset="0"/>
              </a:rPr>
              <a:t>Seek out Rotarians who are outstanding in their professions or are enthusiastic about a hobby and encourage them to join fellowships or develop new ones.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12" ma:contentTypeDescription="Create a new document." ma:contentTypeScope="" ma:versionID="b2e6acf7db87b3f53ad2d6494d367027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b0598f71a625b914348dec8ca29e0d91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907746-948B-431F-9FEC-993A4876518B}">
  <ds:schemaRefs>
    <ds:schemaRef ds:uri="http://schemas.microsoft.com/sharepoint/v3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1cc3d0e-5959-4987-9d20-de23da659f5c"/>
    <ds:schemaRef ds:uri="1f097dfa-9cbd-4f84-9850-6e7cae90978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739104-8B8C-4AFE-8093-5DC6D1145C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2427C-728B-4C63-87D2-30BB2F4599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3817</TotalTime>
  <Words>939</Words>
  <Application>Microsoft Office PowerPoint</Application>
  <PresentationFormat>Widescreen</PresentationFormat>
  <Paragraphs>91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</vt:lpstr>
      <vt:lpstr>Calibri</vt:lpstr>
      <vt:lpstr>Georgia</vt:lpstr>
      <vt:lpstr>Office Theme</vt:lpstr>
      <vt:lpstr>PowerPoint Presentation</vt:lpstr>
      <vt:lpstr>What are Rotary Fellowships?</vt:lpstr>
      <vt:lpstr>Examples of Rotary Fellowships</vt:lpstr>
      <vt:lpstr>Examples of Rotary Fellowships</vt:lpstr>
      <vt:lpstr>Examples of Rotary Fellowships</vt:lpstr>
      <vt:lpstr>PowerPoint Presentation</vt:lpstr>
      <vt:lpstr>Benefits of Rotary Fellowships</vt:lpstr>
      <vt:lpstr>PowerPoint Presentation</vt:lpstr>
      <vt:lpstr>Promoting Fellowships</vt:lpstr>
      <vt:lpstr>Organize a New Fellowship</vt:lpstr>
      <vt:lpstr>PowerPoint Presentation</vt:lpstr>
      <vt:lpstr>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Travis White</cp:lastModifiedBy>
  <cp:revision>130</cp:revision>
  <cp:lastPrinted>2019-12-04T20:41:25Z</cp:lastPrinted>
  <dcterms:created xsi:type="dcterms:W3CDTF">2019-11-18T03:22:22Z</dcterms:created>
  <dcterms:modified xsi:type="dcterms:W3CDTF">2020-12-29T17:03:53Z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</Properties>
</file>