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98" r:id="rId2"/>
    <p:sldId id="283" r:id="rId3"/>
    <p:sldId id="300" r:id="rId4"/>
    <p:sldId id="301" r:id="rId5"/>
    <p:sldId id="307" r:id="rId6"/>
    <p:sldId id="302" r:id="rId7"/>
    <p:sldId id="297" r:id="rId8"/>
    <p:sldId id="303" r:id="rId9"/>
    <p:sldId id="29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outlineViewPr>
    <p:cViewPr>
      <p:scale>
        <a:sx n="33" d="100"/>
        <a:sy n="33" d="100"/>
      </p:scale>
      <p:origin x="0" y="-694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>
        <p:scale>
          <a:sx n="154" d="100"/>
          <a:sy n="154" d="100"/>
        </p:scale>
        <p:origin x="738" y="-199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ZA" smtClean="0"/>
              <a:t>2020/06/17</a:t>
            </a:fld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ZA" smtClean="0"/>
              <a:t>2020/06/17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2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39221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3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78698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85863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4</a:t>
            </a:fld>
            <a:endParaRPr lang="en-ZA" dirty="0"/>
          </a:p>
        </p:txBody>
      </p:sp>
      <p:sp>
        <p:nvSpPr>
          <p:cNvPr id="5" name="TextBox 4"/>
          <p:cNvSpPr txBox="1"/>
          <p:nvPr/>
        </p:nvSpPr>
        <p:spPr>
          <a:xfrm>
            <a:off x="789992" y="2326433"/>
            <a:ext cx="224556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Promote brand and 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Donor = Customer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No secret formula for success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901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5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0399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6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49213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7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55313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8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09126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9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1753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dirty="0"/>
              <a:t>Click to edit presentation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dirty="0"/>
              <a:t>Click to edit presentation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57760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ZA" dirty="0"/>
              <a:t>Click to edit section divider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Z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4B95064-E6BF-43CD-ACBD-6363E8D9B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114627"/>
            <a:ext cx="5956300" cy="1095056"/>
          </a:xfrm>
          <a:solidFill>
            <a:schemeClr val="tx1">
              <a:alpha val="80000"/>
            </a:schemeClr>
          </a:solidFill>
        </p:spPr>
        <p:txBody>
          <a:bodyPr vert="horz" lIns="252000" tIns="180000" rIns="180000" bIns="180000" rtlCol="0">
            <a:noAutofit/>
          </a:bodyPr>
          <a:lstStyle>
            <a:lvl1pPr marL="0" indent="0" algn="l">
              <a:buNone/>
              <a:defRPr lang="en-US">
                <a:solidFill>
                  <a:schemeClr val="bg1"/>
                </a:solidFill>
              </a:defRPr>
            </a:lvl1pPr>
          </a:lstStyle>
          <a:p>
            <a:pPr marL="266700" lvl="0" indent="-26670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2563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08000"/>
            <a:ext cx="11328000" cy="5183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76207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E1E0B79-3CC8-4DCF-8AEC-AC43BC9A3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886" y="1007250"/>
            <a:ext cx="5460114" cy="5169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546508-E26C-46CD-8939-D20E71BF4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999" y="1007250"/>
            <a:ext cx="5448115" cy="5169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553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016231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ZA" dirty="0"/>
          </a:p>
        </p:txBody>
      </p:sp>
      <p:sp>
        <p:nvSpPr>
          <p:cNvPr id="12" name="Rectangle 11" descr="Accent bar right&#10;">
            <a:extLst>
              <a:ext uri="{FF2B5EF4-FFF2-40B4-BE49-F238E27FC236}">
                <a16:creationId xmlns:a16="http://schemas.microsoft.com/office/drawing/2014/main" id="{3E8A46E0-47C2-4441-B7DD-F621A80F1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9887" y="1016231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ZA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902C307-6561-4E11-9899-1F34830AE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224128"/>
            <a:ext cx="5448115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D73439B-6B1B-47C5-B2B0-409015FB3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2086" y="1224128"/>
            <a:ext cx="5447914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12AC6878-44C6-4445-A225-70C0DC482E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886" y="1955731"/>
            <a:ext cx="5447914" cy="4233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6D675DA8-374F-4915-973A-53612A41F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0" y="1943031"/>
            <a:ext cx="5447914" cy="4246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315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ZA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5B68CA9-AC4C-4D15-9BA1-A9F1AC560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9B24D8A-D8A5-4F57-A260-A4CF75FCB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1432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ZA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E50A411-2E68-4F4D-B4BC-62E87C633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FBF39A8-0BD5-48FD-9993-F595D4F72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633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</a:t>
            </a:r>
            <a:br>
              <a:rPr lang="en-ZA" dirty="0"/>
            </a:br>
            <a:r>
              <a:rPr lang="en-ZA" dirty="0"/>
              <a:t>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ZA" dirty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ZA" dirty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37159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00433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er Slid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</a:t>
            </a:r>
            <a:br>
              <a:rPr lang="en-ZA" dirty="0"/>
            </a:br>
            <a:r>
              <a:rPr lang="en-ZA" dirty="0"/>
              <a:t>your Photo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ZA" dirty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ZA" dirty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Z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8285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/>
          <a:lstStyle>
            <a:lvl1pPr algn="r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Edit page title</a:t>
            </a:r>
            <a:endParaRPr lang="en-ZA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>
            <a:lvl1pPr algn="l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page title</a:t>
            </a:r>
            <a:endParaRPr lang="en-ZA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438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307689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815037"/>
            <a:ext cx="5472000" cy="33769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2308214"/>
            <a:ext cx="5472000" cy="358775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812214"/>
            <a:ext cx="5472113" cy="33790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Rectangle 9" descr="Accent block left">
            <a:extLst>
              <a:ext uri="{FF2B5EF4-FFF2-40B4-BE49-F238E27FC236}">
                <a16:creationId xmlns:a16="http://schemas.microsoft.com/office/drawing/2014/main" id="{BBC0CAF5-0DE6-4BEA-824E-124A54A76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2100317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ZA" dirty="0"/>
          </a:p>
        </p:txBody>
      </p:sp>
      <p:sp>
        <p:nvSpPr>
          <p:cNvPr id="11" name="Rectangle 10" descr="Accent bar right&#10;">
            <a:extLst>
              <a:ext uri="{FF2B5EF4-FFF2-40B4-BE49-F238E27FC236}">
                <a16:creationId xmlns:a16="http://schemas.microsoft.com/office/drawing/2014/main" id="{ED008080-B2F5-441A-8B15-30AE86BBF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9887" y="2100317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Enter your caption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dirty="0"/>
              <a:t>Thank You</a:t>
            </a:r>
            <a:endParaRPr lang="en-ZA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Full Name</a:t>
            </a:r>
            <a:endParaRPr lang="en-ZA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Phone Number</a:t>
            </a:r>
            <a:endParaRPr lang="en-ZA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Email or Social Media Handle</a:t>
            </a:r>
            <a:endParaRPr lang="en-ZA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Company Website</a:t>
            </a:r>
            <a:endParaRPr lang="en-Z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4966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B0D177-9AA4-42F4-9CD7-CD206217CA6D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page title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10243100" y="6422491"/>
            <a:ext cx="1053900" cy="380860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r">
              <a:lnSpc>
                <a:spcPts val="1000"/>
              </a:lnSpc>
            </a:pPr>
            <a:r>
              <a:rPr lang="en-ZA" sz="2500" b="1" i="0" spc="-100" baseline="0" dirty="0">
                <a:solidFill>
                  <a:schemeClr val="accent1"/>
                </a:solidFill>
                <a:latin typeface="+mj-lt"/>
              </a:rPr>
              <a:t>TREY</a:t>
            </a:r>
            <a:r>
              <a:rPr lang="en-ZA" sz="1600" b="1" i="0" spc="-100" baseline="0" dirty="0">
                <a:solidFill>
                  <a:schemeClr val="accent1"/>
                </a:solidFill>
                <a:latin typeface="+mj-lt"/>
              </a:rPr>
              <a:t> </a:t>
            </a:r>
            <a:br>
              <a:rPr lang="en-ZA" sz="1600" b="1" i="0" spc="-100" baseline="0" dirty="0">
                <a:solidFill>
                  <a:schemeClr val="accent1"/>
                </a:solidFill>
                <a:latin typeface="+mj-lt"/>
              </a:rPr>
            </a:br>
            <a:r>
              <a:rPr lang="en-ZA" sz="1200" b="0" i="0" spc="14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research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6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3" r:id="rId18"/>
    <p:sldLayoutId id="2147483674" r:id="rId19"/>
    <p:sldLayoutId id="2147483654" r:id="rId20"/>
    <p:sldLayoutId id="2147483655" r:id="rId21"/>
    <p:sldLayoutId id="2147483672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jpg"/><Relationship Id="rId7" Type="http://schemas.openxmlformats.org/officeDocument/2006/relationships/hyperlink" Target="mailto:mncruz10@gmail.co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hyperlink" Target="mailto:rotarianmonique@gmail.com" TargetMode="External"/><Relationship Id="rId5" Type="http://schemas.openxmlformats.org/officeDocument/2006/relationships/hyperlink" Target="mailto:heidi@greenkitefundraising.com" TargetMode="External"/><Relationship Id="rId4" Type="http://schemas.openxmlformats.org/officeDocument/2006/relationships/hyperlink" Target="mailto:suzannegreen@ymaryland.org" TargetMode="Externa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A8A1CBA-9BB5-2246-9F4B-98EAD7C901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10289" y="1997612"/>
            <a:ext cx="5481711" cy="1603717"/>
          </a:xfrm>
        </p:spPr>
        <p:txBody>
          <a:bodyPr/>
          <a:lstStyle/>
          <a:p>
            <a:pPr algn="l"/>
            <a:r>
              <a:rPr lang="en-ZA" sz="4400" dirty="0"/>
              <a:t>Rotary: </a:t>
            </a:r>
            <a:br>
              <a:rPr lang="en-ZA" sz="4400" dirty="0"/>
            </a:br>
            <a:r>
              <a:rPr lang="en-ZA" sz="4400" dirty="0"/>
              <a:t>Engaging Youth Matters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21A488-3F7D-4718-88D5-38218CF5241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0"/>
          <a:stretch/>
        </p:blipFill>
        <p:spPr bwMode="auto">
          <a:xfrm>
            <a:off x="10663701" y="5998894"/>
            <a:ext cx="1330960" cy="644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89923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203" y="1966710"/>
            <a:ext cx="6278289" cy="2924579"/>
          </a:xfrm>
        </p:spPr>
        <p:txBody>
          <a:bodyPr/>
          <a:lstStyle/>
          <a:p>
            <a:pPr marL="0" indent="0">
              <a:buNone/>
            </a:pPr>
            <a:r>
              <a:rPr lang="en-ZA" sz="2800" b="1" dirty="0"/>
              <a:t>Interact</a:t>
            </a:r>
          </a:p>
          <a:p>
            <a:pPr marL="0" indent="0">
              <a:buNone/>
            </a:pPr>
            <a:r>
              <a:rPr lang="en-US" dirty="0"/>
              <a:t>Interact is Rotary International’s service club for young people ages 12 to 18. Interact clubs are sponsored by individual Rotary clubs, which provide support and guidance, but they are self-governing and self-supporting. Rotary club sponsors mentor and guide Interactors as they carry out projects and develop leadership skills.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800" b="1" dirty="0"/>
              <a:t>Rotaract</a:t>
            </a:r>
          </a:p>
          <a:p>
            <a:pPr marL="0" indent="0">
              <a:buNone/>
            </a:pPr>
            <a:r>
              <a:rPr lang="en-US" dirty="0"/>
              <a:t>Rotaract originally began as a Rotary International youth program in 1968 at Charlotte North Rotary Club in Charlotte, North Carolina, United States, and has grown into a major Rotary-sponsored organization of over 10,904 clubs spread around the world and 250,792 members in 184 countries.</a:t>
            </a:r>
            <a:endParaRPr lang="en-ZA" sz="2000" dirty="0"/>
          </a:p>
        </p:txBody>
      </p:sp>
      <p:sp>
        <p:nvSpPr>
          <p:cNvPr id="20" name="Rectangle 19" descr="Accent block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48588" y="3688075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About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841986" y="4787900"/>
            <a:ext cx="3918014" cy="598451"/>
          </a:xfrm>
        </p:spPr>
        <p:txBody>
          <a:bodyPr/>
          <a:lstStyle/>
          <a:p>
            <a:r>
              <a:rPr lang="en-ZA" dirty="0"/>
              <a:t>Let’s understand our “why”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2</a:t>
            </a:fld>
            <a:endParaRPr lang="en-ZA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622" y="6405439"/>
            <a:ext cx="1279771" cy="3979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C5EC82-C3E8-4259-B20B-1CAC7F060B1C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0"/>
          <a:stretch/>
        </p:blipFill>
        <p:spPr bwMode="auto">
          <a:xfrm>
            <a:off x="10212622" y="6168449"/>
            <a:ext cx="1330960" cy="644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AD7F1D6-B1C5-4E0C-9AAB-2DD598176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601" y="608799"/>
            <a:ext cx="4796399" cy="307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" r="3533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235700" y="3429000"/>
            <a:ext cx="5956300" cy="1480625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How has the pandemic affected Interact and Rotaract clubs?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3</a:t>
            </a:fld>
            <a:endParaRPr lang="en-ZA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697" y="6411113"/>
            <a:ext cx="1381132" cy="4294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D543AA-5D3F-4335-B17F-815A76679400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0"/>
          <a:stretch/>
        </p:blipFill>
        <p:spPr bwMode="auto">
          <a:xfrm>
            <a:off x="10135869" y="6158826"/>
            <a:ext cx="1330960" cy="644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98738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9" y="0"/>
            <a:ext cx="9572609" cy="6371351"/>
          </a:xfr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610067" y="2472078"/>
            <a:ext cx="5581933" cy="2747036"/>
          </a:xfrm>
        </p:spPr>
        <p:txBody>
          <a:bodyPr/>
          <a:lstStyle/>
          <a:p>
            <a:r>
              <a:rPr lang="en-US" dirty="0"/>
              <a:t>How can we retain and obtain new members?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4</a:t>
            </a:fld>
            <a:endParaRPr lang="en-ZA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47" y="6411114"/>
            <a:ext cx="1437282" cy="4468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9559" y="3687127"/>
            <a:ext cx="5022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Engage: Leadership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Engage: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Engage: Fundraisers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582AD9-A860-4FA9-A050-5997835863BE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0"/>
          <a:stretch/>
        </p:blipFill>
        <p:spPr bwMode="auto">
          <a:xfrm>
            <a:off x="10096682" y="6213475"/>
            <a:ext cx="1330960" cy="644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07359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3" r="15743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18060" y="1741686"/>
            <a:ext cx="6641900" cy="1124345"/>
          </a:xfrm>
        </p:spPr>
        <p:txBody>
          <a:bodyPr/>
          <a:lstStyle/>
          <a:p>
            <a:r>
              <a:rPr lang="en-US" dirty="0"/>
              <a:t>Engagement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5118334" y="2866031"/>
            <a:ext cx="6641626" cy="718266"/>
          </a:xfrm>
        </p:spPr>
        <p:txBody>
          <a:bodyPr/>
          <a:lstStyle/>
          <a:p>
            <a:r>
              <a:rPr lang="en-US" dirty="0"/>
              <a:t>Help our young Rotarians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2000" dirty="0"/>
              <a:t>Give them a “seat the table”</a:t>
            </a:r>
          </a:p>
          <a:p>
            <a:r>
              <a:rPr lang="en-US" sz="2000" dirty="0"/>
              <a:t>Communicate often</a:t>
            </a:r>
          </a:p>
          <a:p>
            <a:r>
              <a:rPr lang="en-US" sz="2000" dirty="0"/>
              <a:t>Share resources</a:t>
            </a:r>
          </a:p>
          <a:p>
            <a:r>
              <a:rPr lang="en-US" sz="2000" dirty="0"/>
              <a:t>Invite them to service events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5</a:t>
            </a:fld>
            <a:endParaRPr lang="en-ZA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821" y="6371349"/>
            <a:ext cx="1389414" cy="432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4C7C54-467F-4B90-8013-B37211F44A1A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0"/>
          <a:stretch/>
        </p:blipFill>
        <p:spPr bwMode="auto">
          <a:xfrm>
            <a:off x="10294275" y="6120345"/>
            <a:ext cx="1330960" cy="644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20548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90" y="0"/>
            <a:ext cx="9555832" cy="637135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Make these clubs </a:t>
            </a:r>
            <a:r>
              <a:rPr lang="en-US" u="sng" dirty="0"/>
              <a:t>true partners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6</a:t>
            </a:fld>
            <a:endParaRPr lang="en-ZA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304" y="6411113"/>
            <a:ext cx="1437285" cy="4468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C3F49C-89FE-4ABB-9DA6-0257293959CF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0"/>
          <a:stretch/>
        </p:blipFill>
        <p:spPr bwMode="auto">
          <a:xfrm>
            <a:off x="10067629" y="6265088"/>
            <a:ext cx="1330960" cy="644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53026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7E468295-904F-0743-AD06-67DA21353B9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371351"/>
          </a:xfrm>
        </p:spPr>
      </p:pic>
      <p:sp>
        <p:nvSpPr>
          <p:cNvPr id="20" name="Rectangle 19" descr="Accent block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8100" y="1869795"/>
            <a:ext cx="6641900" cy="1124345"/>
          </a:xfrm>
        </p:spPr>
        <p:txBody>
          <a:bodyPr/>
          <a:lstStyle/>
          <a:p>
            <a:r>
              <a:rPr lang="en-ZA" dirty="0"/>
              <a:t>What can you do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ZA" dirty="0"/>
              <a:t>Make a list, and check it twice!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4039" y="3649759"/>
            <a:ext cx="5472000" cy="2428351"/>
          </a:xfrm>
        </p:spPr>
        <p:txBody>
          <a:bodyPr/>
          <a:lstStyle/>
          <a:p>
            <a:pPr lvl="0"/>
            <a:r>
              <a:rPr lang="en-US" dirty="0"/>
              <a:t>Virtual Movie Nights</a:t>
            </a:r>
            <a:endParaRPr lang="en-US" sz="1600" dirty="0"/>
          </a:p>
          <a:p>
            <a:pPr lvl="0"/>
            <a:r>
              <a:rPr lang="en-US" dirty="0"/>
              <a:t>Virtual Meetings including speakers and activities such as virtual health and mindfulness events</a:t>
            </a:r>
            <a:endParaRPr lang="en-US" sz="1600" dirty="0"/>
          </a:p>
          <a:p>
            <a:pPr lvl="0"/>
            <a:r>
              <a:rPr lang="en-US" dirty="0"/>
              <a:t>Virtual elections</a:t>
            </a:r>
            <a:endParaRPr lang="en-US" sz="1600" dirty="0"/>
          </a:p>
          <a:p>
            <a:pPr lvl="0"/>
            <a:r>
              <a:rPr lang="en-US" dirty="0"/>
              <a:t>Virtual induction of officers and new members</a:t>
            </a:r>
            <a:endParaRPr lang="en-US" sz="1600" dirty="0"/>
          </a:p>
          <a:p>
            <a:pPr lvl="0"/>
            <a:r>
              <a:rPr lang="en-US" dirty="0"/>
              <a:t>Virtually rewarding members for work well done </a:t>
            </a:r>
            <a:endParaRPr lang="en-US" sz="1600" dirty="0"/>
          </a:p>
          <a:p>
            <a:pPr lvl="0"/>
            <a:r>
              <a:rPr lang="en-US" dirty="0"/>
              <a:t>Mentoring – connecting with youth and providing one-on-one mentoring sessions</a:t>
            </a:r>
            <a:endParaRPr lang="en-US" sz="1600" dirty="0"/>
          </a:p>
          <a:p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7</a:t>
            </a:fld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51" y="6411113"/>
            <a:ext cx="1437285" cy="4468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F4C080-F48B-457C-BF01-B729299303D1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0"/>
          <a:stretch/>
        </p:blipFill>
        <p:spPr bwMode="auto">
          <a:xfrm>
            <a:off x="10096682" y="6213475"/>
            <a:ext cx="1330960" cy="644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22098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70" y="1"/>
            <a:ext cx="9557025" cy="637135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8</a:t>
            </a:fld>
            <a:endParaRPr lang="en-ZA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32000" y="5454376"/>
            <a:ext cx="11328000" cy="432000"/>
          </a:xfrm>
        </p:spPr>
        <p:txBody>
          <a:bodyPr/>
          <a:lstStyle/>
          <a:p>
            <a:pPr algn="ctr"/>
            <a:r>
              <a:rPr lang="en-US" sz="4400" dirty="0"/>
              <a:t>Remember:</a:t>
            </a:r>
            <a:br>
              <a:rPr lang="en-US" sz="4400" dirty="0"/>
            </a:br>
            <a:r>
              <a:rPr lang="en-US" sz="4400" dirty="0"/>
              <a:t>Interactors and </a:t>
            </a:r>
            <a:r>
              <a:rPr lang="en-US" sz="4400" dirty="0" err="1"/>
              <a:t>Rotaractors</a:t>
            </a:r>
            <a:r>
              <a:rPr lang="en-US" sz="4400" dirty="0"/>
              <a:t> are future Rotary Club Founders and Members!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22" y="6411114"/>
            <a:ext cx="1286102" cy="399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FA475F-A1DC-4041-9039-4161308508F4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0"/>
          <a:stretch/>
        </p:blipFill>
        <p:spPr bwMode="auto">
          <a:xfrm>
            <a:off x="10096682" y="6213475"/>
            <a:ext cx="1330960" cy="644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77412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AAB6EE12-FEF8-FB41-A909-0DA61D7725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574"/>
            <a:ext cx="9780102" cy="6518877"/>
          </a:xfr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6C38D7A9-9299-4108-BB08-026F4B9CA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97588" y="2798354"/>
            <a:ext cx="4194412" cy="1013684"/>
          </a:xfrm>
        </p:spPr>
        <p:txBody>
          <a:bodyPr/>
          <a:lstStyle/>
          <a:p>
            <a:r>
              <a:rPr lang="en-ZA" dirty="0"/>
              <a:t>Thank You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D8A1232-50A8-4535-AAF9-7F4180EAA0D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97588" y="3812038"/>
            <a:ext cx="4194412" cy="2354659"/>
          </a:xfrm>
        </p:spPr>
        <p:txBody>
          <a:bodyPr/>
          <a:lstStyle/>
          <a:p>
            <a:r>
              <a:rPr lang="fr-FR" sz="1400" dirty="0"/>
              <a:t>AG Suzanne Green – </a:t>
            </a:r>
            <a:r>
              <a:rPr lang="fr-FR" sz="1400" u="sng" dirty="0">
                <a:hlinkClick r:id="rId4"/>
              </a:rPr>
              <a:t>suzannegreen@ymaryland.org</a:t>
            </a:r>
            <a:r>
              <a:rPr lang="fr-FR" sz="1400" dirty="0"/>
              <a:t>  phone: (410) 322-8525</a:t>
            </a:r>
            <a:endParaRPr lang="en-US" sz="1400" dirty="0"/>
          </a:p>
          <a:p>
            <a:r>
              <a:rPr lang="en-US" sz="1400" dirty="0"/>
              <a:t>AG Heidi Webb – </a:t>
            </a:r>
            <a:r>
              <a:rPr lang="en-US" sz="1400" u="sng" dirty="0">
                <a:hlinkClick r:id="rId5"/>
              </a:rPr>
              <a:t>heidi@greenkitefundraising.com</a:t>
            </a:r>
            <a:r>
              <a:rPr lang="en-US" sz="1400" dirty="0"/>
              <a:t>  phone: (240) 328-8254</a:t>
            </a:r>
          </a:p>
          <a:p>
            <a:r>
              <a:rPr lang="fr-FR" sz="1400" dirty="0"/>
              <a:t>District Rotaract Chair Monique Toussaint – </a:t>
            </a:r>
            <a:r>
              <a:rPr lang="fr-FR" sz="1400" u="sng" dirty="0">
                <a:hlinkClick r:id="rId6"/>
              </a:rPr>
              <a:t>rotarianmonique@gmail.com</a:t>
            </a:r>
            <a:r>
              <a:rPr lang="fr-FR" sz="1400" dirty="0"/>
              <a:t> </a:t>
            </a:r>
            <a:endParaRPr lang="en-US" sz="1400" dirty="0"/>
          </a:p>
          <a:p>
            <a:r>
              <a:rPr lang="en-US" sz="1400" dirty="0"/>
              <a:t>District Interact and RYLA Chair Marilyn Cruz – </a:t>
            </a:r>
            <a:r>
              <a:rPr lang="en-US" sz="1400" u="sng" dirty="0">
                <a:hlinkClick r:id="rId7"/>
              </a:rPr>
              <a:t>mncruz10@gmail.com</a:t>
            </a:r>
            <a:endParaRPr lang="en-US" sz="140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1814EC9-246A-4C6E-941E-5774FE72F08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9</a:t>
            </a:fld>
            <a:endParaRPr lang="en-Z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147" y="6371352"/>
            <a:ext cx="1414716" cy="439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30F1D8-D64F-407C-8E2A-1C57A24F5401}"/>
              </a:ext>
            </a:extLst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0"/>
          <a:stretch/>
        </p:blipFill>
        <p:spPr bwMode="auto">
          <a:xfrm>
            <a:off x="10096682" y="6213475"/>
            <a:ext cx="1330960" cy="644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echnical Presentation Layout_SB - v4.potx" id="{410D3EFA-FA20-475F-9696-CD1A7DDB5DC5}" vid="{222B8127-F9F2-4FAA-9A8E-5AB7CC0C354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Bright business presentation</Template>
  <TotalTime>0</TotalTime>
  <Words>326</Words>
  <Application>Microsoft Office PowerPoint</Application>
  <PresentationFormat>Widescreen</PresentationFormat>
  <Paragraphs>57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Candara</vt:lpstr>
      <vt:lpstr>Corbel</vt:lpstr>
      <vt:lpstr>Times New Roman</vt:lpstr>
      <vt:lpstr>Office Theme</vt:lpstr>
      <vt:lpstr>Rotary:  Engaging Youth Matters</vt:lpstr>
      <vt:lpstr>About</vt:lpstr>
      <vt:lpstr>How has the pandemic affected Interact and Rotaract clubs?</vt:lpstr>
      <vt:lpstr>How can we retain and obtain new members?</vt:lpstr>
      <vt:lpstr>Engagement</vt:lpstr>
      <vt:lpstr>Collaborate</vt:lpstr>
      <vt:lpstr>What can you do </vt:lpstr>
      <vt:lpstr>Remember: Interactors and Rotaractors are future Rotary Club Founders and Members!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2019-01-28T20:34:17Z</dcterms:created>
  <dcterms:modified xsi:type="dcterms:W3CDTF">2020-06-17T22:52:16Z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2018-08-01T18:59:51.9197316Z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