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4" r:id="rId6"/>
    <p:sldId id="262" r:id="rId7"/>
    <p:sldId id="259" r:id="rId8"/>
    <p:sldId id="258" r:id="rId9"/>
    <p:sldId id="261" r:id="rId10"/>
    <p:sldId id="257" r:id="rId11"/>
    <p:sldId id="260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1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0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5AEE-4021-421A-B165-39E7F650881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DB21-3AFD-4FB7-9BB9-8DCF54AF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4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rc.fsenk@gmail.com" TargetMode="External"/><Relationship Id="rId2" Type="http://schemas.openxmlformats.org/officeDocument/2006/relationships/hyperlink" Target="mailto:sailorsue02@ao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Making Rotary Meetings Safe:</a:t>
            </a:r>
          </a:p>
          <a:p>
            <a:r>
              <a:rPr lang="en-US" sz="2800" b="1" dirty="0"/>
              <a:t>In-Person and Online Format Options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0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Fun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438400"/>
            <a:ext cx="480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Remind Rotarians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 crisis is just that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Life will go forward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We will overcome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Let’s do it together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E1F30A-B420-4ADD-BB1A-FAA582DFB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13" y="1219200"/>
            <a:ext cx="2914650" cy="159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E0023-2DCA-4D46-8B9B-674026FD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2" y="5047307"/>
            <a:ext cx="2657475" cy="962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F232A-7F74-4498-880F-00A03E1F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189892"/>
            <a:ext cx="838200" cy="1171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3C412-19B7-4EAA-93F8-559C69CFF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49" y="4361507"/>
            <a:ext cx="1409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Future… Predictions?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640138" cy="41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2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ADD8-30B9-4336-B463-A45C654E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Future…Rotary Focus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A5A913-3D60-4C96-9AF2-E42A568DB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408968"/>
              </p:ext>
            </p:extLst>
          </p:nvPr>
        </p:nvGraphicFramePr>
        <p:xfrm>
          <a:off x="409575" y="1588477"/>
          <a:ext cx="67818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583">
                  <a:extLst>
                    <a:ext uri="{9D8B030D-6E8A-4147-A177-3AD203B41FA5}">
                      <a16:colId xmlns:a16="http://schemas.microsoft.com/office/drawing/2014/main" val="1325121428"/>
                    </a:ext>
                  </a:extLst>
                </a:gridCol>
                <a:gridCol w="2072217">
                  <a:extLst>
                    <a:ext uri="{9D8B030D-6E8A-4147-A177-3AD203B41FA5}">
                      <a16:colId xmlns:a16="http://schemas.microsoft.com/office/drawing/2014/main" val="1690096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5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Peace and conflict prevention/resolution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8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Disease prevention and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40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and sanitation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66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Maternal and child health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1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education and literacy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2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and community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9160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CE4806-476C-4B78-A599-83D312A10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1600200"/>
            <a:ext cx="14954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18E6F-DA72-404C-9BA6-1516643E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4380596"/>
            <a:ext cx="1524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7CF3-3DA5-45D9-961A-7F7D0F7E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2051-4A80-4899-A1CE-29AB43A2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AG Sue Weber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linkClick r:id="rId2"/>
              </a:rPr>
              <a:t>sailorsue02@aol.com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410-507-6020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AG Frank Senk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grc.fsenk@gmail.com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215-527-7468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90501-8DB4-4B08-8FB0-C7A4B382E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752600"/>
            <a:ext cx="838200" cy="117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53E4E-B77A-4E43-8E16-E6FF3C908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736" y="4114800"/>
            <a:ext cx="2675064" cy="15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9017-413B-4502-872A-22BB4F83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Normal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65A4A2-F1CB-4D78-AA79-84A964A71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547429">
            <a:off x="689264" y="1455152"/>
            <a:ext cx="885825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25143-1E25-43B9-BE35-ACAF6712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933">
            <a:off x="2914650" y="1337048"/>
            <a:ext cx="1352550" cy="1066800"/>
          </a:xfrm>
          <a:prstGeom prst="rect">
            <a:avLst/>
          </a:prstGeom>
        </p:spPr>
      </p:pic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003223CA-89C0-44CC-B68F-F511B7A22E66}"/>
              </a:ext>
            </a:extLst>
          </p:cNvPr>
          <p:cNvSpPr/>
          <p:nvPr/>
        </p:nvSpPr>
        <p:spPr>
          <a:xfrm>
            <a:off x="1828800" y="176949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707C5-6E92-4119-866C-AB1C3DFE1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7038">
            <a:off x="4760356" y="1506418"/>
            <a:ext cx="2009775" cy="1495425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7924D75-9384-4D89-A61B-0EAD2935F9DA}"/>
              </a:ext>
            </a:extLst>
          </p:cNvPr>
          <p:cNvSpPr/>
          <p:nvPr/>
        </p:nvSpPr>
        <p:spPr>
          <a:xfrm rot="2553830">
            <a:off x="6993500" y="281865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C58A5E-94D9-43F6-8C72-D6C5AF86B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6745">
            <a:off x="7162800" y="3685553"/>
            <a:ext cx="1238250" cy="1018750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F5BED42B-281F-4F4E-BA74-EF19FA323AEF}"/>
              </a:ext>
            </a:extLst>
          </p:cNvPr>
          <p:cNvSpPr/>
          <p:nvPr/>
        </p:nvSpPr>
        <p:spPr>
          <a:xfrm>
            <a:off x="5765243" y="40095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460703-DCFA-4EE9-A8CF-A859DC144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476">
            <a:off x="3590925" y="3313652"/>
            <a:ext cx="1647825" cy="1390650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DBE0A860-FAB5-4529-8891-889E5036C8F1}"/>
              </a:ext>
            </a:extLst>
          </p:cNvPr>
          <p:cNvSpPr/>
          <p:nvPr/>
        </p:nvSpPr>
        <p:spPr>
          <a:xfrm>
            <a:off x="2276533" y="355711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787625-3118-45FB-B385-4688DB7BC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53350">
            <a:off x="746466" y="3435766"/>
            <a:ext cx="1362075" cy="1514475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6D1C2516-F169-4265-93D1-B97ED9E84BB2}"/>
              </a:ext>
            </a:extLst>
          </p:cNvPr>
          <p:cNvSpPr/>
          <p:nvPr/>
        </p:nvSpPr>
        <p:spPr>
          <a:xfrm rot="19063154">
            <a:off x="1567290" y="53804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566F73-BBCA-4C41-B44A-0839252CA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108" y="5502972"/>
            <a:ext cx="1714500" cy="733425"/>
          </a:xfrm>
          <a:prstGeom prst="rect">
            <a:avLst/>
          </a:prstGeom>
        </p:spPr>
      </p:pic>
      <p:sp>
        <p:nvSpPr>
          <p:cNvPr id="20" name="Arrow: Quad 19">
            <a:extLst>
              <a:ext uri="{FF2B5EF4-FFF2-40B4-BE49-F238E27FC236}">
                <a16:creationId xmlns:a16="http://schemas.microsoft.com/office/drawing/2014/main" id="{7688B0E8-1CC8-40DD-822D-AFDEEEB80569}"/>
              </a:ext>
            </a:extLst>
          </p:cNvPr>
          <p:cNvSpPr/>
          <p:nvPr/>
        </p:nvSpPr>
        <p:spPr>
          <a:xfrm>
            <a:off x="4710501" y="5178496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4C4746-50A2-4B97-8548-211BF9AB5C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6594" y="4918542"/>
            <a:ext cx="240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98A5-A869-4B2F-B107-8660FD35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Safe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E21FE7-5A32-49AD-BBD6-37E84836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963816">
            <a:off x="6519542" y="4569301"/>
            <a:ext cx="1514475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F85EA-3385-4F6F-8152-2EF985D2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9558">
            <a:off x="762000" y="1524000"/>
            <a:ext cx="1028700" cy="166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51C26-8936-49E6-918C-023B7CD15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8686">
            <a:off x="3218076" y="1519236"/>
            <a:ext cx="20955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FE8A5-57A6-4046-ABE5-18487C709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80147">
            <a:off x="967330" y="3840765"/>
            <a:ext cx="2457450" cy="162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03C2FF-58CA-4750-8395-962F7BC0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50593">
            <a:off x="6225306" y="1783637"/>
            <a:ext cx="2102949" cy="1645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55E4F-D345-4540-AD77-0D84379F9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3787258"/>
            <a:ext cx="1874284" cy="937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47B37F-B862-4EFA-A1E2-70647052F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971" y="5224037"/>
            <a:ext cx="2012170" cy="81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3DE8-0A52-4574-B24A-CFC3EA31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Plans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F0A17E-4B84-4278-AA02-B27178CBE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638"/>
            <a:ext cx="2371725" cy="119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D7A7D-F598-408A-B039-DDD4196C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1828">
            <a:off x="4038600" y="1676400"/>
            <a:ext cx="3536599" cy="1058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51B6E-1E59-4BCD-B0B4-C15069239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7698">
            <a:off x="832591" y="3518352"/>
            <a:ext cx="2636328" cy="2468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624C2-F0E4-40EF-8873-882F68EE5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366" y="3123552"/>
            <a:ext cx="1932581" cy="1372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3E7E0-50A4-4AD8-809A-18EAE4E8E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1828">
            <a:off x="5715863" y="4105102"/>
            <a:ext cx="2019813" cy="21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0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Rotary			Government	Business</a:t>
            </a:r>
            <a:r>
              <a:rPr lang="en-US" sz="2000" dirty="0"/>
              <a:t>		</a:t>
            </a:r>
            <a:r>
              <a:rPr lang="en-US" sz="2000" b="1" dirty="0"/>
              <a:t>Non-Profits</a:t>
            </a:r>
          </a:p>
          <a:p>
            <a:r>
              <a:rPr lang="en-US" sz="1800" dirty="0"/>
              <a:t>Explore programs</a:t>
            </a:r>
          </a:p>
          <a:p>
            <a:r>
              <a:rPr lang="en-US" sz="1800" dirty="0"/>
              <a:t>Invite speakers		</a:t>
            </a:r>
          </a:p>
          <a:p>
            <a:r>
              <a:rPr lang="en-US" sz="1800" dirty="0"/>
              <a:t>Partner</a:t>
            </a:r>
          </a:p>
          <a:p>
            <a:r>
              <a:rPr lang="en-US" sz="1800" dirty="0"/>
              <a:t>Create stories	</a:t>
            </a:r>
          </a:p>
          <a:p>
            <a:r>
              <a:rPr lang="en-US" sz="1800" dirty="0"/>
              <a:t>Create fundraisers</a:t>
            </a:r>
          </a:p>
          <a:p>
            <a:r>
              <a:rPr lang="en-US" sz="1800" dirty="0"/>
              <a:t>Contact schools</a:t>
            </a:r>
          </a:p>
          <a:p>
            <a:r>
              <a:rPr lang="en-US" sz="1800" dirty="0"/>
              <a:t>Use social media</a:t>
            </a:r>
          </a:p>
          <a:p>
            <a:r>
              <a:rPr lang="en-US" sz="1800" dirty="0"/>
              <a:t>Send emails</a:t>
            </a:r>
          </a:p>
          <a:p>
            <a:r>
              <a:rPr lang="en-US" sz="1800" dirty="0"/>
              <a:t>Happy hours</a:t>
            </a:r>
          </a:p>
          <a:p>
            <a:r>
              <a:rPr lang="en-US" sz="1800" dirty="0"/>
              <a:t>Call members</a:t>
            </a:r>
          </a:p>
          <a:p>
            <a:r>
              <a:rPr lang="en-US" sz="1800" dirty="0"/>
              <a:t>Publish accomplishments</a:t>
            </a:r>
          </a:p>
          <a:p>
            <a:r>
              <a:rPr lang="en-US" sz="1800" dirty="0"/>
              <a:t>Award achievements</a:t>
            </a:r>
          </a:p>
          <a:p>
            <a:r>
              <a:rPr lang="en-US" sz="1800" dirty="0"/>
              <a:t>Invite new members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22E4D-A40E-456B-A348-395A690B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67000"/>
            <a:ext cx="4305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Meeting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5458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3194" y="1584960"/>
            <a:ext cx="4800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Keeping members informed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Share future plans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Address issues of fundraising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Maintain comradery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Keep up the momentum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Stay positive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Increase membership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Strengthen friendships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2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2914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262188"/>
            <a:ext cx="31718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87" y="1524693"/>
            <a:ext cx="1637421" cy="147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88534"/>
            <a:ext cx="1790700" cy="15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5233800"/>
            <a:ext cx="2857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7434" y="5263447"/>
            <a:ext cx="21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TheFreeConference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2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Etiquette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      Virtual Meeting Etiquette</a:t>
            </a:r>
            <a:r>
              <a:rPr lang="en-US" sz="2000" dirty="0"/>
              <a:t>		</a:t>
            </a:r>
            <a:r>
              <a:rPr lang="en-US" sz="2000" b="1" dirty="0"/>
              <a:t>Business Etiquette</a:t>
            </a:r>
          </a:p>
          <a:p>
            <a:r>
              <a:rPr lang="en-US" sz="1800" dirty="0"/>
              <a:t>Use the video option when possible		You should know the person</a:t>
            </a:r>
          </a:p>
          <a:p>
            <a:r>
              <a:rPr lang="en-US" sz="1800" dirty="0"/>
              <a:t>Dress appropriately			Start with a short greeting</a:t>
            </a:r>
          </a:p>
          <a:p>
            <a:r>
              <a:rPr lang="en-US" sz="1800" dirty="0"/>
              <a:t>Stage your video area			Be mindful of the receiver's 			      			       preferred style of communication</a:t>
            </a:r>
          </a:p>
          <a:p>
            <a:r>
              <a:rPr lang="en-US" sz="1800" dirty="0"/>
              <a:t>More light is better			Keep the conversation short</a:t>
            </a:r>
          </a:p>
          <a:p>
            <a:r>
              <a:rPr lang="en-US" sz="1800" dirty="0"/>
              <a:t>Look into the camera			Be careful with abbreviations</a:t>
            </a:r>
          </a:p>
          <a:p>
            <a:r>
              <a:rPr lang="en-US" sz="1800" dirty="0"/>
              <a:t>Stay focused on the meeting - 		Never send bad news via IM</a:t>
            </a:r>
          </a:p>
          <a:p>
            <a:pPr marL="0" indent="0">
              <a:buNone/>
            </a:pPr>
            <a:r>
              <a:rPr lang="en-US" sz="1800" dirty="0"/>
              <a:t>              avoid multi-tasking</a:t>
            </a:r>
          </a:p>
          <a:p>
            <a:r>
              <a:rPr lang="en-US" sz="1800" dirty="0"/>
              <a:t>Mute your microphone when 		Don't change meeting times or not speaking				venues in an IM</a:t>
            </a:r>
          </a:p>
          <a:p>
            <a:r>
              <a:rPr lang="en-US" sz="1800" dirty="0"/>
              <a:t>Be mindful of background noise and activity	Be aware of a status message</a:t>
            </a:r>
          </a:p>
          <a:p>
            <a:r>
              <a:rPr lang="en-US" sz="1800" dirty="0"/>
              <a:t>Open and close the meeting on time		End conversations with a short closing</a:t>
            </a:r>
          </a:p>
          <a:p>
            <a:r>
              <a:rPr lang="en-US" sz="1800" dirty="0"/>
              <a:t>Send out an agenda</a:t>
            </a:r>
            <a:r>
              <a:rPr lang="en-US" sz="2000" dirty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87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Your On-Line Meetings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61" y="2362200"/>
            <a:ext cx="4269669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7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338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New Normal</vt:lpstr>
      <vt:lpstr>Stay Safe</vt:lpstr>
      <vt:lpstr>Public Health Plans</vt:lpstr>
      <vt:lpstr>Engagement</vt:lpstr>
      <vt:lpstr>On-Line Meeting</vt:lpstr>
      <vt:lpstr>PLATFORMS</vt:lpstr>
      <vt:lpstr>Etiquette Tips</vt:lpstr>
      <vt:lpstr>Lock Your On-Line Meetings</vt:lpstr>
      <vt:lpstr>Have Fun</vt:lpstr>
      <vt:lpstr>The Future… Predictions?</vt:lpstr>
      <vt:lpstr>A Better Future…Rotary Focus</vt:lpstr>
      <vt:lpstr>Questions/Comments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Wehnert</dc:creator>
  <cp:lastModifiedBy>Sonia Liu</cp:lastModifiedBy>
  <cp:revision>15</cp:revision>
  <dcterms:created xsi:type="dcterms:W3CDTF">2020-05-29T23:27:35Z</dcterms:created>
  <dcterms:modified xsi:type="dcterms:W3CDTF">2020-06-10T23:25:05Z</dcterms:modified>
</cp:coreProperties>
</file>