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61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ermanent Marker" panose="020B0604020202020204" charset="0"/>
      <p:regular r:id="rId16"/>
    </p:embeddedFont>
    <p:embeddedFont>
      <p:font typeface="Segoe UI Black" panose="020B0A02040204020203" pitchFamily="34" charset="0"/>
      <p:bold r:id="rId17"/>
      <p:italic r:id="rId18"/>
      <p:boldItalic r:id="rId19"/>
    </p:embeddedFont>
    <p:embeddedFont>
      <p:font typeface="Segoe UI Semibold" panose="020B07020402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Sartwell" initials="BS" lastIdx="1" clrIdx="0">
    <p:extLst>
      <p:ext uri="{19B8F6BF-5375-455C-9EA6-DF929625EA0E}">
        <p15:presenceInfo xmlns:p15="http://schemas.microsoft.com/office/powerpoint/2012/main" userId="b38f18e410a883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62CF1-F473-42F3-BF32-ADBC67342DD7}" v="1" dt="2020-05-25T13:24:01.582"/>
    <p1510:client id="{DEA7A28F-1430-4114-AF05-8AA8F1CDF0E3}" v="6" dt="2020-05-25T15:03:3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7" autoAdjust="0"/>
  </p:normalViewPr>
  <p:slideViewPr>
    <p:cSldViewPr>
      <p:cViewPr varScale="1">
        <p:scale>
          <a:sx n="43" d="100"/>
          <a:sy n="43" d="100"/>
        </p:scale>
        <p:origin x="136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0T08:49:46.99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D671-74AE-46ED-8094-D7DFE3F8D7F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3BC6-AD82-4313-8339-6336BD86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0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13BC6-AD82-4313-8339-6336BD862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13BC6-AD82-4313-8339-6336BD862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252294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2781300"/>
            <a:ext cx="18287999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5000"/>
          </a:blip>
          <a:srcRect/>
          <a:stretch>
            <a:fillRect/>
          </a:stretch>
        </p:blipFill>
        <p:spPr>
          <a:xfrm>
            <a:off x="-4940391" y="1382088"/>
            <a:ext cx="11457612" cy="1145761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8600" y="2510995"/>
            <a:ext cx="18592800" cy="563270"/>
            <a:chOff x="0" y="0"/>
            <a:chExt cx="13847883" cy="355600"/>
          </a:xfrm>
        </p:grpSpPr>
        <p:sp>
          <p:nvSpPr>
            <p:cNvPr id="10" name="Freeform 10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17546" y="4500612"/>
            <a:ext cx="17298537" cy="1938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76"/>
              </a:lnSpc>
            </a:pPr>
            <a:r>
              <a:rPr lang="en-US" sz="7707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Retaining &amp; Attracting Members During COVID-19 Recovery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7546" y="3714182"/>
            <a:ext cx="12902566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7"/>
              </a:lnSpc>
            </a:pPr>
            <a:r>
              <a:rPr lang="en-US" sz="5069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DISTRICT 7620 VISION WEBINAR SERIES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95602" y="9513459"/>
            <a:ext cx="5016377" cy="832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Dawn Wittfelt, Assistant Governor, Carroll County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07581" y="9653690"/>
            <a:ext cx="618287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Tiffany </a:t>
            </a:r>
            <a:r>
              <a:rPr lang="en-US" sz="2400" dirty="0" err="1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Ahalt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Assistant Governor,</a:t>
            </a:r>
          </a:p>
          <a:p>
            <a:pPr algn="ctr">
              <a:lnSpc>
                <a:spcPts val="2664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Frederick County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213542" y="10020300"/>
            <a:ext cx="3702541" cy="401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0" name="Picture 2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0FE31C7-790D-4235-A7A1-57F47AC449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08" y="6896100"/>
            <a:ext cx="1806816" cy="225852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62E334E-DC2D-417C-8F8E-F57C0D701B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6" b="22065"/>
          <a:stretch/>
        </p:blipFill>
        <p:spPr>
          <a:xfrm>
            <a:off x="12045132" y="6984128"/>
            <a:ext cx="1823268" cy="233950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4604773" cy="5168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Now, more than ever it is imperative to let our communities know who we are and the amazing things we do throughout the world</a:t>
            </a:r>
          </a:p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</a:p>
          <a:p>
            <a:pPr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</a:t>
            </a: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Clubs cannot meet in person and social events are not an option we must rely on both social media and traditional promotional channels to get our message out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communities need to know: 			What we do</a:t>
            </a:r>
          </a:p>
          <a:p>
            <a:pPr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			Why we care – What’s your why</a:t>
            </a:r>
          </a:p>
          <a:p>
            <a:pPr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						What opportunity we provide them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This Webinar summarizes the COVID-19 Recovery Initiative Vision Paper #2 BOOSTING D7620 AND ROTARY REPUTATION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Boosting D7620 and Rotary Reputation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4604773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Your Club’s public image and reputation affect EVERYTHING about your club</a:t>
            </a: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95675" lvl="5" indent="-342900">
              <a:lnSpc>
                <a:spcPts val="3103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8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Membership &amp; Attendance</a:t>
            </a:r>
          </a:p>
          <a:p>
            <a:pPr marL="1495425" lvl="1" indent="-171450">
              <a:lnSpc>
                <a:spcPts val="3103"/>
              </a:lnSpc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95675" lvl="5" indent="-342900">
              <a:lnSpc>
                <a:spcPts val="3103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8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Fundraising &amp; Giving</a:t>
            </a:r>
          </a:p>
          <a:p>
            <a:pPr marL="1038225" indent="-171450">
              <a:lnSpc>
                <a:spcPts val="3103"/>
              </a:lnSpc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95675" lvl="5" indent="-342900">
              <a:lnSpc>
                <a:spcPts val="3103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en-US" sz="28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Events &amp; Projects</a:t>
            </a: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Boosting D7620 and Rotary Reputation</a:t>
            </a:r>
          </a:p>
        </p:txBody>
      </p:sp>
    </p:spTree>
    <p:extLst>
      <p:ext uri="{BB962C8B-B14F-4D97-AF65-F5344CB8AC3E}">
        <p14:creationId xmlns:p14="http://schemas.microsoft.com/office/powerpoint/2010/main" val="59892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545194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4346" y="4707632"/>
            <a:ext cx="16040100" cy="636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engagement, people we have, projects we do, and the impact we have are the reasons people join and stay in Rotary</a:t>
            </a:r>
          </a:p>
          <a:p>
            <a:pPr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r>
              <a:rPr lang="en-US" sz="32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May Survey indicated 87% are conducting online video meetings, 75% indicated somewhat or very concerned about returning to in-person meetings.</a:t>
            </a: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That is great! </a:t>
            </a: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 you record your meetings to post on social media or your website?</a:t>
            </a: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Do you follow a pre-determined and professional agenda?</a:t>
            </a: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Do you have interesting and informing speakers?</a:t>
            </a: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Is your contact info front and center or easy for a guest to find?</a:t>
            </a: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Are you inviting guests to attend your online meeting?</a:t>
            </a: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are you inviting guests to attend? </a:t>
            </a:r>
          </a:p>
          <a:p>
            <a:pPr marL="3609975" lvl="5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Personal phone call invitation, email invitation with meeting link, social media invitation?</a:t>
            </a: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Video and Online Conferencing</a:t>
            </a:r>
          </a:p>
        </p:txBody>
      </p:sp>
    </p:spTree>
    <p:extLst>
      <p:ext uri="{BB962C8B-B14F-4D97-AF65-F5344CB8AC3E}">
        <p14:creationId xmlns:p14="http://schemas.microsoft.com/office/powerpoint/2010/main" val="419561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5041537"/>
            <a:ext cx="16040100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social media platforms must be attended to on a regular basis</a:t>
            </a: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Short, no more than 30 second videos showing what you are doing in the community and your why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Photos showing actions, and not just handing someone a check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Announcing your upcoming speakers and tagging them, as well as asking them to share your post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Invitations for attending your online meetings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Announcements of your fundraiser or virtual event and why someone would want to participate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 videos from scholarship recipients or organizations you have done a project with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 your club affiliated with local Chambers of Commerce? Make it visible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Showcase your projects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15309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60471"/>
            <a:ext cx="16040100" cy="7155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03"/>
              </a:lnSpc>
            </a:pPr>
            <a:r>
              <a:rPr lang="en-US" sz="3199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Print is not dead!</a:t>
            </a: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Press releases – be short and specific. Have names listed and spelled correctly.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Advertise in local directories – business association, chambers, etc.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Post cards – reach out to your community, invite them to your virtual event or fundraiser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Rack cards – convenience stores, dry cleaners, grocery store bulletin boards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Posters – store fronts, local businesses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Letters – direct mail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43587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60471"/>
            <a:ext cx="16040100" cy="636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Commercials – check with local community media centers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Billboards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TV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Radio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Press Release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News Media</a:t>
            </a:r>
          </a:p>
        </p:txBody>
      </p:sp>
    </p:spTree>
    <p:extLst>
      <p:ext uri="{BB962C8B-B14F-4D97-AF65-F5344CB8AC3E}">
        <p14:creationId xmlns:p14="http://schemas.microsoft.com/office/powerpoint/2010/main" val="226514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" y="2746301"/>
            <a:ext cx="18288001" cy="8496846"/>
            <a:chOff x="0" y="0"/>
            <a:chExt cx="19142838" cy="73909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42838" cy="7390907"/>
            </a:xfrm>
            <a:custGeom>
              <a:avLst/>
              <a:gdLst/>
              <a:ahLst/>
              <a:cxnLst/>
              <a:rect l="l" t="t" r="r" b="b"/>
              <a:pathLst>
                <a:path w="19142838" h="7390907">
                  <a:moveTo>
                    <a:pt x="0" y="0"/>
                  </a:moveTo>
                  <a:lnTo>
                    <a:pt x="19142838" y="0"/>
                  </a:lnTo>
                  <a:lnTo>
                    <a:pt x="19142838" y="7390907"/>
                  </a:lnTo>
                  <a:lnTo>
                    <a:pt x="0" y="739090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60471"/>
            <a:ext cx="16040100" cy="6758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66775">
              <a:lnSpc>
                <a:spcPts val="3103"/>
              </a:lnSpc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Rotary.org/brand center</a:t>
            </a: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Approved Logos and guidelines</a:t>
            </a: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Templates</a:t>
            </a: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Videos</a:t>
            </a: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Articles</a:t>
            </a: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666875" lvl="1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C3C7C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Rotarian Magazine</a:t>
            </a:r>
          </a:p>
          <a:p>
            <a:pPr marL="866775">
              <a:lnSpc>
                <a:spcPts val="3103"/>
              </a:lnSpc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9675" indent="-3429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695575" lvl="3" indent="-457200">
              <a:lnSpc>
                <a:spcPts val="3103"/>
              </a:lnSpc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ts val="3103"/>
              </a:lnSpc>
            </a:pPr>
            <a:endParaRPr lang="en-US" sz="3199" dirty="0">
              <a:solidFill>
                <a:srgbClr val="0C3C7C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779800"/>
            <a:ext cx="1540667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2"/>
              </a:lnSpc>
            </a:pPr>
            <a:r>
              <a:rPr lang="en-US" sz="5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Where to find content</a:t>
            </a:r>
          </a:p>
        </p:txBody>
      </p:sp>
    </p:spTree>
    <p:extLst>
      <p:ext uri="{BB962C8B-B14F-4D97-AF65-F5344CB8AC3E}">
        <p14:creationId xmlns:p14="http://schemas.microsoft.com/office/powerpoint/2010/main" val="135405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5000"/>
          </a:blip>
          <a:srcRect l="4560" t="10244" r="568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8288000" cy="3274976"/>
            <a:chOff x="0" y="0"/>
            <a:chExt cx="19142838" cy="39078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42838" cy="3907806"/>
            </a:xfrm>
            <a:custGeom>
              <a:avLst/>
              <a:gdLst/>
              <a:ahLst/>
              <a:cxnLst/>
              <a:rect l="l" t="t" r="r" b="b"/>
              <a:pathLst>
                <a:path w="19142838" h="3907806">
                  <a:moveTo>
                    <a:pt x="0" y="0"/>
                  </a:moveTo>
                  <a:lnTo>
                    <a:pt x="19142838" y="0"/>
                  </a:lnTo>
                  <a:lnTo>
                    <a:pt x="19142838" y="3907806"/>
                  </a:lnTo>
                  <a:lnTo>
                    <a:pt x="0" y="3907806"/>
                  </a:lnTo>
                  <a:close/>
                </a:path>
              </a:pathLst>
            </a:custGeom>
            <a:solidFill>
              <a:srgbClr val="55ACEE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22587" y="325145"/>
            <a:ext cx="4610102" cy="19956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5020" y="550587"/>
            <a:ext cx="9751326" cy="1751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TEAM COVID-19</a:t>
            </a:r>
          </a:p>
          <a:p>
            <a:pPr>
              <a:lnSpc>
                <a:spcPts val="6701"/>
              </a:lnSpc>
            </a:pPr>
            <a:r>
              <a:rPr lang="en-US" sz="6908" dirty="0">
                <a:solidFill>
                  <a:srgbClr val="0C3C7C"/>
                </a:solidFill>
                <a:latin typeface="Permanent Marker"/>
              </a:rPr>
              <a:t>Recovery Initiative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52400" y="2510995"/>
            <a:ext cx="18516600" cy="563270"/>
            <a:chOff x="0" y="0"/>
            <a:chExt cx="13847883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13715802" cy="293370"/>
            </a:xfrm>
            <a:custGeom>
              <a:avLst/>
              <a:gdLst/>
              <a:ahLst/>
              <a:cxnLst/>
              <a:rect l="l" t="t" r="r" b="b"/>
              <a:pathLst>
                <a:path w="13715802" h="293370">
                  <a:moveTo>
                    <a:pt x="13313213" y="33020"/>
                  </a:moveTo>
                  <a:cubicBezTo>
                    <a:pt x="13266223" y="36830"/>
                    <a:pt x="13205263" y="45720"/>
                    <a:pt x="13162082" y="36830"/>
                  </a:cubicBezTo>
                  <a:cubicBezTo>
                    <a:pt x="12980473" y="41910"/>
                    <a:pt x="12798863" y="0"/>
                    <a:pt x="12613443" y="17780"/>
                  </a:cubicBezTo>
                  <a:cubicBezTo>
                    <a:pt x="12623603" y="24130"/>
                    <a:pt x="12613443" y="34290"/>
                    <a:pt x="12603282" y="38100"/>
                  </a:cubicBezTo>
                  <a:lnTo>
                    <a:pt x="12600743" y="31750"/>
                  </a:lnTo>
                  <a:lnTo>
                    <a:pt x="12586773" y="44450"/>
                  </a:lnTo>
                  <a:cubicBezTo>
                    <a:pt x="12572803" y="45720"/>
                    <a:pt x="12579153" y="29210"/>
                    <a:pt x="12590582" y="26670"/>
                  </a:cubicBezTo>
                  <a:cubicBezTo>
                    <a:pt x="12516923" y="26670"/>
                    <a:pt x="12450882" y="33020"/>
                    <a:pt x="12378493" y="29210"/>
                  </a:cubicBezTo>
                  <a:cubicBezTo>
                    <a:pt x="12373413" y="49530"/>
                    <a:pt x="12341663" y="30480"/>
                    <a:pt x="12339123" y="50800"/>
                  </a:cubicBezTo>
                  <a:cubicBezTo>
                    <a:pt x="12335313" y="46990"/>
                    <a:pt x="12339123" y="45720"/>
                    <a:pt x="12340393" y="41910"/>
                  </a:cubicBezTo>
                  <a:cubicBezTo>
                    <a:pt x="12326423" y="44450"/>
                    <a:pt x="12316263" y="46990"/>
                    <a:pt x="12307373" y="48260"/>
                  </a:cubicBezTo>
                  <a:cubicBezTo>
                    <a:pt x="12235102" y="50800"/>
                    <a:pt x="12196841" y="45720"/>
                    <a:pt x="12086307" y="27940"/>
                  </a:cubicBezTo>
                  <a:cubicBezTo>
                    <a:pt x="11435864" y="11430"/>
                    <a:pt x="10810928" y="25400"/>
                    <a:pt x="10173238" y="19050"/>
                  </a:cubicBezTo>
                  <a:cubicBezTo>
                    <a:pt x="9527045" y="22860"/>
                    <a:pt x="8889356" y="40640"/>
                    <a:pt x="8226158" y="45720"/>
                  </a:cubicBezTo>
                  <a:cubicBezTo>
                    <a:pt x="8124128" y="77470"/>
                    <a:pt x="7983837" y="62230"/>
                    <a:pt x="7864800" y="90170"/>
                  </a:cubicBezTo>
                  <a:lnTo>
                    <a:pt x="7873303" y="80010"/>
                  </a:lnTo>
                  <a:cubicBezTo>
                    <a:pt x="7771273" y="93980"/>
                    <a:pt x="7745765" y="77470"/>
                    <a:pt x="7613976" y="66040"/>
                  </a:cubicBezTo>
                  <a:cubicBezTo>
                    <a:pt x="7613976" y="77470"/>
                    <a:pt x="7562961" y="68580"/>
                    <a:pt x="7584218" y="87630"/>
                  </a:cubicBezTo>
                  <a:cubicBezTo>
                    <a:pt x="7537454" y="102870"/>
                    <a:pt x="7503443" y="60960"/>
                    <a:pt x="7439674" y="69850"/>
                  </a:cubicBezTo>
                  <a:cubicBezTo>
                    <a:pt x="7435423" y="63500"/>
                    <a:pt x="7439674" y="81280"/>
                    <a:pt x="7426920" y="74930"/>
                  </a:cubicBezTo>
                  <a:cubicBezTo>
                    <a:pt x="7261121" y="97790"/>
                    <a:pt x="7460930" y="64770"/>
                    <a:pt x="7244116" y="46990"/>
                  </a:cubicBezTo>
                  <a:cubicBezTo>
                    <a:pt x="6946528" y="53340"/>
                    <a:pt x="6644687" y="72390"/>
                    <a:pt x="6359853" y="60960"/>
                  </a:cubicBezTo>
                  <a:cubicBezTo>
                    <a:pt x="6376858" y="59690"/>
                    <a:pt x="6385360" y="74930"/>
                    <a:pt x="6355601" y="74930"/>
                  </a:cubicBezTo>
                  <a:cubicBezTo>
                    <a:pt x="6325843" y="44450"/>
                    <a:pt x="6257823" y="82550"/>
                    <a:pt x="6206807" y="71120"/>
                  </a:cubicBezTo>
                  <a:cubicBezTo>
                    <a:pt x="6211059" y="64770"/>
                    <a:pt x="6236566" y="63500"/>
                    <a:pt x="6249320" y="59690"/>
                  </a:cubicBezTo>
                  <a:cubicBezTo>
                    <a:pt x="6121782" y="46990"/>
                    <a:pt x="6011249" y="66040"/>
                    <a:pt x="5892213" y="53340"/>
                  </a:cubicBezTo>
                  <a:cubicBezTo>
                    <a:pt x="5777429" y="66040"/>
                    <a:pt x="5637138" y="39370"/>
                    <a:pt x="5560615" y="54610"/>
                  </a:cubicBezTo>
                  <a:cubicBezTo>
                    <a:pt x="5577620" y="43180"/>
                    <a:pt x="5509600" y="45720"/>
                    <a:pt x="5484092" y="39370"/>
                  </a:cubicBezTo>
                  <a:cubicBezTo>
                    <a:pt x="5399067" y="74930"/>
                    <a:pt x="5254524" y="26670"/>
                    <a:pt x="5152493" y="50800"/>
                  </a:cubicBezTo>
                  <a:lnTo>
                    <a:pt x="5156745" y="44450"/>
                  </a:lnTo>
                  <a:cubicBezTo>
                    <a:pt x="4837900" y="46990"/>
                    <a:pt x="4493547" y="39370"/>
                    <a:pt x="4166200" y="55880"/>
                  </a:cubicBezTo>
                  <a:cubicBezTo>
                    <a:pt x="3979144" y="59690"/>
                    <a:pt x="3770832" y="27940"/>
                    <a:pt x="3566771" y="43180"/>
                  </a:cubicBezTo>
                  <a:cubicBezTo>
                    <a:pt x="3528510" y="48260"/>
                    <a:pt x="3558269" y="55880"/>
                    <a:pt x="3528510" y="58420"/>
                  </a:cubicBezTo>
                  <a:cubicBezTo>
                    <a:pt x="3477495" y="57150"/>
                    <a:pt x="3528510" y="46990"/>
                    <a:pt x="3507254" y="43180"/>
                  </a:cubicBezTo>
                  <a:cubicBezTo>
                    <a:pt x="3405223" y="57150"/>
                    <a:pt x="3273434" y="40640"/>
                    <a:pt x="3145896" y="40640"/>
                  </a:cubicBezTo>
                  <a:cubicBezTo>
                    <a:pt x="3128891" y="45720"/>
                    <a:pt x="3094881" y="48260"/>
                    <a:pt x="3107635" y="55880"/>
                  </a:cubicBezTo>
                  <a:cubicBezTo>
                    <a:pt x="2967343" y="31750"/>
                    <a:pt x="2776036" y="64770"/>
                    <a:pt x="2631493" y="45720"/>
                  </a:cubicBezTo>
                  <a:cubicBezTo>
                    <a:pt x="2682508" y="76200"/>
                    <a:pt x="2546468" y="62230"/>
                    <a:pt x="2495453" y="69850"/>
                  </a:cubicBezTo>
                  <a:cubicBezTo>
                    <a:pt x="2465694" y="68580"/>
                    <a:pt x="2465694" y="60960"/>
                    <a:pt x="2474196" y="54610"/>
                  </a:cubicBezTo>
                  <a:cubicBezTo>
                    <a:pt x="2367915" y="58420"/>
                    <a:pt x="2312648" y="59690"/>
                    <a:pt x="2180859" y="50800"/>
                  </a:cubicBezTo>
                  <a:cubicBezTo>
                    <a:pt x="2121341" y="54610"/>
                    <a:pt x="2104336" y="71120"/>
                    <a:pt x="2032065" y="66040"/>
                  </a:cubicBezTo>
                  <a:cubicBezTo>
                    <a:pt x="1989552" y="44450"/>
                    <a:pt x="1883270" y="64770"/>
                    <a:pt x="1815250" y="57150"/>
                  </a:cubicBezTo>
                  <a:cubicBezTo>
                    <a:pt x="1832255" y="74930"/>
                    <a:pt x="1742979" y="90170"/>
                    <a:pt x="1674958" y="82550"/>
                  </a:cubicBezTo>
                  <a:lnTo>
                    <a:pt x="1696215" y="57150"/>
                  </a:lnTo>
                  <a:cubicBezTo>
                    <a:pt x="1670707" y="58420"/>
                    <a:pt x="1645199" y="59690"/>
                    <a:pt x="1615441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28194" y="237490"/>
                    <a:pt x="1691963" y="238760"/>
                    <a:pt x="1789742" y="250190"/>
                  </a:cubicBezTo>
                  <a:cubicBezTo>
                    <a:pt x="1747229" y="245110"/>
                    <a:pt x="1789742" y="233680"/>
                    <a:pt x="1810998" y="232410"/>
                  </a:cubicBezTo>
                  <a:lnTo>
                    <a:pt x="1857762" y="250190"/>
                  </a:lnTo>
                  <a:cubicBezTo>
                    <a:pt x="1913029" y="260350"/>
                    <a:pt x="1989551" y="243840"/>
                    <a:pt x="2040567" y="233680"/>
                  </a:cubicBezTo>
                  <a:cubicBezTo>
                    <a:pt x="2049069" y="237490"/>
                    <a:pt x="2053320" y="242570"/>
                    <a:pt x="2053320" y="246380"/>
                  </a:cubicBezTo>
                  <a:cubicBezTo>
                    <a:pt x="2104336" y="257810"/>
                    <a:pt x="2104336" y="236220"/>
                    <a:pt x="2125592" y="232410"/>
                  </a:cubicBezTo>
                  <a:lnTo>
                    <a:pt x="2159602" y="245110"/>
                  </a:lnTo>
                  <a:lnTo>
                    <a:pt x="2168105" y="232410"/>
                  </a:lnTo>
                  <a:cubicBezTo>
                    <a:pt x="2219120" y="224790"/>
                    <a:pt x="2287140" y="228600"/>
                    <a:pt x="2278637" y="248920"/>
                  </a:cubicBezTo>
                  <a:cubicBezTo>
                    <a:pt x="2299894" y="245110"/>
                    <a:pt x="2316899" y="241300"/>
                    <a:pt x="2291391" y="234950"/>
                  </a:cubicBezTo>
                  <a:cubicBezTo>
                    <a:pt x="2342406" y="246380"/>
                    <a:pt x="2478447" y="246380"/>
                    <a:pt x="2567723" y="240030"/>
                  </a:cubicBezTo>
                  <a:cubicBezTo>
                    <a:pt x="2525211" y="234950"/>
                    <a:pt x="2529462" y="228600"/>
                    <a:pt x="2525211" y="215900"/>
                  </a:cubicBezTo>
                  <a:cubicBezTo>
                    <a:pt x="2571975" y="194310"/>
                    <a:pt x="2576226" y="219710"/>
                    <a:pt x="2614487" y="207010"/>
                  </a:cubicBezTo>
                  <a:cubicBezTo>
                    <a:pt x="2614487" y="214630"/>
                    <a:pt x="2657000" y="223520"/>
                    <a:pt x="2614487" y="228600"/>
                  </a:cubicBezTo>
                  <a:cubicBezTo>
                    <a:pt x="2733523" y="256540"/>
                    <a:pt x="2903573" y="233680"/>
                    <a:pt x="3056619" y="240030"/>
                  </a:cubicBezTo>
                  <a:cubicBezTo>
                    <a:pt x="3086378" y="236220"/>
                    <a:pt x="3077875" y="233680"/>
                    <a:pt x="3090629" y="227330"/>
                  </a:cubicBezTo>
                  <a:cubicBezTo>
                    <a:pt x="3188408" y="248920"/>
                    <a:pt x="3303192" y="226060"/>
                    <a:pt x="3405223" y="236220"/>
                  </a:cubicBezTo>
                  <a:cubicBezTo>
                    <a:pt x="3383967" y="227330"/>
                    <a:pt x="3413725" y="201930"/>
                    <a:pt x="3473243" y="200660"/>
                  </a:cubicBezTo>
                  <a:cubicBezTo>
                    <a:pt x="3537012" y="182880"/>
                    <a:pt x="3498751" y="226060"/>
                    <a:pt x="3554017" y="236220"/>
                  </a:cubicBezTo>
                  <a:cubicBezTo>
                    <a:pt x="3583776" y="227330"/>
                    <a:pt x="3634791" y="226060"/>
                    <a:pt x="3656047" y="227330"/>
                  </a:cubicBezTo>
                  <a:lnTo>
                    <a:pt x="3656047" y="229870"/>
                  </a:lnTo>
                  <a:cubicBezTo>
                    <a:pt x="3690058" y="219710"/>
                    <a:pt x="3745324" y="214630"/>
                    <a:pt x="3787836" y="223520"/>
                  </a:cubicBezTo>
                  <a:lnTo>
                    <a:pt x="3779334" y="224790"/>
                  </a:lnTo>
                  <a:cubicBezTo>
                    <a:pt x="3813344" y="226060"/>
                    <a:pt x="3851605" y="237490"/>
                    <a:pt x="3885616" y="236220"/>
                  </a:cubicBezTo>
                  <a:cubicBezTo>
                    <a:pt x="3902621" y="219710"/>
                    <a:pt x="3987646" y="229870"/>
                    <a:pt x="4008902" y="214630"/>
                  </a:cubicBezTo>
                  <a:cubicBezTo>
                    <a:pt x="4013154" y="215900"/>
                    <a:pt x="4008902" y="217170"/>
                    <a:pt x="4017405" y="220980"/>
                  </a:cubicBezTo>
                  <a:lnTo>
                    <a:pt x="4021656" y="207010"/>
                  </a:lnTo>
                  <a:lnTo>
                    <a:pt x="4089677" y="214630"/>
                  </a:lnTo>
                  <a:cubicBezTo>
                    <a:pt x="4072671" y="219710"/>
                    <a:pt x="4072671" y="226060"/>
                    <a:pt x="4051415" y="229870"/>
                  </a:cubicBezTo>
                  <a:cubicBezTo>
                    <a:pt x="4127938" y="240030"/>
                    <a:pt x="4076923" y="217170"/>
                    <a:pt x="4115184" y="209550"/>
                  </a:cubicBezTo>
                  <a:cubicBezTo>
                    <a:pt x="4166199" y="199390"/>
                    <a:pt x="4166199" y="213360"/>
                    <a:pt x="4187455" y="219710"/>
                  </a:cubicBezTo>
                  <a:cubicBezTo>
                    <a:pt x="4166199" y="227330"/>
                    <a:pt x="4149194" y="215900"/>
                    <a:pt x="4136440" y="218440"/>
                  </a:cubicBezTo>
                  <a:cubicBezTo>
                    <a:pt x="4106681" y="229870"/>
                    <a:pt x="4166199" y="223520"/>
                    <a:pt x="4170451" y="231140"/>
                  </a:cubicBezTo>
                  <a:cubicBezTo>
                    <a:pt x="4183204" y="231140"/>
                    <a:pt x="4187455" y="214630"/>
                    <a:pt x="4225717" y="217170"/>
                  </a:cubicBezTo>
                  <a:cubicBezTo>
                    <a:pt x="4259727" y="218440"/>
                    <a:pt x="4336250" y="214630"/>
                    <a:pt x="4327747" y="229870"/>
                  </a:cubicBezTo>
                  <a:cubicBezTo>
                    <a:pt x="4357506" y="222250"/>
                    <a:pt x="4387265" y="223520"/>
                    <a:pt x="4408521" y="215900"/>
                  </a:cubicBezTo>
                  <a:cubicBezTo>
                    <a:pt x="4383014" y="213360"/>
                    <a:pt x="4331999" y="209550"/>
                    <a:pt x="4327747" y="199390"/>
                  </a:cubicBezTo>
                  <a:cubicBezTo>
                    <a:pt x="4353255" y="196850"/>
                    <a:pt x="4400019" y="193040"/>
                    <a:pt x="4408521" y="199390"/>
                  </a:cubicBezTo>
                  <a:lnTo>
                    <a:pt x="4387265" y="203200"/>
                  </a:lnTo>
                  <a:cubicBezTo>
                    <a:pt x="4408521" y="199390"/>
                    <a:pt x="4476542" y="204470"/>
                    <a:pt x="4442531" y="189230"/>
                  </a:cubicBezTo>
                  <a:lnTo>
                    <a:pt x="4493547" y="209550"/>
                  </a:lnTo>
                  <a:cubicBezTo>
                    <a:pt x="4510552" y="198120"/>
                    <a:pt x="4561567" y="198120"/>
                    <a:pt x="4604080" y="195580"/>
                  </a:cubicBezTo>
                  <a:cubicBezTo>
                    <a:pt x="4604080" y="210820"/>
                    <a:pt x="4574321" y="228600"/>
                    <a:pt x="4650843" y="232410"/>
                  </a:cubicBezTo>
                  <a:lnTo>
                    <a:pt x="4718864" y="215900"/>
                  </a:lnTo>
                  <a:cubicBezTo>
                    <a:pt x="4752874" y="214630"/>
                    <a:pt x="4761376" y="218440"/>
                    <a:pt x="4757125" y="227330"/>
                  </a:cubicBezTo>
                  <a:cubicBezTo>
                    <a:pt x="4876161" y="236220"/>
                    <a:pt x="4880412" y="184150"/>
                    <a:pt x="4973940" y="198120"/>
                  </a:cubicBezTo>
                  <a:cubicBezTo>
                    <a:pt x="4935678" y="217170"/>
                    <a:pt x="4965437" y="218440"/>
                    <a:pt x="5007950" y="223520"/>
                  </a:cubicBezTo>
                  <a:cubicBezTo>
                    <a:pt x="5007950" y="220980"/>
                    <a:pt x="5012201" y="214630"/>
                    <a:pt x="5029206" y="213360"/>
                  </a:cubicBezTo>
                  <a:cubicBezTo>
                    <a:pt x="5016452" y="204470"/>
                    <a:pt x="5003699" y="226060"/>
                    <a:pt x="4969688" y="213360"/>
                  </a:cubicBezTo>
                  <a:cubicBezTo>
                    <a:pt x="4961186" y="201930"/>
                    <a:pt x="5007950" y="205740"/>
                    <a:pt x="5029206" y="201930"/>
                  </a:cubicBezTo>
                  <a:cubicBezTo>
                    <a:pt x="5114231" y="242570"/>
                    <a:pt x="5309790" y="212090"/>
                    <a:pt x="5445830" y="231140"/>
                  </a:cubicBezTo>
                  <a:cubicBezTo>
                    <a:pt x="5437328" y="208280"/>
                    <a:pt x="5505348" y="224790"/>
                    <a:pt x="5535107" y="215900"/>
                  </a:cubicBezTo>
                  <a:cubicBezTo>
                    <a:pt x="5526604" y="240030"/>
                    <a:pt x="5611629" y="212090"/>
                    <a:pt x="5649891" y="226060"/>
                  </a:cubicBezTo>
                  <a:lnTo>
                    <a:pt x="5632886" y="207010"/>
                  </a:lnTo>
                  <a:cubicBezTo>
                    <a:pt x="5717911" y="220980"/>
                    <a:pt x="5768926" y="171450"/>
                    <a:pt x="5819942" y="199390"/>
                  </a:cubicBezTo>
                  <a:cubicBezTo>
                    <a:pt x="5866705" y="207010"/>
                    <a:pt x="5802936" y="215900"/>
                    <a:pt x="5785932" y="219710"/>
                  </a:cubicBezTo>
                  <a:cubicBezTo>
                    <a:pt x="5849701" y="245110"/>
                    <a:pt x="5960233" y="199390"/>
                    <a:pt x="6011248" y="227330"/>
                  </a:cubicBezTo>
                  <a:cubicBezTo>
                    <a:pt x="6015500" y="218440"/>
                    <a:pt x="5998495" y="203200"/>
                    <a:pt x="6053761" y="194310"/>
                  </a:cubicBezTo>
                  <a:cubicBezTo>
                    <a:pt x="6100525" y="204470"/>
                    <a:pt x="6189801" y="217170"/>
                    <a:pt x="6181299" y="220980"/>
                  </a:cubicBezTo>
                  <a:cubicBezTo>
                    <a:pt x="6219561" y="215900"/>
                    <a:pt x="6228063" y="209550"/>
                    <a:pt x="6270576" y="217170"/>
                  </a:cubicBezTo>
                  <a:cubicBezTo>
                    <a:pt x="6266324" y="223520"/>
                    <a:pt x="6249320" y="223520"/>
                    <a:pt x="6236566" y="227330"/>
                  </a:cubicBezTo>
                  <a:cubicBezTo>
                    <a:pt x="6300335" y="233680"/>
                    <a:pt x="6355601" y="223520"/>
                    <a:pt x="6410867" y="214630"/>
                  </a:cubicBezTo>
                  <a:cubicBezTo>
                    <a:pt x="6444878" y="232410"/>
                    <a:pt x="6559661" y="223520"/>
                    <a:pt x="6636185" y="233680"/>
                  </a:cubicBezTo>
                  <a:cubicBezTo>
                    <a:pt x="6678697" y="212090"/>
                    <a:pt x="6755220" y="242570"/>
                    <a:pt x="6763723" y="214630"/>
                  </a:cubicBezTo>
                  <a:cubicBezTo>
                    <a:pt x="6763723" y="217170"/>
                    <a:pt x="6772225" y="220980"/>
                    <a:pt x="6776476" y="223520"/>
                  </a:cubicBezTo>
                  <a:cubicBezTo>
                    <a:pt x="6806235" y="215900"/>
                    <a:pt x="6827492" y="196850"/>
                    <a:pt x="6861502" y="195580"/>
                  </a:cubicBezTo>
                  <a:lnTo>
                    <a:pt x="6848748" y="214630"/>
                  </a:lnTo>
                  <a:cubicBezTo>
                    <a:pt x="6840245" y="236220"/>
                    <a:pt x="6933774" y="222250"/>
                    <a:pt x="6955030" y="228600"/>
                  </a:cubicBezTo>
                  <a:cubicBezTo>
                    <a:pt x="6933774" y="215900"/>
                    <a:pt x="6997542" y="229870"/>
                    <a:pt x="7001793" y="217170"/>
                  </a:cubicBezTo>
                  <a:lnTo>
                    <a:pt x="7044306" y="210820"/>
                  </a:lnTo>
                  <a:cubicBezTo>
                    <a:pt x="7112326" y="205740"/>
                    <a:pt x="7052809" y="201930"/>
                    <a:pt x="7133582" y="199390"/>
                  </a:cubicBezTo>
                  <a:cubicBezTo>
                    <a:pt x="7180347" y="198120"/>
                    <a:pt x="7150587" y="220980"/>
                    <a:pt x="7133582" y="218440"/>
                  </a:cubicBezTo>
                  <a:cubicBezTo>
                    <a:pt x="7171844" y="228600"/>
                    <a:pt x="7214356" y="222250"/>
                    <a:pt x="7252618" y="218440"/>
                  </a:cubicBezTo>
                  <a:cubicBezTo>
                    <a:pt x="7235613" y="218440"/>
                    <a:pt x="7231362" y="217170"/>
                    <a:pt x="7248367" y="213360"/>
                  </a:cubicBezTo>
                  <a:cubicBezTo>
                    <a:pt x="7248367" y="215900"/>
                    <a:pt x="7252618" y="217170"/>
                    <a:pt x="7256869" y="218440"/>
                  </a:cubicBezTo>
                  <a:cubicBezTo>
                    <a:pt x="7273874" y="217170"/>
                    <a:pt x="7286628" y="215900"/>
                    <a:pt x="7303633" y="215900"/>
                  </a:cubicBezTo>
                  <a:lnTo>
                    <a:pt x="7303633" y="217170"/>
                  </a:lnTo>
                  <a:cubicBezTo>
                    <a:pt x="7324889" y="215900"/>
                    <a:pt x="7346146" y="214630"/>
                    <a:pt x="7363151" y="213360"/>
                  </a:cubicBezTo>
                  <a:cubicBezTo>
                    <a:pt x="7375905" y="212090"/>
                    <a:pt x="7384407" y="210820"/>
                    <a:pt x="7392910" y="210820"/>
                  </a:cubicBezTo>
                  <a:cubicBezTo>
                    <a:pt x="7418418" y="209550"/>
                    <a:pt x="7426920" y="209550"/>
                    <a:pt x="7401412" y="213360"/>
                  </a:cubicBezTo>
                  <a:cubicBezTo>
                    <a:pt x="7397161" y="212090"/>
                    <a:pt x="7397161" y="210820"/>
                    <a:pt x="7392910" y="210820"/>
                  </a:cubicBezTo>
                  <a:cubicBezTo>
                    <a:pt x="7384407" y="210820"/>
                    <a:pt x="7375905" y="212090"/>
                    <a:pt x="7363151" y="213360"/>
                  </a:cubicBezTo>
                  <a:cubicBezTo>
                    <a:pt x="7346146" y="215900"/>
                    <a:pt x="7329141" y="220980"/>
                    <a:pt x="7316387" y="222250"/>
                  </a:cubicBezTo>
                  <a:cubicBezTo>
                    <a:pt x="7329141" y="222250"/>
                    <a:pt x="7341894" y="223520"/>
                    <a:pt x="7350397" y="226060"/>
                  </a:cubicBezTo>
                  <a:lnTo>
                    <a:pt x="7337643" y="240030"/>
                  </a:lnTo>
                  <a:cubicBezTo>
                    <a:pt x="7367402" y="241300"/>
                    <a:pt x="7443925" y="224790"/>
                    <a:pt x="7443925" y="218440"/>
                  </a:cubicBezTo>
                  <a:cubicBezTo>
                    <a:pt x="7554458" y="231140"/>
                    <a:pt x="7741513" y="220980"/>
                    <a:pt x="7818037" y="212090"/>
                  </a:cubicBezTo>
                  <a:cubicBezTo>
                    <a:pt x="7822287" y="210820"/>
                    <a:pt x="7830790" y="209550"/>
                    <a:pt x="7839293" y="209550"/>
                  </a:cubicBezTo>
                  <a:cubicBezTo>
                    <a:pt x="7835042" y="210820"/>
                    <a:pt x="7826539" y="210820"/>
                    <a:pt x="7818037" y="212090"/>
                  </a:cubicBezTo>
                  <a:cubicBezTo>
                    <a:pt x="7805282" y="215900"/>
                    <a:pt x="7801031" y="219710"/>
                    <a:pt x="7818037" y="214630"/>
                  </a:cubicBezTo>
                  <a:cubicBezTo>
                    <a:pt x="7856298" y="212090"/>
                    <a:pt x="7898811" y="199390"/>
                    <a:pt x="7903062" y="208280"/>
                  </a:cubicBezTo>
                  <a:cubicBezTo>
                    <a:pt x="7941323" y="201930"/>
                    <a:pt x="7937072" y="218440"/>
                    <a:pt x="7996589" y="219710"/>
                  </a:cubicBezTo>
                  <a:cubicBezTo>
                    <a:pt x="7996589" y="222250"/>
                    <a:pt x="8000841" y="212090"/>
                    <a:pt x="7996589" y="208280"/>
                  </a:cubicBezTo>
                  <a:cubicBezTo>
                    <a:pt x="7992338" y="208280"/>
                    <a:pt x="7992338" y="207010"/>
                    <a:pt x="7988087" y="207010"/>
                  </a:cubicBezTo>
                  <a:cubicBezTo>
                    <a:pt x="7992338" y="207010"/>
                    <a:pt x="7996589" y="207010"/>
                    <a:pt x="7996589" y="208280"/>
                  </a:cubicBezTo>
                  <a:cubicBezTo>
                    <a:pt x="8094369" y="227330"/>
                    <a:pt x="8213404" y="194310"/>
                    <a:pt x="8328188" y="207010"/>
                  </a:cubicBezTo>
                  <a:lnTo>
                    <a:pt x="8332439" y="207010"/>
                  </a:lnTo>
                  <a:lnTo>
                    <a:pt x="8328188" y="207010"/>
                  </a:lnTo>
                  <a:cubicBezTo>
                    <a:pt x="8319686" y="208280"/>
                    <a:pt x="8306932" y="215900"/>
                    <a:pt x="8294178" y="220980"/>
                  </a:cubicBezTo>
                  <a:cubicBezTo>
                    <a:pt x="8383455" y="213360"/>
                    <a:pt x="8468480" y="208280"/>
                    <a:pt x="8549254" y="190500"/>
                  </a:cubicBezTo>
                  <a:cubicBezTo>
                    <a:pt x="8540751" y="196850"/>
                    <a:pt x="8545003" y="203200"/>
                    <a:pt x="8523746" y="207010"/>
                  </a:cubicBezTo>
                  <a:cubicBezTo>
                    <a:pt x="8587515" y="207010"/>
                    <a:pt x="8659787" y="203200"/>
                    <a:pt x="8689545" y="189230"/>
                  </a:cubicBezTo>
                  <a:cubicBezTo>
                    <a:pt x="8647033" y="182880"/>
                    <a:pt x="8685295" y="196850"/>
                    <a:pt x="8659787" y="196850"/>
                  </a:cubicBezTo>
                  <a:cubicBezTo>
                    <a:pt x="8613023" y="184150"/>
                    <a:pt x="8693797" y="170180"/>
                    <a:pt x="8736310" y="173990"/>
                  </a:cubicBezTo>
                  <a:lnTo>
                    <a:pt x="8736310" y="176530"/>
                  </a:lnTo>
                  <a:cubicBezTo>
                    <a:pt x="8800079" y="176530"/>
                    <a:pt x="8800079" y="167640"/>
                    <a:pt x="8863848" y="167640"/>
                  </a:cubicBezTo>
                  <a:cubicBezTo>
                    <a:pt x="8902109" y="175260"/>
                    <a:pt x="8829838" y="171450"/>
                    <a:pt x="8846843" y="180340"/>
                  </a:cubicBezTo>
                  <a:cubicBezTo>
                    <a:pt x="8859596" y="203200"/>
                    <a:pt x="8987134" y="195580"/>
                    <a:pt x="8999888" y="198120"/>
                  </a:cubicBezTo>
                  <a:cubicBezTo>
                    <a:pt x="9016893" y="193040"/>
                    <a:pt x="9038150" y="189230"/>
                    <a:pt x="9033898" y="182880"/>
                  </a:cubicBezTo>
                  <a:cubicBezTo>
                    <a:pt x="9080662" y="176530"/>
                    <a:pt x="9055155" y="196850"/>
                    <a:pt x="9089164" y="195580"/>
                  </a:cubicBezTo>
                  <a:lnTo>
                    <a:pt x="9220954" y="152400"/>
                  </a:lnTo>
                  <a:cubicBezTo>
                    <a:pt x="9220954" y="151130"/>
                    <a:pt x="9225205" y="149860"/>
                    <a:pt x="9229457" y="149860"/>
                  </a:cubicBezTo>
                  <a:lnTo>
                    <a:pt x="9220954" y="152400"/>
                  </a:lnTo>
                  <a:cubicBezTo>
                    <a:pt x="9216702" y="158750"/>
                    <a:pt x="9263467" y="171450"/>
                    <a:pt x="9225205" y="180340"/>
                  </a:cubicBezTo>
                  <a:cubicBezTo>
                    <a:pt x="9327236" y="177800"/>
                    <a:pt x="9382502" y="149860"/>
                    <a:pt x="9446271" y="135890"/>
                  </a:cubicBezTo>
                  <a:cubicBezTo>
                    <a:pt x="9476030" y="139700"/>
                    <a:pt x="9573809" y="130810"/>
                    <a:pt x="9607819" y="129540"/>
                  </a:cubicBezTo>
                  <a:cubicBezTo>
                    <a:pt x="9624824" y="142240"/>
                    <a:pt x="9578060" y="128270"/>
                    <a:pt x="9569558" y="138430"/>
                  </a:cubicBezTo>
                  <a:lnTo>
                    <a:pt x="9620573" y="152400"/>
                  </a:lnTo>
                  <a:cubicBezTo>
                    <a:pt x="9552552" y="154940"/>
                    <a:pt x="9629076" y="173990"/>
                    <a:pt x="9590814" y="182880"/>
                  </a:cubicBezTo>
                  <a:cubicBezTo>
                    <a:pt x="9646081" y="175260"/>
                    <a:pt x="9773619" y="184150"/>
                    <a:pt x="9854392" y="187960"/>
                  </a:cubicBezTo>
                  <a:cubicBezTo>
                    <a:pt x="9799126" y="161290"/>
                    <a:pt x="9964926" y="175260"/>
                    <a:pt x="9960674" y="151130"/>
                  </a:cubicBezTo>
                  <a:cubicBezTo>
                    <a:pt x="10054202" y="147320"/>
                    <a:pt x="10007438" y="170180"/>
                    <a:pt x="10045699" y="175260"/>
                  </a:cubicBezTo>
                  <a:cubicBezTo>
                    <a:pt x="10143478" y="166370"/>
                    <a:pt x="10237007" y="172720"/>
                    <a:pt x="10326283" y="170180"/>
                  </a:cubicBezTo>
                  <a:cubicBezTo>
                    <a:pt x="10326283" y="170180"/>
                    <a:pt x="10326283" y="172720"/>
                    <a:pt x="10322032" y="175260"/>
                  </a:cubicBezTo>
                  <a:cubicBezTo>
                    <a:pt x="10402806" y="167640"/>
                    <a:pt x="10538846" y="175260"/>
                    <a:pt x="10619621" y="153670"/>
                  </a:cubicBezTo>
                  <a:cubicBezTo>
                    <a:pt x="10615369" y="158750"/>
                    <a:pt x="10623872" y="162560"/>
                    <a:pt x="10602615" y="166370"/>
                  </a:cubicBezTo>
                  <a:cubicBezTo>
                    <a:pt x="10691891" y="175260"/>
                    <a:pt x="10619621" y="135890"/>
                    <a:pt x="10721651" y="149860"/>
                  </a:cubicBezTo>
                  <a:lnTo>
                    <a:pt x="10696143" y="161290"/>
                  </a:lnTo>
                  <a:cubicBezTo>
                    <a:pt x="10759912" y="149860"/>
                    <a:pt x="10819430" y="171450"/>
                    <a:pt x="10891701" y="153670"/>
                  </a:cubicBezTo>
                  <a:cubicBezTo>
                    <a:pt x="10895953" y="160020"/>
                    <a:pt x="10878947" y="162560"/>
                    <a:pt x="10866194" y="165100"/>
                  </a:cubicBezTo>
                  <a:cubicBezTo>
                    <a:pt x="10934214" y="160020"/>
                    <a:pt x="11006485" y="162560"/>
                    <a:pt x="11061752" y="146050"/>
                  </a:cubicBezTo>
                  <a:cubicBezTo>
                    <a:pt x="11070254" y="153670"/>
                    <a:pt x="11061752" y="160020"/>
                    <a:pt x="11036244" y="165100"/>
                  </a:cubicBezTo>
                  <a:cubicBezTo>
                    <a:pt x="11100013" y="173990"/>
                    <a:pt x="11108516" y="143510"/>
                    <a:pt x="11168034" y="152400"/>
                  </a:cubicBezTo>
                  <a:cubicBezTo>
                    <a:pt x="11185039" y="153670"/>
                    <a:pt x="11219048" y="163830"/>
                    <a:pt x="11206295" y="163830"/>
                  </a:cubicBezTo>
                  <a:cubicBezTo>
                    <a:pt x="11236054" y="153670"/>
                    <a:pt x="11325330" y="153670"/>
                    <a:pt x="11359341" y="149860"/>
                  </a:cubicBezTo>
                  <a:cubicBezTo>
                    <a:pt x="11367843" y="157480"/>
                    <a:pt x="11393351" y="160020"/>
                    <a:pt x="11427360" y="167640"/>
                  </a:cubicBezTo>
                  <a:cubicBezTo>
                    <a:pt x="11716447" y="167640"/>
                    <a:pt x="12014036" y="170180"/>
                    <a:pt x="12303122" y="157480"/>
                  </a:cubicBezTo>
                  <a:cubicBezTo>
                    <a:pt x="12317532" y="156210"/>
                    <a:pt x="12330232" y="153670"/>
                    <a:pt x="12341663" y="151130"/>
                  </a:cubicBezTo>
                  <a:cubicBezTo>
                    <a:pt x="12358173" y="175260"/>
                    <a:pt x="12318803" y="166370"/>
                    <a:pt x="12328963" y="181610"/>
                  </a:cubicBezTo>
                  <a:cubicBezTo>
                    <a:pt x="12327692" y="161290"/>
                    <a:pt x="12345473" y="175260"/>
                    <a:pt x="12374682" y="168910"/>
                  </a:cubicBezTo>
                  <a:lnTo>
                    <a:pt x="12375953" y="171450"/>
                  </a:lnTo>
                  <a:cubicBezTo>
                    <a:pt x="12388653" y="167640"/>
                    <a:pt x="12396273" y="180340"/>
                    <a:pt x="12408973" y="173990"/>
                  </a:cubicBezTo>
                  <a:lnTo>
                    <a:pt x="12408973" y="168910"/>
                  </a:lnTo>
                  <a:cubicBezTo>
                    <a:pt x="12422942" y="156210"/>
                    <a:pt x="12440723" y="195580"/>
                    <a:pt x="12448342" y="168910"/>
                  </a:cubicBezTo>
                  <a:lnTo>
                    <a:pt x="12459773" y="182880"/>
                  </a:lnTo>
                  <a:cubicBezTo>
                    <a:pt x="12473742" y="160020"/>
                    <a:pt x="12482632" y="190500"/>
                    <a:pt x="12500413" y="170180"/>
                  </a:cubicBezTo>
                  <a:lnTo>
                    <a:pt x="12497873" y="173990"/>
                  </a:lnTo>
                  <a:cubicBezTo>
                    <a:pt x="12522003" y="184150"/>
                    <a:pt x="12547403" y="148590"/>
                    <a:pt x="12556292" y="167640"/>
                  </a:cubicBezTo>
                  <a:cubicBezTo>
                    <a:pt x="12576613" y="163830"/>
                    <a:pt x="12599473" y="160020"/>
                    <a:pt x="12603282" y="140970"/>
                  </a:cubicBezTo>
                  <a:cubicBezTo>
                    <a:pt x="12608363" y="147320"/>
                    <a:pt x="12604553" y="158750"/>
                    <a:pt x="12602013" y="165100"/>
                  </a:cubicBezTo>
                  <a:cubicBezTo>
                    <a:pt x="12678213" y="156210"/>
                    <a:pt x="12762032" y="160020"/>
                    <a:pt x="12829343" y="135890"/>
                  </a:cubicBezTo>
                  <a:cubicBezTo>
                    <a:pt x="12833153" y="139700"/>
                    <a:pt x="12828073" y="142240"/>
                    <a:pt x="12826803" y="147320"/>
                  </a:cubicBezTo>
                  <a:cubicBezTo>
                    <a:pt x="12868713" y="125730"/>
                    <a:pt x="12913163" y="170180"/>
                    <a:pt x="12943643" y="129540"/>
                  </a:cubicBezTo>
                  <a:lnTo>
                    <a:pt x="12955073" y="113030"/>
                  </a:lnTo>
                  <a:cubicBezTo>
                    <a:pt x="12965232" y="119380"/>
                    <a:pt x="12963963" y="132080"/>
                    <a:pt x="12971582" y="137160"/>
                  </a:cubicBezTo>
                  <a:cubicBezTo>
                    <a:pt x="12979202" y="125730"/>
                    <a:pt x="13009682" y="134620"/>
                    <a:pt x="13014763" y="119380"/>
                  </a:cubicBezTo>
                  <a:cubicBezTo>
                    <a:pt x="13019843" y="125730"/>
                    <a:pt x="13013493" y="128270"/>
                    <a:pt x="13013493" y="133350"/>
                  </a:cubicBezTo>
                  <a:cubicBezTo>
                    <a:pt x="13032543" y="137160"/>
                    <a:pt x="13055402" y="111760"/>
                    <a:pt x="13073182" y="116840"/>
                  </a:cubicBezTo>
                  <a:lnTo>
                    <a:pt x="13066832" y="124460"/>
                  </a:lnTo>
                  <a:cubicBezTo>
                    <a:pt x="13163352" y="153670"/>
                    <a:pt x="13286543" y="176530"/>
                    <a:pt x="13366552" y="138430"/>
                  </a:cubicBezTo>
                  <a:cubicBezTo>
                    <a:pt x="13388143" y="132080"/>
                    <a:pt x="13376713" y="160020"/>
                    <a:pt x="13385602" y="158750"/>
                  </a:cubicBezTo>
                  <a:cubicBezTo>
                    <a:pt x="13466882" y="128270"/>
                    <a:pt x="13564673" y="176530"/>
                    <a:pt x="13639602" y="128270"/>
                  </a:cubicBezTo>
                  <a:cubicBezTo>
                    <a:pt x="13698023" y="115570"/>
                    <a:pt x="13715802" y="62230"/>
                    <a:pt x="13715802" y="62230"/>
                  </a:cubicBezTo>
                  <a:cubicBezTo>
                    <a:pt x="13577373" y="83820"/>
                    <a:pt x="13452913" y="60960"/>
                    <a:pt x="13313213" y="33020"/>
                  </a:cubicBezTo>
                  <a:close/>
                </a:path>
              </a:pathLst>
            </a:custGeom>
            <a:solidFill>
              <a:srgbClr val="0C3C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66800" y="5960229"/>
            <a:ext cx="15406678" cy="71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2"/>
              </a:lnSpc>
            </a:pPr>
            <a:r>
              <a:rPr lang="en-US" sz="6600" dirty="0">
                <a:solidFill>
                  <a:srgbClr val="FBA9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3868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575</Words>
  <Application>Microsoft Office PowerPoint</Application>
  <PresentationFormat>Custom</PresentationFormat>
  <Paragraphs>122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Permanent Marker</vt:lpstr>
      <vt:lpstr>Courier New</vt:lpstr>
      <vt:lpstr>Wingdings</vt:lpstr>
      <vt:lpstr>Arial</vt:lpstr>
      <vt:lpstr>Segoe UI Black</vt:lpstr>
      <vt:lpstr>Calibri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May 8-10, 2020 | Cambridge, Maryland</dc:title>
  <dc:creator>Ashley Waters</dc:creator>
  <cp:lastModifiedBy>Sonia Liu</cp:lastModifiedBy>
  <cp:revision>21</cp:revision>
  <dcterms:created xsi:type="dcterms:W3CDTF">2006-08-16T00:00:00Z</dcterms:created>
  <dcterms:modified xsi:type="dcterms:W3CDTF">2020-05-28T03:30:06Z</dcterms:modified>
  <dc:identifier>DAD8qs4Fq-k</dc:identifier>
</cp:coreProperties>
</file>