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79" d="100"/>
          <a:sy n="79" d="100"/>
        </p:scale>
        <p:origin x="164" y="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1914"/>
              </a:lnSpc>
            </a:pPr>
            <a:r>
              <a:rPr spc="-20" dirty="0"/>
              <a:t>2022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1914"/>
              </a:lnSpc>
            </a:pPr>
            <a:r>
              <a:rPr spc="-20" dirty="0"/>
              <a:t>2022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1914"/>
              </a:lnSpc>
            </a:pPr>
            <a:r>
              <a:rPr spc="-20" dirty="0"/>
              <a:t>2022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808"/>
            <a:ext cx="12192000" cy="1273175"/>
          </a:xfrm>
          <a:custGeom>
            <a:avLst/>
            <a:gdLst/>
            <a:ahLst/>
            <a:cxnLst/>
            <a:rect l="l" t="t" r="r" b="b"/>
            <a:pathLst>
              <a:path w="12192000" h="1273175">
                <a:moveTo>
                  <a:pt x="12192000" y="0"/>
                </a:moveTo>
                <a:lnTo>
                  <a:pt x="0" y="0"/>
                </a:lnTo>
                <a:lnTo>
                  <a:pt x="0" y="1272954"/>
                </a:lnTo>
                <a:lnTo>
                  <a:pt x="12192000" y="1272954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5D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808"/>
            <a:ext cx="12192000" cy="1273175"/>
          </a:xfrm>
          <a:custGeom>
            <a:avLst/>
            <a:gdLst/>
            <a:ahLst/>
            <a:cxnLst/>
            <a:rect l="l" t="t" r="r" b="b"/>
            <a:pathLst>
              <a:path w="12192000" h="1273175">
                <a:moveTo>
                  <a:pt x="0" y="0"/>
                </a:moveTo>
                <a:lnTo>
                  <a:pt x="12192000" y="0"/>
                </a:lnTo>
                <a:lnTo>
                  <a:pt x="12192000" y="1272954"/>
                </a:lnTo>
                <a:lnTo>
                  <a:pt x="0" y="127295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6162" y="5639187"/>
            <a:ext cx="1599719" cy="99292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1914"/>
              </a:lnSpc>
            </a:pPr>
            <a:r>
              <a:rPr spc="-20" dirty="0"/>
              <a:t>2022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1914"/>
              </a:lnSpc>
            </a:pPr>
            <a:r>
              <a:rPr spc="-20" dirty="0"/>
              <a:t>2022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808"/>
            <a:ext cx="12192000" cy="1273175"/>
          </a:xfrm>
          <a:custGeom>
            <a:avLst/>
            <a:gdLst/>
            <a:ahLst/>
            <a:cxnLst/>
            <a:rect l="l" t="t" r="r" b="b"/>
            <a:pathLst>
              <a:path w="12192000" h="1273175">
                <a:moveTo>
                  <a:pt x="12192000" y="0"/>
                </a:moveTo>
                <a:lnTo>
                  <a:pt x="0" y="0"/>
                </a:lnTo>
                <a:lnTo>
                  <a:pt x="0" y="1272954"/>
                </a:lnTo>
                <a:lnTo>
                  <a:pt x="12192000" y="1272954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5D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808"/>
            <a:ext cx="12192000" cy="1273175"/>
          </a:xfrm>
          <a:custGeom>
            <a:avLst/>
            <a:gdLst/>
            <a:ahLst/>
            <a:cxnLst/>
            <a:rect l="l" t="t" r="r" b="b"/>
            <a:pathLst>
              <a:path w="12192000" h="1273175">
                <a:moveTo>
                  <a:pt x="0" y="0"/>
                </a:moveTo>
                <a:lnTo>
                  <a:pt x="12192000" y="0"/>
                </a:lnTo>
                <a:lnTo>
                  <a:pt x="12192000" y="1272954"/>
                </a:lnTo>
                <a:lnTo>
                  <a:pt x="0" y="127295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-317" y="6570"/>
            <a:ext cx="12192635" cy="1073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9054" y="1341628"/>
            <a:ext cx="10649585" cy="2085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1445240" y="6310772"/>
            <a:ext cx="393700" cy="25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1914"/>
              </a:lnSpc>
            </a:pPr>
            <a:r>
              <a:rPr spc="-20" dirty="0"/>
              <a:t>2022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jp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1.jp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4.png"/><Relationship Id="rId2" Type="http://schemas.openxmlformats.org/officeDocument/2006/relationships/image" Target="../media/image6.png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8.jp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762" y="-2954"/>
            <a:ext cx="12201525" cy="1282700"/>
            <a:chOff x="-4762" y="-2954"/>
            <a:chExt cx="12201525" cy="12827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88952" cy="110642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12"/>
              <a:ext cx="12192000" cy="1263650"/>
            </a:xfrm>
            <a:custGeom>
              <a:avLst/>
              <a:gdLst/>
              <a:ahLst/>
              <a:cxnLst/>
              <a:rect l="l" t="t" r="r" b="b"/>
              <a:pathLst>
                <a:path w="12192000" h="1263650">
                  <a:moveTo>
                    <a:pt x="12192000" y="0"/>
                  </a:moveTo>
                  <a:lnTo>
                    <a:pt x="0" y="0"/>
                  </a:lnTo>
                  <a:lnTo>
                    <a:pt x="0" y="247446"/>
                  </a:lnTo>
                  <a:lnTo>
                    <a:pt x="0" y="1025956"/>
                  </a:lnTo>
                  <a:lnTo>
                    <a:pt x="0" y="1263116"/>
                  </a:lnTo>
                  <a:lnTo>
                    <a:pt x="12093524" y="1263116"/>
                  </a:lnTo>
                  <a:lnTo>
                    <a:pt x="12093524" y="1025956"/>
                  </a:lnTo>
                  <a:lnTo>
                    <a:pt x="12192000" y="1025956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6162" y="5639187"/>
            <a:ext cx="1599719" cy="992929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1418337" y="1898624"/>
            <a:ext cx="5895340" cy="3581400"/>
            <a:chOff x="1418337" y="1898624"/>
            <a:chExt cx="5895340" cy="3581400"/>
          </a:xfrm>
        </p:grpSpPr>
        <p:sp>
          <p:nvSpPr>
            <p:cNvPr id="7" name="object 7"/>
            <p:cNvSpPr/>
            <p:nvPr/>
          </p:nvSpPr>
          <p:spPr>
            <a:xfrm>
              <a:off x="4964785" y="2189290"/>
              <a:ext cx="2287270" cy="991235"/>
            </a:xfrm>
            <a:custGeom>
              <a:avLst/>
              <a:gdLst/>
              <a:ahLst/>
              <a:cxnLst/>
              <a:rect l="l" t="t" r="r" b="b"/>
              <a:pathLst>
                <a:path w="2287270" h="991235">
                  <a:moveTo>
                    <a:pt x="211329" y="833306"/>
                  </a:moveTo>
                  <a:lnTo>
                    <a:pt x="0" y="920474"/>
                  </a:lnTo>
                  <a:lnTo>
                    <a:pt x="29056" y="990916"/>
                  </a:lnTo>
                  <a:lnTo>
                    <a:pt x="240384" y="903749"/>
                  </a:lnTo>
                  <a:lnTo>
                    <a:pt x="211329" y="833306"/>
                  </a:lnTo>
                  <a:close/>
                </a:path>
                <a:path w="2287270" h="991235">
                  <a:moveTo>
                    <a:pt x="493100" y="717082"/>
                  </a:moveTo>
                  <a:lnTo>
                    <a:pt x="281772" y="804250"/>
                  </a:lnTo>
                  <a:lnTo>
                    <a:pt x="310827" y="874693"/>
                  </a:lnTo>
                  <a:lnTo>
                    <a:pt x="522156" y="787525"/>
                  </a:lnTo>
                  <a:lnTo>
                    <a:pt x="493100" y="717082"/>
                  </a:lnTo>
                  <a:close/>
                </a:path>
                <a:path w="2287270" h="991235">
                  <a:moveTo>
                    <a:pt x="774871" y="600859"/>
                  </a:moveTo>
                  <a:lnTo>
                    <a:pt x="563543" y="688027"/>
                  </a:lnTo>
                  <a:lnTo>
                    <a:pt x="592599" y="758470"/>
                  </a:lnTo>
                  <a:lnTo>
                    <a:pt x="803927" y="671302"/>
                  </a:lnTo>
                  <a:lnTo>
                    <a:pt x="774871" y="600859"/>
                  </a:lnTo>
                  <a:close/>
                </a:path>
                <a:path w="2287270" h="991235">
                  <a:moveTo>
                    <a:pt x="1056643" y="484637"/>
                  </a:moveTo>
                  <a:lnTo>
                    <a:pt x="845314" y="571803"/>
                  </a:lnTo>
                  <a:lnTo>
                    <a:pt x="874370" y="642246"/>
                  </a:lnTo>
                  <a:lnTo>
                    <a:pt x="1085698" y="555080"/>
                  </a:lnTo>
                  <a:lnTo>
                    <a:pt x="1056643" y="484637"/>
                  </a:lnTo>
                  <a:close/>
                </a:path>
                <a:path w="2287270" h="991235">
                  <a:moveTo>
                    <a:pt x="1338414" y="368413"/>
                  </a:moveTo>
                  <a:lnTo>
                    <a:pt x="1127086" y="455580"/>
                  </a:lnTo>
                  <a:lnTo>
                    <a:pt x="1156141" y="526023"/>
                  </a:lnTo>
                  <a:lnTo>
                    <a:pt x="1367471" y="438856"/>
                  </a:lnTo>
                  <a:lnTo>
                    <a:pt x="1338414" y="368413"/>
                  </a:lnTo>
                  <a:close/>
                </a:path>
                <a:path w="2287270" h="991235">
                  <a:moveTo>
                    <a:pt x="1620187" y="252190"/>
                  </a:moveTo>
                  <a:lnTo>
                    <a:pt x="1408857" y="339357"/>
                  </a:lnTo>
                  <a:lnTo>
                    <a:pt x="1437913" y="409801"/>
                  </a:lnTo>
                  <a:lnTo>
                    <a:pt x="1649242" y="322633"/>
                  </a:lnTo>
                  <a:lnTo>
                    <a:pt x="1620187" y="252190"/>
                  </a:lnTo>
                  <a:close/>
                </a:path>
                <a:path w="2287270" h="991235">
                  <a:moveTo>
                    <a:pt x="1901958" y="135967"/>
                  </a:moveTo>
                  <a:lnTo>
                    <a:pt x="1690629" y="223133"/>
                  </a:lnTo>
                  <a:lnTo>
                    <a:pt x="1719685" y="293577"/>
                  </a:lnTo>
                  <a:lnTo>
                    <a:pt x="1931013" y="206410"/>
                  </a:lnTo>
                  <a:lnTo>
                    <a:pt x="1901958" y="135967"/>
                  </a:lnTo>
                  <a:close/>
                </a:path>
                <a:path w="2287270" h="991235">
                  <a:moveTo>
                    <a:pt x="2254121" y="55915"/>
                  </a:moveTo>
                  <a:lnTo>
                    <a:pt x="2096035" y="55915"/>
                  </a:lnTo>
                  <a:lnTo>
                    <a:pt x="2125092" y="126358"/>
                  </a:lnTo>
                  <a:lnTo>
                    <a:pt x="2089872" y="140885"/>
                  </a:lnTo>
                  <a:lnTo>
                    <a:pt x="2118927" y="211327"/>
                  </a:lnTo>
                  <a:lnTo>
                    <a:pt x="2254121" y="55915"/>
                  </a:lnTo>
                  <a:close/>
                </a:path>
                <a:path w="2287270" h="991235">
                  <a:moveTo>
                    <a:pt x="2060816" y="70442"/>
                  </a:moveTo>
                  <a:lnTo>
                    <a:pt x="1972401" y="106911"/>
                  </a:lnTo>
                  <a:lnTo>
                    <a:pt x="2001456" y="177354"/>
                  </a:lnTo>
                  <a:lnTo>
                    <a:pt x="2089872" y="140885"/>
                  </a:lnTo>
                  <a:lnTo>
                    <a:pt x="2060816" y="70442"/>
                  </a:lnTo>
                  <a:close/>
                </a:path>
                <a:path w="2287270" h="991235">
                  <a:moveTo>
                    <a:pt x="2096035" y="55915"/>
                  </a:moveTo>
                  <a:lnTo>
                    <a:pt x="2060816" y="70442"/>
                  </a:lnTo>
                  <a:lnTo>
                    <a:pt x="2089872" y="140885"/>
                  </a:lnTo>
                  <a:lnTo>
                    <a:pt x="2125092" y="126358"/>
                  </a:lnTo>
                  <a:lnTo>
                    <a:pt x="2096035" y="55915"/>
                  </a:lnTo>
                  <a:close/>
                </a:path>
                <a:path w="2287270" h="991235">
                  <a:moveTo>
                    <a:pt x="2031761" y="0"/>
                  </a:moveTo>
                  <a:lnTo>
                    <a:pt x="2060816" y="70442"/>
                  </a:lnTo>
                  <a:lnTo>
                    <a:pt x="2096035" y="55915"/>
                  </a:lnTo>
                  <a:lnTo>
                    <a:pt x="2254121" y="55915"/>
                  </a:lnTo>
                  <a:lnTo>
                    <a:pt x="2286673" y="18496"/>
                  </a:lnTo>
                  <a:lnTo>
                    <a:pt x="2031761" y="0"/>
                  </a:lnTo>
                  <a:close/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046949" y="3101722"/>
              <a:ext cx="2266315" cy="589280"/>
            </a:xfrm>
            <a:custGeom>
              <a:avLst/>
              <a:gdLst/>
              <a:ahLst/>
              <a:cxnLst/>
              <a:rect l="l" t="t" r="r" b="b"/>
              <a:pathLst>
                <a:path w="2266315" h="589279">
                  <a:moveTo>
                    <a:pt x="223434" y="466135"/>
                  </a:moveTo>
                  <a:lnTo>
                    <a:pt x="0" y="514451"/>
                  </a:lnTo>
                  <a:lnTo>
                    <a:pt x="16104" y="588930"/>
                  </a:lnTo>
                  <a:lnTo>
                    <a:pt x="239541" y="540614"/>
                  </a:lnTo>
                  <a:lnTo>
                    <a:pt x="223434" y="466135"/>
                  </a:lnTo>
                  <a:close/>
                </a:path>
                <a:path w="2266315" h="589279">
                  <a:moveTo>
                    <a:pt x="521350" y="401714"/>
                  </a:moveTo>
                  <a:lnTo>
                    <a:pt x="297914" y="450030"/>
                  </a:lnTo>
                  <a:lnTo>
                    <a:pt x="314018" y="524510"/>
                  </a:lnTo>
                  <a:lnTo>
                    <a:pt x="537455" y="476194"/>
                  </a:lnTo>
                  <a:lnTo>
                    <a:pt x="521350" y="401714"/>
                  </a:lnTo>
                  <a:close/>
                </a:path>
                <a:path w="2266315" h="589279">
                  <a:moveTo>
                    <a:pt x="819264" y="337294"/>
                  </a:moveTo>
                  <a:lnTo>
                    <a:pt x="595828" y="385610"/>
                  </a:lnTo>
                  <a:lnTo>
                    <a:pt x="611932" y="460087"/>
                  </a:lnTo>
                  <a:lnTo>
                    <a:pt x="835369" y="411772"/>
                  </a:lnTo>
                  <a:lnTo>
                    <a:pt x="819264" y="337294"/>
                  </a:lnTo>
                  <a:close/>
                </a:path>
                <a:path w="2266315" h="589279">
                  <a:moveTo>
                    <a:pt x="1117178" y="272872"/>
                  </a:moveTo>
                  <a:lnTo>
                    <a:pt x="893742" y="321188"/>
                  </a:lnTo>
                  <a:lnTo>
                    <a:pt x="909848" y="395667"/>
                  </a:lnTo>
                  <a:lnTo>
                    <a:pt x="1133283" y="347351"/>
                  </a:lnTo>
                  <a:lnTo>
                    <a:pt x="1117178" y="272872"/>
                  </a:lnTo>
                  <a:close/>
                </a:path>
                <a:path w="2266315" h="589279">
                  <a:moveTo>
                    <a:pt x="1415092" y="208451"/>
                  </a:moveTo>
                  <a:lnTo>
                    <a:pt x="1191657" y="256767"/>
                  </a:lnTo>
                  <a:lnTo>
                    <a:pt x="1207762" y="331245"/>
                  </a:lnTo>
                  <a:lnTo>
                    <a:pt x="1431198" y="282929"/>
                  </a:lnTo>
                  <a:lnTo>
                    <a:pt x="1415092" y="208451"/>
                  </a:lnTo>
                  <a:close/>
                </a:path>
                <a:path w="2266315" h="589279">
                  <a:moveTo>
                    <a:pt x="1713007" y="144029"/>
                  </a:moveTo>
                  <a:lnTo>
                    <a:pt x="1489571" y="192345"/>
                  </a:lnTo>
                  <a:lnTo>
                    <a:pt x="1505676" y="266824"/>
                  </a:lnTo>
                  <a:lnTo>
                    <a:pt x="1729112" y="218508"/>
                  </a:lnTo>
                  <a:lnTo>
                    <a:pt x="1713007" y="144029"/>
                  </a:lnTo>
                  <a:close/>
                </a:path>
                <a:path w="2266315" h="589279">
                  <a:moveTo>
                    <a:pt x="2018537" y="0"/>
                  </a:moveTo>
                  <a:lnTo>
                    <a:pt x="2066853" y="223436"/>
                  </a:lnTo>
                  <a:lnTo>
                    <a:pt x="2266130" y="63402"/>
                  </a:lnTo>
                  <a:lnTo>
                    <a:pt x="2018537" y="0"/>
                  </a:lnTo>
                  <a:close/>
                </a:path>
                <a:path w="2266315" h="589279">
                  <a:moveTo>
                    <a:pt x="2010921" y="79608"/>
                  </a:moveTo>
                  <a:lnTo>
                    <a:pt x="1787485" y="127924"/>
                  </a:lnTo>
                  <a:lnTo>
                    <a:pt x="1803590" y="202403"/>
                  </a:lnTo>
                  <a:lnTo>
                    <a:pt x="2027026" y="154087"/>
                  </a:lnTo>
                  <a:lnTo>
                    <a:pt x="2010921" y="79608"/>
                  </a:lnTo>
                  <a:close/>
                </a:path>
              </a:pathLst>
            </a:custGeom>
            <a:solidFill>
              <a:srgbClr val="872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967061" y="4290734"/>
              <a:ext cx="2284730" cy="842644"/>
            </a:xfrm>
            <a:custGeom>
              <a:avLst/>
              <a:gdLst/>
              <a:ahLst/>
              <a:cxnLst/>
              <a:rect l="l" t="t" r="r" b="b"/>
              <a:pathLst>
                <a:path w="2284729" h="842645">
                  <a:moveTo>
                    <a:pt x="24504" y="0"/>
                  </a:moveTo>
                  <a:lnTo>
                    <a:pt x="0" y="72152"/>
                  </a:lnTo>
                  <a:lnTo>
                    <a:pt x="216457" y="145665"/>
                  </a:lnTo>
                  <a:lnTo>
                    <a:pt x="240962" y="73513"/>
                  </a:lnTo>
                  <a:lnTo>
                    <a:pt x="24504" y="0"/>
                  </a:lnTo>
                  <a:close/>
                </a:path>
                <a:path w="2284729" h="842645">
                  <a:moveTo>
                    <a:pt x="313114" y="98017"/>
                  </a:moveTo>
                  <a:lnTo>
                    <a:pt x="288610" y="170169"/>
                  </a:lnTo>
                  <a:lnTo>
                    <a:pt x="505067" y="243683"/>
                  </a:lnTo>
                  <a:lnTo>
                    <a:pt x="529572" y="171531"/>
                  </a:lnTo>
                  <a:lnTo>
                    <a:pt x="313114" y="98017"/>
                  </a:lnTo>
                  <a:close/>
                </a:path>
                <a:path w="2284729" h="842645">
                  <a:moveTo>
                    <a:pt x="601723" y="196034"/>
                  </a:moveTo>
                  <a:lnTo>
                    <a:pt x="577220" y="268187"/>
                  </a:lnTo>
                  <a:lnTo>
                    <a:pt x="793677" y="341701"/>
                  </a:lnTo>
                  <a:lnTo>
                    <a:pt x="818180" y="269548"/>
                  </a:lnTo>
                  <a:lnTo>
                    <a:pt x="601723" y="196034"/>
                  </a:lnTo>
                  <a:close/>
                </a:path>
                <a:path w="2284729" h="842645">
                  <a:moveTo>
                    <a:pt x="890333" y="294053"/>
                  </a:moveTo>
                  <a:lnTo>
                    <a:pt x="865828" y="366205"/>
                  </a:lnTo>
                  <a:lnTo>
                    <a:pt x="1082286" y="439718"/>
                  </a:lnTo>
                  <a:lnTo>
                    <a:pt x="1106791" y="367565"/>
                  </a:lnTo>
                  <a:lnTo>
                    <a:pt x="890333" y="294053"/>
                  </a:lnTo>
                  <a:close/>
                </a:path>
                <a:path w="2284729" h="842645">
                  <a:moveTo>
                    <a:pt x="1178943" y="392070"/>
                  </a:moveTo>
                  <a:lnTo>
                    <a:pt x="1154438" y="464223"/>
                  </a:lnTo>
                  <a:lnTo>
                    <a:pt x="1370896" y="537735"/>
                  </a:lnTo>
                  <a:lnTo>
                    <a:pt x="1395401" y="465583"/>
                  </a:lnTo>
                  <a:lnTo>
                    <a:pt x="1178943" y="392070"/>
                  </a:lnTo>
                  <a:close/>
                </a:path>
                <a:path w="2284729" h="842645">
                  <a:moveTo>
                    <a:pt x="1467553" y="490087"/>
                  </a:moveTo>
                  <a:lnTo>
                    <a:pt x="1443048" y="562240"/>
                  </a:lnTo>
                  <a:lnTo>
                    <a:pt x="1659506" y="635753"/>
                  </a:lnTo>
                  <a:lnTo>
                    <a:pt x="1684011" y="563600"/>
                  </a:lnTo>
                  <a:lnTo>
                    <a:pt x="1467553" y="490087"/>
                  </a:lnTo>
                  <a:close/>
                </a:path>
                <a:path w="2284729" h="842645">
                  <a:moveTo>
                    <a:pt x="1756162" y="588105"/>
                  </a:moveTo>
                  <a:lnTo>
                    <a:pt x="1731658" y="660257"/>
                  </a:lnTo>
                  <a:lnTo>
                    <a:pt x="1948116" y="733770"/>
                  </a:lnTo>
                  <a:lnTo>
                    <a:pt x="1972619" y="661617"/>
                  </a:lnTo>
                  <a:lnTo>
                    <a:pt x="1756162" y="588105"/>
                  </a:lnTo>
                  <a:close/>
                </a:path>
                <a:path w="2284729" h="842645">
                  <a:moveTo>
                    <a:pt x="2055687" y="770304"/>
                  </a:moveTo>
                  <a:lnTo>
                    <a:pt x="2031183" y="842457"/>
                  </a:lnTo>
                  <a:lnTo>
                    <a:pt x="2284397" y="807741"/>
                  </a:lnTo>
                  <a:lnTo>
                    <a:pt x="2259494" y="782556"/>
                  </a:lnTo>
                  <a:lnTo>
                    <a:pt x="2091763" y="782556"/>
                  </a:lnTo>
                  <a:lnTo>
                    <a:pt x="2055687" y="770304"/>
                  </a:lnTo>
                  <a:close/>
                </a:path>
                <a:path w="2284729" h="842645">
                  <a:moveTo>
                    <a:pt x="2080191" y="698151"/>
                  </a:moveTo>
                  <a:lnTo>
                    <a:pt x="2055687" y="770304"/>
                  </a:lnTo>
                  <a:lnTo>
                    <a:pt x="2091763" y="782556"/>
                  </a:lnTo>
                  <a:lnTo>
                    <a:pt x="2116267" y="710403"/>
                  </a:lnTo>
                  <a:lnTo>
                    <a:pt x="2080191" y="698151"/>
                  </a:lnTo>
                  <a:close/>
                </a:path>
                <a:path w="2284729" h="842645">
                  <a:moveTo>
                    <a:pt x="2104696" y="625999"/>
                  </a:moveTo>
                  <a:lnTo>
                    <a:pt x="2080191" y="698151"/>
                  </a:lnTo>
                  <a:lnTo>
                    <a:pt x="2116267" y="710403"/>
                  </a:lnTo>
                  <a:lnTo>
                    <a:pt x="2091763" y="782556"/>
                  </a:lnTo>
                  <a:lnTo>
                    <a:pt x="2259494" y="782556"/>
                  </a:lnTo>
                  <a:lnTo>
                    <a:pt x="2104696" y="625999"/>
                  </a:lnTo>
                  <a:close/>
                </a:path>
                <a:path w="2284729" h="842645">
                  <a:moveTo>
                    <a:pt x="2044772" y="686122"/>
                  </a:moveTo>
                  <a:lnTo>
                    <a:pt x="2020267" y="758275"/>
                  </a:lnTo>
                  <a:lnTo>
                    <a:pt x="2055687" y="770304"/>
                  </a:lnTo>
                  <a:lnTo>
                    <a:pt x="2080191" y="698151"/>
                  </a:lnTo>
                  <a:lnTo>
                    <a:pt x="2044772" y="686122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446912" y="1927199"/>
              <a:ext cx="3616325" cy="3524250"/>
            </a:xfrm>
            <a:custGeom>
              <a:avLst/>
              <a:gdLst/>
              <a:ahLst/>
              <a:cxnLst/>
              <a:rect l="l" t="t" r="r" b="b"/>
              <a:pathLst>
                <a:path w="3616325" h="3524250">
                  <a:moveTo>
                    <a:pt x="1807993" y="0"/>
                  </a:moveTo>
                  <a:lnTo>
                    <a:pt x="1759040" y="633"/>
                  </a:lnTo>
                  <a:lnTo>
                    <a:pt x="1710409" y="2522"/>
                  </a:lnTo>
                  <a:lnTo>
                    <a:pt x="1662115" y="5651"/>
                  </a:lnTo>
                  <a:lnTo>
                    <a:pt x="1614175" y="10004"/>
                  </a:lnTo>
                  <a:lnTo>
                    <a:pt x="1566606" y="15565"/>
                  </a:lnTo>
                  <a:lnTo>
                    <a:pt x="1519423" y="22318"/>
                  </a:lnTo>
                  <a:lnTo>
                    <a:pt x="1472644" y="30248"/>
                  </a:lnTo>
                  <a:lnTo>
                    <a:pt x="1426285" y="39337"/>
                  </a:lnTo>
                  <a:lnTo>
                    <a:pt x="1380361" y="49570"/>
                  </a:lnTo>
                  <a:lnTo>
                    <a:pt x="1334890" y="60931"/>
                  </a:lnTo>
                  <a:lnTo>
                    <a:pt x="1289888" y="73405"/>
                  </a:lnTo>
                  <a:lnTo>
                    <a:pt x="1245371" y="86974"/>
                  </a:lnTo>
                  <a:lnTo>
                    <a:pt x="1201356" y="101624"/>
                  </a:lnTo>
                  <a:lnTo>
                    <a:pt x="1157858" y="117337"/>
                  </a:lnTo>
                  <a:lnTo>
                    <a:pt x="1114896" y="134099"/>
                  </a:lnTo>
                  <a:lnTo>
                    <a:pt x="1072484" y="151893"/>
                  </a:lnTo>
                  <a:lnTo>
                    <a:pt x="1030639" y="170704"/>
                  </a:lnTo>
                  <a:lnTo>
                    <a:pt x="989378" y="190514"/>
                  </a:lnTo>
                  <a:lnTo>
                    <a:pt x="948717" y="211309"/>
                  </a:lnTo>
                  <a:lnTo>
                    <a:pt x="908672" y="233072"/>
                  </a:lnTo>
                  <a:lnTo>
                    <a:pt x="869261" y="255788"/>
                  </a:lnTo>
                  <a:lnTo>
                    <a:pt x="830498" y="279439"/>
                  </a:lnTo>
                  <a:lnTo>
                    <a:pt x="792402" y="304011"/>
                  </a:lnTo>
                  <a:lnTo>
                    <a:pt x="754987" y="329488"/>
                  </a:lnTo>
                  <a:lnTo>
                    <a:pt x="718270" y="355852"/>
                  </a:lnTo>
                  <a:lnTo>
                    <a:pt x="682269" y="383089"/>
                  </a:lnTo>
                  <a:lnTo>
                    <a:pt x="646999" y="411183"/>
                  </a:lnTo>
                  <a:lnTo>
                    <a:pt x="612476" y="440117"/>
                  </a:lnTo>
                  <a:lnTo>
                    <a:pt x="578718" y="469875"/>
                  </a:lnTo>
                  <a:lnTo>
                    <a:pt x="545740" y="500442"/>
                  </a:lnTo>
                  <a:lnTo>
                    <a:pt x="513559" y="531801"/>
                  </a:lnTo>
                  <a:lnTo>
                    <a:pt x="482191" y="563937"/>
                  </a:lnTo>
                  <a:lnTo>
                    <a:pt x="451652" y="596833"/>
                  </a:lnTo>
                  <a:lnTo>
                    <a:pt x="421960" y="630474"/>
                  </a:lnTo>
                  <a:lnTo>
                    <a:pt x="393130" y="664843"/>
                  </a:lnTo>
                  <a:lnTo>
                    <a:pt x="365179" y="699925"/>
                  </a:lnTo>
                  <a:lnTo>
                    <a:pt x="338124" y="735704"/>
                  </a:lnTo>
                  <a:lnTo>
                    <a:pt x="311979" y="772163"/>
                  </a:lnTo>
                  <a:lnTo>
                    <a:pt x="286763" y="809287"/>
                  </a:lnTo>
                  <a:lnTo>
                    <a:pt x="262492" y="847059"/>
                  </a:lnTo>
                  <a:lnTo>
                    <a:pt x="239181" y="885464"/>
                  </a:lnTo>
                  <a:lnTo>
                    <a:pt x="216848" y="924486"/>
                  </a:lnTo>
                  <a:lnTo>
                    <a:pt x="195508" y="964109"/>
                  </a:lnTo>
                  <a:lnTo>
                    <a:pt x="175178" y="1004316"/>
                  </a:lnTo>
                  <a:lnTo>
                    <a:pt x="155875" y="1045092"/>
                  </a:lnTo>
                  <a:lnTo>
                    <a:pt x="137614" y="1086421"/>
                  </a:lnTo>
                  <a:lnTo>
                    <a:pt x="120413" y="1128286"/>
                  </a:lnTo>
                  <a:lnTo>
                    <a:pt x="104287" y="1170672"/>
                  </a:lnTo>
                  <a:lnTo>
                    <a:pt x="89254" y="1213563"/>
                  </a:lnTo>
                  <a:lnTo>
                    <a:pt x="75329" y="1256943"/>
                  </a:lnTo>
                  <a:lnTo>
                    <a:pt x="62528" y="1300796"/>
                  </a:lnTo>
                  <a:lnTo>
                    <a:pt x="50869" y="1345106"/>
                  </a:lnTo>
                  <a:lnTo>
                    <a:pt x="40368" y="1389857"/>
                  </a:lnTo>
                  <a:lnTo>
                    <a:pt x="31040" y="1435032"/>
                  </a:lnTo>
                  <a:lnTo>
                    <a:pt x="22903" y="1480616"/>
                  </a:lnTo>
                  <a:lnTo>
                    <a:pt x="15973" y="1526594"/>
                  </a:lnTo>
                  <a:lnTo>
                    <a:pt x="10266" y="1572948"/>
                  </a:lnTo>
                  <a:lnTo>
                    <a:pt x="5799" y="1619664"/>
                  </a:lnTo>
                  <a:lnTo>
                    <a:pt x="2588" y="1666724"/>
                  </a:lnTo>
                  <a:lnTo>
                    <a:pt x="649" y="1714113"/>
                  </a:lnTo>
                  <a:lnTo>
                    <a:pt x="0" y="1761816"/>
                  </a:lnTo>
                  <a:lnTo>
                    <a:pt x="649" y="1809518"/>
                  </a:lnTo>
                  <a:lnTo>
                    <a:pt x="2588" y="1856908"/>
                  </a:lnTo>
                  <a:lnTo>
                    <a:pt x="5799" y="1903968"/>
                  </a:lnTo>
                  <a:lnTo>
                    <a:pt x="10266" y="1950684"/>
                  </a:lnTo>
                  <a:lnTo>
                    <a:pt x="15973" y="1997038"/>
                  </a:lnTo>
                  <a:lnTo>
                    <a:pt x="22903" y="2043016"/>
                  </a:lnTo>
                  <a:lnTo>
                    <a:pt x="31040" y="2088600"/>
                  </a:lnTo>
                  <a:lnTo>
                    <a:pt x="40368" y="2133776"/>
                  </a:lnTo>
                  <a:lnTo>
                    <a:pt x="50869" y="2178526"/>
                  </a:lnTo>
                  <a:lnTo>
                    <a:pt x="62528" y="2222836"/>
                  </a:lnTo>
                  <a:lnTo>
                    <a:pt x="75329" y="2266689"/>
                  </a:lnTo>
                  <a:lnTo>
                    <a:pt x="89254" y="2310069"/>
                  </a:lnTo>
                  <a:lnTo>
                    <a:pt x="104287" y="2352960"/>
                  </a:lnTo>
                  <a:lnTo>
                    <a:pt x="120413" y="2395346"/>
                  </a:lnTo>
                  <a:lnTo>
                    <a:pt x="137614" y="2437212"/>
                  </a:lnTo>
                  <a:lnTo>
                    <a:pt x="155875" y="2478541"/>
                  </a:lnTo>
                  <a:lnTo>
                    <a:pt x="175178" y="2519317"/>
                  </a:lnTo>
                  <a:lnTo>
                    <a:pt x="195508" y="2559524"/>
                  </a:lnTo>
                  <a:lnTo>
                    <a:pt x="216848" y="2599146"/>
                  </a:lnTo>
                  <a:lnTo>
                    <a:pt x="239181" y="2638168"/>
                  </a:lnTo>
                  <a:lnTo>
                    <a:pt x="262492" y="2676573"/>
                  </a:lnTo>
                  <a:lnTo>
                    <a:pt x="286763" y="2714346"/>
                  </a:lnTo>
                  <a:lnTo>
                    <a:pt x="311979" y="2751470"/>
                  </a:lnTo>
                  <a:lnTo>
                    <a:pt x="338124" y="2787929"/>
                  </a:lnTo>
                  <a:lnTo>
                    <a:pt x="365179" y="2823707"/>
                  </a:lnTo>
                  <a:lnTo>
                    <a:pt x="393130" y="2858789"/>
                  </a:lnTo>
                  <a:lnTo>
                    <a:pt x="421960" y="2893159"/>
                  </a:lnTo>
                  <a:lnTo>
                    <a:pt x="451652" y="2926800"/>
                  </a:lnTo>
                  <a:lnTo>
                    <a:pt x="482191" y="2959696"/>
                  </a:lnTo>
                  <a:lnTo>
                    <a:pt x="513559" y="2991832"/>
                  </a:lnTo>
                  <a:lnTo>
                    <a:pt x="545740" y="3023191"/>
                  </a:lnTo>
                  <a:lnTo>
                    <a:pt x="578718" y="3053758"/>
                  </a:lnTo>
                  <a:lnTo>
                    <a:pt x="612476" y="3083516"/>
                  </a:lnTo>
                  <a:lnTo>
                    <a:pt x="646999" y="3112450"/>
                  </a:lnTo>
                  <a:lnTo>
                    <a:pt x="682269" y="3140544"/>
                  </a:lnTo>
                  <a:lnTo>
                    <a:pt x="718270" y="3167781"/>
                  </a:lnTo>
                  <a:lnTo>
                    <a:pt x="754987" y="3194145"/>
                  </a:lnTo>
                  <a:lnTo>
                    <a:pt x="792402" y="3219622"/>
                  </a:lnTo>
                  <a:lnTo>
                    <a:pt x="830498" y="3244194"/>
                  </a:lnTo>
                  <a:lnTo>
                    <a:pt x="869261" y="3267845"/>
                  </a:lnTo>
                  <a:lnTo>
                    <a:pt x="908672" y="3290561"/>
                  </a:lnTo>
                  <a:lnTo>
                    <a:pt x="948717" y="3312324"/>
                  </a:lnTo>
                  <a:lnTo>
                    <a:pt x="989378" y="3333119"/>
                  </a:lnTo>
                  <a:lnTo>
                    <a:pt x="1030639" y="3352929"/>
                  </a:lnTo>
                  <a:lnTo>
                    <a:pt x="1072484" y="3371740"/>
                  </a:lnTo>
                  <a:lnTo>
                    <a:pt x="1114896" y="3389534"/>
                  </a:lnTo>
                  <a:lnTo>
                    <a:pt x="1157858" y="3406296"/>
                  </a:lnTo>
                  <a:lnTo>
                    <a:pt x="1201356" y="3422009"/>
                  </a:lnTo>
                  <a:lnTo>
                    <a:pt x="1245371" y="3436659"/>
                  </a:lnTo>
                  <a:lnTo>
                    <a:pt x="1289888" y="3450228"/>
                  </a:lnTo>
                  <a:lnTo>
                    <a:pt x="1334890" y="3462702"/>
                  </a:lnTo>
                  <a:lnTo>
                    <a:pt x="1380361" y="3474063"/>
                  </a:lnTo>
                  <a:lnTo>
                    <a:pt x="1426285" y="3484296"/>
                  </a:lnTo>
                  <a:lnTo>
                    <a:pt x="1472644" y="3493385"/>
                  </a:lnTo>
                  <a:lnTo>
                    <a:pt x="1519423" y="3501315"/>
                  </a:lnTo>
                  <a:lnTo>
                    <a:pt x="1566606" y="3508068"/>
                  </a:lnTo>
                  <a:lnTo>
                    <a:pt x="1614175" y="3513629"/>
                  </a:lnTo>
                  <a:lnTo>
                    <a:pt x="1662115" y="3517982"/>
                  </a:lnTo>
                  <a:lnTo>
                    <a:pt x="1710409" y="3521111"/>
                  </a:lnTo>
                  <a:lnTo>
                    <a:pt x="1759040" y="3523000"/>
                  </a:lnTo>
                  <a:lnTo>
                    <a:pt x="1807993" y="3523634"/>
                  </a:lnTo>
                  <a:lnTo>
                    <a:pt x="1856946" y="3523000"/>
                  </a:lnTo>
                  <a:lnTo>
                    <a:pt x="1905577" y="3521111"/>
                  </a:lnTo>
                  <a:lnTo>
                    <a:pt x="1953871" y="3517982"/>
                  </a:lnTo>
                  <a:lnTo>
                    <a:pt x="2001811" y="3513629"/>
                  </a:lnTo>
                  <a:lnTo>
                    <a:pt x="2049380" y="3508068"/>
                  </a:lnTo>
                  <a:lnTo>
                    <a:pt x="2096562" y="3501315"/>
                  </a:lnTo>
                  <a:lnTo>
                    <a:pt x="2143342" y="3493385"/>
                  </a:lnTo>
                  <a:lnTo>
                    <a:pt x="2189701" y="3484296"/>
                  </a:lnTo>
                  <a:lnTo>
                    <a:pt x="2235625" y="3474063"/>
                  </a:lnTo>
                  <a:lnTo>
                    <a:pt x="2281096" y="3462702"/>
                  </a:lnTo>
                  <a:lnTo>
                    <a:pt x="2326098" y="3450228"/>
                  </a:lnTo>
                  <a:lnTo>
                    <a:pt x="2370615" y="3436659"/>
                  </a:lnTo>
                  <a:lnTo>
                    <a:pt x="2414630" y="3422009"/>
                  </a:lnTo>
                  <a:lnTo>
                    <a:pt x="2458127" y="3406296"/>
                  </a:lnTo>
                  <a:lnTo>
                    <a:pt x="2501090" y="3389534"/>
                  </a:lnTo>
                  <a:lnTo>
                    <a:pt x="2543502" y="3371740"/>
                  </a:lnTo>
                  <a:lnTo>
                    <a:pt x="2585346" y="3352929"/>
                  </a:lnTo>
                  <a:lnTo>
                    <a:pt x="2626607" y="3333119"/>
                  </a:lnTo>
                  <a:lnTo>
                    <a:pt x="2667268" y="3312324"/>
                  </a:lnTo>
                  <a:lnTo>
                    <a:pt x="2707313" y="3290561"/>
                  </a:lnTo>
                  <a:lnTo>
                    <a:pt x="2746725" y="3267845"/>
                  </a:lnTo>
                  <a:lnTo>
                    <a:pt x="2785487" y="3244194"/>
                  </a:lnTo>
                  <a:lnTo>
                    <a:pt x="2823584" y="3219622"/>
                  </a:lnTo>
                  <a:lnTo>
                    <a:pt x="2860998" y="3194145"/>
                  </a:lnTo>
                  <a:lnTo>
                    <a:pt x="2897715" y="3167781"/>
                  </a:lnTo>
                  <a:lnTo>
                    <a:pt x="2933716" y="3140544"/>
                  </a:lnTo>
                  <a:lnTo>
                    <a:pt x="2968986" y="3112450"/>
                  </a:lnTo>
                  <a:lnTo>
                    <a:pt x="3003509" y="3083516"/>
                  </a:lnTo>
                  <a:lnTo>
                    <a:pt x="3037267" y="3053758"/>
                  </a:lnTo>
                  <a:lnTo>
                    <a:pt x="3070245" y="3023191"/>
                  </a:lnTo>
                  <a:lnTo>
                    <a:pt x="3102426" y="2991832"/>
                  </a:lnTo>
                  <a:lnTo>
                    <a:pt x="3133794" y="2959696"/>
                  </a:lnTo>
                  <a:lnTo>
                    <a:pt x="3164333" y="2926800"/>
                  </a:lnTo>
                  <a:lnTo>
                    <a:pt x="3194025" y="2893159"/>
                  </a:lnTo>
                  <a:lnTo>
                    <a:pt x="3222855" y="2858789"/>
                  </a:lnTo>
                  <a:lnTo>
                    <a:pt x="3250806" y="2823707"/>
                  </a:lnTo>
                  <a:lnTo>
                    <a:pt x="3277861" y="2787929"/>
                  </a:lnTo>
                  <a:lnTo>
                    <a:pt x="3304005" y="2751470"/>
                  </a:lnTo>
                  <a:lnTo>
                    <a:pt x="3329222" y="2714346"/>
                  </a:lnTo>
                  <a:lnTo>
                    <a:pt x="3353493" y="2676573"/>
                  </a:lnTo>
                  <a:lnTo>
                    <a:pt x="3376804" y="2638168"/>
                  </a:lnTo>
                  <a:lnTo>
                    <a:pt x="3399137" y="2599146"/>
                  </a:lnTo>
                  <a:lnTo>
                    <a:pt x="3420477" y="2559524"/>
                  </a:lnTo>
                  <a:lnTo>
                    <a:pt x="3440807" y="2519317"/>
                  </a:lnTo>
                  <a:lnTo>
                    <a:pt x="3460110" y="2478541"/>
                  </a:lnTo>
                  <a:lnTo>
                    <a:pt x="3478371" y="2437212"/>
                  </a:lnTo>
                  <a:lnTo>
                    <a:pt x="3495572" y="2395346"/>
                  </a:lnTo>
                  <a:lnTo>
                    <a:pt x="3511698" y="2352960"/>
                  </a:lnTo>
                  <a:lnTo>
                    <a:pt x="3526731" y="2310069"/>
                  </a:lnTo>
                  <a:lnTo>
                    <a:pt x="3540656" y="2266689"/>
                  </a:lnTo>
                  <a:lnTo>
                    <a:pt x="3553457" y="2222836"/>
                  </a:lnTo>
                  <a:lnTo>
                    <a:pt x="3565116" y="2178526"/>
                  </a:lnTo>
                  <a:lnTo>
                    <a:pt x="3575617" y="2133776"/>
                  </a:lnTo>
                  <a:lnTo>
                    <a:pt x="3584945" y="2088600"/>
                  </a:lnTo>
                  <a:lnTo>
                    <a:pt x="3593081" y="2043016"/>
                  </a:lnTo>
                  <a:lnTo>
                    <a:pt x="3600012" y="1997038"/>
                  </a:lnTo>
                  <a:lnTo>
                    <a:pt x="3605718" y="1950684"/>
                  </a:lnTo>
                  <a:lnTo>
                    <a:pt x="3610186" y="1903968"/>
                  </a:lnTo>
                  <a:lnTo>
                    <a:pt x="3613397" y="1856908"/>
                  </a:lnTo>
                  <a:lnTo>
                    <a:pt x="3615336" y="1809518"/>
                  </a:lnTo>
                  <a:lnTo>
                    <a:pt x="3615985" y="1761816"/>
                  </a:lnTo>
                  <a:lnTo>
                    <a:pt x="3615336" y="1714113"/>
                  </a:lnTo>
                  <a:lnTo>
                    <a:pt x="3613397" y="1666724"/>
                  </a:lnTo>
                  <a:lnTo>
                    <a:pt x="3610186" y="1619664"/>
                  </a:lnTo>
                  <a:lnTo>
                    <a:pt x="3605718" y="1572948"/>
                  </a:lnTo>
                  <a:lnTo>
                    <a:pt x="3600012" y="1526594"/>
                  </a:lnTo>
                  <a:lnTo>
                    <a:pt x="3593081" y="1480616"/>
                  </a:lnTo>
                  <a:lnTo>
                    <a:pt x="3584945" y="1435032"/>
                  </a:lnTo>
                  <a:lnTo>
                    <a:pt x="3575617" y="1389857"/>
                  </a:lnTo>
                  <a:lnTo>
                    <a:pt x="3565116" y="1345106"/>
                  </a:lnTo>
                  <a:lnTo>
                    <a:pt x="3553457" y="1300796"/>
                  </a:lnTo>
                  <a:lnTo>
                    <a:pt x="3540656" y="1256943"/>
                  </a:lnTo>
                  <a:lnTo>
                    <a:pt x="3526731" y="1213563"/>
                  </a:lnTo>
                  <a:lnTo>
                    <a:pt x="3511698" y="1170672"/>
                  </a:lnTo>
                  <a:lnTo>
                    <a:pt x="3495572" y="1128286"/>
                  </a:lnTo>
                  <a:lnTo>
                    <a:pt x="3478371" y="1086421"/>
                  </a:lnTo>
                  <a:lnTo>
                    <a:pt x="3460110" y="1045092"/>
                  </a:lnTo>
                  <a:lnTo>
                    <a:pt x="3440807" y="1004316"/>
                  </a:lnTo>
                  <a:lnTo>
                    <a:pt x="3420477" y="964109"/>
                  </a:lnTo>
                  <a:lnTo>
                    <a:pt x="3399137" y="924486"/>
                  </a:lnTo>
                  <a:lnTo>
                    <a:pt x="3376804" y="885464"/>
                  </a:lnTo>
                  <a:lnTo>
                    <a:pt x="3353493" y="847059"/>
                  </a:lnTo>
                  <a:lnTo>
                    <a:pt x="3329222" y="809287"/>
                  </a:lnTo>
                  <a:lnTo>
                    <a:pt x="3304005" y="772163"/>
                  </a:lnTo>
                  <a:lnTo>
                    <a:pt x="3277861" y="735704"/>
                  </a:lnTo>
                  <a:lnTo>
                    <a:pt x="3250806" y="699925"/>
                  </a:lnTo>
                  <a:lnTo>
                    <a:pt x="3222855" y="664843"/>
                  </a:lnTo>
                  <a:lnTo>
                    <a:pt x="3194025" y="630474"/>
                  </a:lnTo>
                  <a:lnTo>
                    <a:pt x="3164333" y="596833"/>
                  </a:lnTo>
                  <a:lnTo>
                    <a:pt x="3133794" y="563937"/>
                  </a:lnTo>
                  <a:lnTo>
                    <a:pt x="3102426" y="531801"/>
                  </a:lnTo>
                  <a:lnTo>
                    <a:pt x="3070245" y="500442"/>
                  </a:lnTo>
                  <a:lnTo>
                    <a:pt x="3037267" y="469875"/>
                  </a:lnTo>
                  <a:lnTo>
                    <a:pt x="3003509" y="440117"/>
                  </a:lnTo>
                  <a:lnTo>
                    <a:pt x="2968986" y="411183"/>
                  </a:lnTo>
                  <a:lnTo>
                    <a:pt x="2933716" y="383089"/>
                  </a:lnTo>
                  <a:lnTo>
                    <a:pt x="2897715" y="355852"/>
                  </a:lnTo>
                  <a:lnTo>
                    <a:pt x="2860998" y="329488"/>
                  </a:lnTo>
                  <a:lnTo>
                    <a:pt x="2823584" y="304011"/>
                  </a:lnTo>
                  <a:lnTo>
                    <a:pt x="2785487" y="279439"/>
                  </a:lnTo>
                  <a:lnTo>
                    <a:pt x="2746725" y="255788"/>
                  </a:lnTo>
                  <a:lnTo>
                    <a:pt x="2707313" y="233072"/>
                  </a:lnTo>
                  <a:lnTo>
                    <a:pt x="2667268" y="211309"/>
                  </a:lnTo>
                  <a:lnTo>
                    <a:pt x="2626607" y="190514"/>
                  </a:lnTo>
                  <a:lnTo>
                    <a:pt x="2585346" y="170704"/>
                  </a:lnTo>
                  <a:lnTo>
                    <a:pt x="2543502" y="151893"/>
                  </a:lnTo>
                  <a:lnTo>
                    <a:pt x="2501090" y="134099"/>
                  </a:lnTo>
                  <a:lnTo>
                    <a:pt x="2458127" y="117337"/>
                  </a:lnTo>
                  <a:lnTo>
                    <a:pt x="2414630" y="101624"/>
                  </a:lnTo>
                  <a:lnTo>
                    <a:pt x="2370615" y="86974"/>
                  </a:lnTo>
                  <a:lnTo>
                    <a:pt x="2326098" y="73405"/>
                  </a:lnTo>
                  <a:lnTo>
                    <a:pt x="2281096" y="60931"/>
                  </a:lnTo>
                  <a:lnTo>
                    <a:pt x="2235625" y="49570"/>
                  </a:lnTo>
                  <a:lnTo>
                    <a:pt x="2189701" y="39337"/>
                  </a:lnTo>
                  <a:lnTo>
                    <a:pt x="2143342" y="30248"/>
                  </a:lnTo>
                  <a:lnTo>
                    <a:pt x="2096562" y="22318"/>
                  </a:lnTo>
                  <a:lnTo>
                    <a:pt x="2049380" y="15565"/>
                  </a:lnTo>
                  <a:lnTo>
                    <a:pt x="2001811" y="10004"/>
                  </a:lnTo>
                  <a:lnTo>
                    <a:pt x="1953871" y="5651"/>
                  </a:lnTo>
                  <a:lnTo>
                    <a:pt x="1905577" y="2522"/>
                  </a:lnTo>
                  <a:lnTo>
                    <a:pt x="1856946" y="633"/>
                  </a:lnTo>
                  <a:lnTo>
                    <a:pt x="18079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446912" y="1927199"/>
              <a:ext cx="3616325" cy="3524250"/>
            </a:xfrm>
            <a:custGeom>
              <a:avLst/>
              <a:gdLst/>
              <a:ahLst/>
              <a:cxnLst/>
              <a:rect l="l" t="t" r="r" b="b"/>
              <a:pathLst>
                <a:path w="3616325" h="3524250">
                  <a:moveTo>
                    <a:pt x="0" y="1761818"/>
                  </a:moveTo>
                  <a:lnTo>
                    <a:pt x="649" y="1714115"/>
                  </a:lnTo>
                  <a:lnTo>
                    <a:pt x="2588" y="1666726"/>
                  </a:lnTo>
                  <a:lnTo>
                    <a:pt x="5799" y="1619665"/>
                  </a:lnTo>
                  <a:lnTo>
                    <a:pt x="10266" y="1572950"/>
                  </a:lnTo>
                  <a:lnTo>
                    <a:pt x="15973" y="1526595"/>
                  </a:lnTo>
                  <a:lnTo>
                    <a:pt x="22903" y="1480618"/>
                  </a:lnTo>
                  <a:lnTo>
                    <a:pt x="31040" y="1435033"/>
                  </a:lnTo>
                  <a:lnTo>
                    <a:pt x="40368" y="1389858"/>
                  </a:lnTo>
                  <a:lnTo>
                    <a:pt x="50869" y="1345107"/>
                  </a:lnTo>
                  <a:lnTo>
                    <a:pt x="62528" y="1300797"/>
                  </a:lnTo>
                  <a:lnTo>
                    <a:pt x="75328" y="1256945"/>
                  </a:lnTo>
                  <a:lnTo>
                    <a:pt x="89254" y="1213565"/>
                  </a:lnTo>
                  <a:lnTo>
                    <a:pt x="104287" y="1170673"/>
                  </a:lnTo>
                  <a:lnTo>
                    <a:pt x="120413" y="1128287"/>
                  </a:lnTo>
                  <a:lnTo>
                    <a:pt x="137614" y="1086421"/>
                  </a:lnTo>
                  <a:lnTo>
                    <a:pt x="155875" y="1045093"/>
                  </a:lnTo>
                  <a:lnTo>
                    <a:pt x="175178" y="1004317"/>
                  </a:lnTo>
                  <a:lnTo>
                    <a:pt x="195508" y="964110"/>
                  </a:lnTo>
                  <a:lnTo>
                    <a:pt x="216848" y="924487"/>
                  </a:lnTo>
                  <a:lnTo>
                    <a:pt x="239181" y="885465"/>
                  </a:lnTo>
                  <a:lnTo>
                    <a:pt x="262492" y="847060"/>
                  </a:lnTo>
                  <a:lnTo>
                    <a:pt x="286763" y="809288"/>
                  </a:lnTo>
                  <a:lnTo>
                    <a:pt x="311979" y="772164"/>
                  </a:lnTo>
                  <a:lnTo>
                    <a:pt x="338124" y="735705"/>
                  </a:lnTo>
                  <a:lnTo>
                    <a:pt x="365179" y="699926"/>
                  </a:lnTo>
                  <a:lnTo>
                    <a:pt x="393130" y="664844"/>
                  </a:lnTo>
                  <a:lnTo>
                    <a:pt x="421960" y="630475"/>
                  </a:lnTo>
                  <a:lnTo>
                    <a:pt x="451652" y="596834"/>
                  </a:lnTo>
                  <a:lnTo>
                    <a:pt x="482191" y="563937"/>
                  </a:lnTo>
                  <a:lnTo>
                    <a:pt x="513558" y="531802"/>
                  </a:lnTo>
                  <a:lnTo>
                    <a:pt x="545740" y="500442"/>
                  </a:lnTo>
                  <a:lnTo>
                    <a:pt x="578718" y="469876"/>
                  </a:lnTo>
                  <a:lnTo>
                    <a:pt x="612476" y="440117"/>
                  </a:lnTo>
                  <a:lnTo>
                    <a:pt x="646999" y="411183"/>
                  </a:lnTo>
                  <a:lnTo>
                    <a:pt x="682269" y="383090"/>
                  </a:lnTo>
                  <a:lnTo>
                    <a:pt x="718270" y="355853"/>
                  </a:lnTo>
                  <a:lnTo>
                    <a:pt x="754987" y="329488"/>
                  </a:lnTo>
                  <a:lnTo>
                    <a:pt x="792401" y="304012"/>
                  </a:lnTo>
                  <a:lnTo>
                    <a:pt x="830498" y="279440"/>
                  </a:lnTo>
                  <a:lnTo>
                    <a:pt x="869261" y="255788"/>
                  </a:lnTo>
                  <a:lnTo>
                    <a:pt x="908672" y="233072"/>
                  </a:lnTo>
                  <a:lnTo>
                    <a:pt x="948717" y="211309"/>
                  </a:lnTo>
                  <a:lnTo>
                    <a:pt x="989378" y="190515"/>
                  </a:lnTo>
                  <a:lnTo>
                    <a:pt x="1030639" y="170704"/>
                  </a:lnTo>
                  <a:lnTo>
                    <a:pt x="1072483" y="151894"/>
                  </a:lnTo>
                  <a:lnTo>
                    <a:pt x="1114895" y="134099"/>
                  </a:lnTo>
                  <a:lnTo>
                    <a:pt x="1157858" y="117338"/>
                  </a:lnTo>
                  <a:lnTo>
                    <a:pt x="1201355" y="101624"/>
                  </a:lnTo>
                  <a:lnTo>
                    <a:pt x="1245371" y="86974"/>
                  </a:lnTo>
                  <a:lnTo>
                    <a:pt x="1289888" y="73405"/>
                  </a:lnTo>
                  <a:lnTo>
                    <a:pt x="1334890" y="60931"/>
                  </a:lnTo>
                  <a:lnTo>
                    <a:pt x="1380361" y="49570"/>
                  </a:lnTo>
                  <a:lnTo>
                    <a:pt x="1426284" y="39337"/>
                  </a:lnTo>
                  <a:lnTo>
                    <a:pt x="1472644" y="30248"/>
                  </a:lnTo>
                  <a:lnTo>
                    <a:pt x="1519423" y="22318"/>
                  </a:lnTo>
                  <a:lnTo>
                    <a:pt x="1566605" y="15565"/>
                  </a:lnTo>
                  <a:lnTo>
                    <a:pt x="1614175" y="10004"/>
                  </a:lnTo>
                  <a:lnTo>
                    <a:pt x="1662115" y="5651"/>
                  </a:lnTo>
                  <a:lnTo>
                    <a:pt x="1710408" y="2522"/>
                  </a:lnTo>
                  <a:lnTo>
                    <a:pt x="1759040" y="633"/>
                  </a:lnTo>
                  <a:lnTo>
                    <a:pt x="1807993" y="0"/>
                  </a:lnTo>
                  <a:lnTo>
                    <a:pt x="1856945" y="633"/>
                  </a:lnTo>
                  <a:lnTo>
                    <a:pt x="1905577" y="2522"/>
                  </a:lnTo>
                  <a:lnTo>
                    <a:pt x="1953871" y="5651"/>
                  </a:lnTo>
                  <a:lnTo>
                    <a:pt x="2001810" y="10004"/>
                  </a:lnTo>
                  <a:lnTo>
                    <a:pt x="2049380" y="15565"/>
                  </a:lnTo>
                  <a:lnTo>
                    <a:pt x="2096562" y="22318"/>
                  </a:lnTo>
                  <a:lnTo>
                    <a:pt x="2143342" y="30248"/>
                  </a:lnTo>
                  <a:lnTo>
                    <a:pt x="2189701" y="39337"/>
                  </a:lnTo>
                  <a:lnTo>
                    <a:pt x="2235625" y="49570"/>
                  </a:lnTo>
                  <a:lnTo>
                    <a:pt x="2281096" y="60931"/>
                  </a:lnTo>
                  <a:lnTo>
                    <a:pt x="2326098" y="73405"/>
                  </a:lnTo>
                  <a:lnTo>
                    <a:pt x="2370615" y="86974"/>
                  </a:lnTo>
                  <a:lnTo>
                    <a:pt x="2414630" y="101624"/>
                  </a:lnTo>
                  <a:lnTo>
                    <a:pt x="2458128" y="117338"/>
                  </a:lnTo>
                  <a:lnTo>
                    <a:pt x="2501090" y="134099"/>
                  </a:lnTo>
                  <a:lnTo>
                    <a:pt x="2543502" y="151894"/>
                  </a:lnTo>
                  <a:lnTo>
                    <a:pt x="2585347" y="170704"/>
                  </a:lnTo>
                  <a:lnTo>
                    <a:pt x="2626608" y="190515"/>
                  </a:lnTo>
                  <a:lnTo>
                    <a:pt x="2667269" y="211309"/>
                  </a:lnTo>
                  <a:lnTo>
                    <a:pt x="2707314" y="233072"/>
                  </a:lnTo>
                  <a:lnTo>
                    <a:pt x="2746725" y="255788"/>
                  </a:lnTo>
                  <a:lnTo>
                    <a:pt x="2785488" y="279440"/>
                  </a:lnTo>
                  <a:lnTo>
                    <a:pt x="2823585" y="304012"/>
                  </a:lnTo>
                  <a:lnTo>
                    <a:pt x="2860999" y="329488"/>
                  </a:lnTo>
                  <a:lnTo>
                    <a:pt x="2897716" y="355853"/>
                  </a:lnTo>
                  <a:lnTo>
                    <a:pt x="2933717" y="383090"/>
                  </a:lnTo>
                  <a:lnTo>
                    <a:pt x="2968987" y="411183"/>
                  </a:lnTo>
                  <a:lnTo>
                    <a:pt x="3003510" y="440117"/>
                  </a:lnTo>
                  <a:lnTo>
                    <a:pt x="3037268" y="469876"/>
                  </a:lnTo>
                  <a:lnTo>
                    <a:pt x="3070246" y="500442"/>
                  </a:lnTo>
                  <a:lnTo>
                    <a:pt x="3102428" y="531802"/>
                  </a:lnTo>
                  <a:lnTo>
                    <a:pt x="3133795" y="563937"/>
                  </a:lnTo>
                  <a:lnTo>
                    <a:pt x="3164334" y="596834"/>
                  </a:lnTo>
                  <a:lnTo>
                    <a:pt x="3194026" y="630475"/>
                  </a:lnTo>
                  <a:lnTo>
                    <a:pt x="3222856" y="664844"/>
                  </a:lnTo>
                  <a:lnTo>
                    <a:pt x="3250807" y="699926"/>
                  </a:lnTo>
                  <a:lnTo>
                    <a:pt x="3277863" y="735705"/>
                  </a:lnTo>
                  <a:lnTo>
                    <a:pt x="3304007" y="772164"/>
                  </a:lnTo>
                  <a:lnTo>
                    <a:pt x="3329223" y="809288"/>
                  </a:lnTo>
                  <a:lnTo>
                    <a:pt x="3353494" y="847060"/>
                  </a:lnTo>
                  <a:lnTo>
                    <a:pt x="3376805" y="885465"/>
                  </a:lnTo>
                  <a:lnTo>
                    <a:pt x="3399138" y="924487"/>
                  </a:lnTo>
                  <a:lnTo>
                    <a:pt x="3420478" y="964110"/>
                  </a:lnTo>
                  <a:lnTo>
                    <a:pt x="3440808" y="1004317"/>
                  </a:lnTo>
                  <a:lnTo>
                    <a:pt x="3460111" y="1045093"/>
                  </a:lnTo>
                  <a:lnTo>
                    <a:pt x="3478372" y="1086421"/>
                  </a:lnTo>
                  <a:lnTo>
                    <a:pt x="3495573" y="1128287"/>
                  </a:lnTo>
                  <a:lnTo>
                    <a:pt x="3511699" y="1170673"/>
                  </a:lnTo>
                  <a:lnTo>
                    <a:pt x="3526732" y="1213565"/>
                  </a:lnTo>
                  <a:lnTo>
                    <a:pt x="3540658" y="1256945"/>
                  </a:lnTo>
                  <a:lnTo>
                    <a:pt x="3553458" y="1300797"/>
                  </a:lnTo>
                  <a:lnTo>
                    <a:pt x="3565117" y="1345107"/>
                  </a:lnTo>
                  <a:lnTo>
                    <a:pt x="3575618" y="1389858"/>
                  </a:lnTo>
                  <a:lnTo>
                    <a:pt x="3584946" y="1435033"/>
                  </a:lnTo>
                  <a:lnTo>
                    <a:pt x="3593083" y="1480618"/>
                  </a:lnTo>
                  <a:lnTo>
                    <a:pt x="3600013" y="1526595"/>
                  </a:lnTo>
                  <a:lnTo>
                    <a:pt x="3605720" y="1572950"/>
                  </a:lnTo>
                  <a:lnTo>
                    <a:pt x="3610187" y="1619665"/>
                  </a:lnTo>
                  <a:lnTo>
                    <a:pt x="3613398" y="1666726"/>
                  </a:lnTo>
                  <a:lnTo>
                    <a:pt x="3615337" y="1714115"/>
                  </a:lnTo>
                  <a:lnTo>
                    <a:pt x="3615987" y="1761818"/>
                  </a:lnTo>
                  <a:lnTo>
                    <a:pt x="3615337" y="1809520"/>
                  </a:lnTo>
                  <a:lnTo>
                    <a:pt x="3613398" y="1856909"/>
                  </a:lnTo>
                  <a:lnTo>
                    <a:pt x="3610187" y="1903970"/>
                  </a:lnTo>
                  <a:lnTo>
                    <a:pt x="3605720" y="1950685"/>
                  </a:lnTo>
                  <a:lnTo>
                    <a:pt x="3600013" y="1997039"/>
                  </a:lnTo>
                  <a:lnTo>
                    <a:pt x="3593083" y="2043017"/>
                  </a:lnTo>
                  <a:lnTo>
                    <a:pt x="3584946" y="2088601"/>
                  </a:lnTo>
                  <a:lnTo>
                    <a:pt x="3575618" y="2133777"/>
                  </a:lnTo>
                  <a:lnTo>
                    <a:pt x="3565117" y="2178527"/>
                  </a:lnTo>
                  <a:lnTo>
                    <a:pt x="3553458" y="2222837"/>
                  </a:lnTo>
                  <a:lnTo>
                    <a:pt x="3540658" y="2266690"/>
                  </a:lnTo>
                  <a:lnTo>
                    <a:pt x="3526732" y="2310070"/>
                  </a:lnTo>
                  <a:lnTo>
                    <a:pt x="3511699" y="2352961"/>
                  </a:lnTo>
                  <a:lnTo>
                    <a:pt x="3495573" y="2395347"/>
                  </a:lnTo>
                  <a:lnTo>
                    <a:pt x="3478372" y="2437213"/>
                  </a:lnTo>
                  <a:lnTo>
                    <a:pt x="3460111" y="2478542"/>
                  </a:lnTo>
                  <a:lnTo>
                    <a:pt x="3440808" y="2519318"/>
                  </a:lnTo>
                  <a:lnTo>
                    <a:pt x="3420478" y="2559525"/>
                  </a:lnTo>
                  <a:lnTo>
                    <a:pt x="3399138" y="2599147"/>
                  </a:lnTo>
                  <a:lnTo>
                    <a:pt x="3376805" y="2638169"/>
                  </a:lnTo>
                  <a:lnTo>
                    <a:pt x="3353494" y="2676574"/>
                  </a:lnTo>
                  <a:lnTo>
                    <a:pt x="3329223" y="2714347"/>
                  </a:lnTo>
                  <a:lnTo>
                    <a:pt x="3304007" y="2751470"/>
                  </a:lnTo>
                  <a:lnTo>
                    <a:pt x="3277863" y="2787930"/>
                  </a:lnTo>
                  <a:lnTo>
                    <a:pt x="3250807" y="2823708"/>
                  </a:lnTo>
                  <a:lnTo>
                    <a:pt x="3222856" y="2858790"/>
                  </a:lnTo>
                  <a:lnTo>
                    <a:pt x="3194026" y="2893159"/>
                  </a:lnTo>
                  <a:lnTo>
                    <a:pt x="3164334" y="2926800"/>
                  </a:lnTo>
                  <a:lnTo>
                    <a:pt x="3133795" y="2959697"/>
                  </a:lnTo>
                  <a:lnTo>
                    <a:pt x="3102428" y="2991832"/>
                  </a:lnTo>
                  <a:lnTo>
                    <a:pt x="3070246" y="3023192"/>
                  </a:lnTo>
                  <a:lnTo>
                    <a:pt x="3037268" y="3053758"/>
                  </a:lnTo>
                  <a:lnTo>
                    <a:pt x="3003510" y="3083517"/>
                  </a:lnTo>
                  <a:lnTo>
                    <a:pt x="2968987" y="3112451"/>
                  </a:lnTo>
                  <a:lnTo>
                    <a:pt x="2933717" y="3140544"/>
                  </a:lnTo>
                  <a:lnTo>
                    <a:pt x="2897716" y="3167781"/>
                  </a:lnTo>
                  <a:lnTo>
                    <a:pt x="2860999" y="3194146"/>
                  </a:lnTo>
                  <a:lnTo>
                    <a:pt x="2823585" y="3219622"/>
                  </a:lnTo>
                  <a:lnTo>
                    <a:pt x="2785488" y="3244194"/>
                  </a:lnTo>
                  <a:lnTo>
                    <a:pt x="2746725" y="3267846"/>
                  </a:lnTo>
                  <a:lnTo>
                    <a:pt x="2707314" y="3290562"/>
                  </a:lnTo>
                  <a:lnTo>
                    <a:pt x="2667269" y="3312325"/>
                  </a:lnTo>
                  <a:lnTo>
                    <a:pt x="2626608" y="3333119"/>
                  </a:lnTo>
                  <a:lnTo>
                    <a:pt x="2585347" y="3352930"/>
                  </a:lnTo>
                  <a:lnTo>
                    <a:pt x="2543502" y="3371740"/>
                  </a:lnTo>
                  <a:lnTo>
                    <a:pt x="2501090" y="3389535"/>
                  </a:lnTo>
                  <a:lnTo>
                    <a:pt x="2458128" y="3406296"/>
                  </a:lnTo>
                  <a:lnTo>
                    <a:pt x="2414630" y="3422010"/>
                  </a:lnTo>
                  <a:lnTo>
                    <a:pt x="2370615" y="3436660"/>
                  </a:lnTo>
                  <a:lnTo>
                    <a:pt x="2326098" y="3450229"/>
                  </a:lnTo>
                  <a:lnTo>
                    <a:pt x="2281096" y="3462703"/>
                  </a:lnTo>
                  <a:lnTo>
                    <a:pt x="2235625" y="3474064"/>
                  </a:lnTo>
                  <a:lnTo>
                    <a:pt x="2189701" y="3484297"/>
                  </a:lnTo>
                  <a:lnTo>
                    <a:pt x="2143342" y="3493386"/>
                  </a:lnTo>
                  <a:lnTo>
                    <a:pt x="2096562" y="3501316"/>
                  </a:lnTo>
                  <a:lnTo>
                    <a:pt x="2049380" y="3508069"/>
                  </a:lnTo>
                  <a:lnTo>
                    <a:pt x="2001810" y="3513630"/>
                  </a:lnTo>
                  <a:lnTo>
                    <a:pt x="1953871" y="3517983"/>
                  </a:lnTo>
                  <a:lnTo>
                    <a:pt x="1905577" y="3521112"/>
                  </a:lnTo>
                  <a:lnTo>
                    <a:pt x="1856945" y="3523001"/>
                  </a:lnTo>
                  <a:lnTo>
                    <a:pt x="1807993" y="3523635"/>
                  </a:lnTo>
                  <a:lnTo>
                    <a:pt x="1759040" y="3523001"/>
                  </a:lnTo>
                  <a:lnTo>
                    <a:pt x="1710408" y="3521112"/>
                  </a:lnTo>
                  <a:lnTo>
                    <a:pt x="1662115" y="3517983"/>
                  </a:lnTo>
                  <a:lnTo>
                    <a:pt x="1614175" y="3513630"/>
                  </a:lnTo>
                  <a:lnTo>
                    <a:pt x="1566605" y="3508069"/>
                  </a:lnTo>
                  <a:lnTo>
                    <a:pt x="1519423" y="3501316"/>
                  </a:lnTo>
                  <a:lnTo>
                    <a:pt x="1472644" y="3493386"/>
                  </a:lnTo>
                  <a:lnTo>
                    <a:pt x="1426284" y="3484297"/>
                  </a:lnTo>
                  <a:lnTo>
                    <a:pt x="1380361" y="3474064"/>
                  </a:lnTo>
                  <a:lnTo>
                    <a:pt x="1334890" y="3462703"/>
                  </a:lnTo>
                  <a:lnTo>
                    <a:pt x="1289888" y="3450229"/>
                  </a:lnTo>
                  <a:lnTo>
                    <a:pt x="1245371" y="3436660"/>
                  </a:lnTo>
                  <a:lnTo>
                    <a:pt x="1201355" y="3422010"/>
                  </a:lnTo>
                  <a:lnTo>
                    <a:pt x="1157858" y="3406296"/>
                  </a:lnTo>
                  <a:lnTo>
                    <a:pt x="1114895" y="3389535"/>
                  </a:lnTo>
                  <a:lnTo>
                    <a:pt x="1072483" y="3371740"/>
                  </a:lnTo>
                  <a:lnTo>
                    <a:pt x="1030639" y="3352930"/>
                  </a:lnTo>
                  <a:lnTo>
                    <a:pt x="989378" y="3333119"/>
                  </a:lnTo>
                  <a:lnTo>
                    <a:pt x="948717" y="3312325"/>
                  </a:lnTo>
                  <a:lnTo>
                    <a:pt x="908672" y="3290562"/>
                  </a:lnTo>
                  <a:lnTo>
                    <a:pt x="869261" y="3267846"/>
                  </a:lnTo>
                  <a:lnTo>
                    <a:pt x="830498" y="3244194"/>
                  </a:lnTo>
                  <a:lnTo>
                    <a:pt x="792401" y="3219622"/>
                  </a:lnTo>
                  <a:lnTo>
                    <a:pt x="754987" y="3194146"/>
                  </a:lnTo>
                  <a:lnTo>
                    <a:pt x="718270" y="3167781"/>
                  </a:lnTo>
                  <a:lnTo>
                    <a:pt x="682269" y="3140544"/>
                  </a:lnTo>
                  <a:lnTo>
                    <a:pt x="646999" y="3112451"/>
                  </a:lnTo>
                  <a:lnTo>
                    <a:pt x="612476" y="3083517"/>
                  </a:lnTo>
                  <a:lnTo>
                    <a:pt x="578718" y="3053758"/>
                  </a:lnTo>
                  <a:lnTo>
                    <a:pt x="545740" y="3023192"/>
                  </a:lnTo>
                  <a:lnTo>
                    <a:pt x="513558" y="2991832"/>
                  </a:lnTo>
                  <a:lnTo>
                    <a:pt x="482191" y="2959697"/>
                  </a:lnTo>
                  <a:lnTo>
                    <a:pt x="451652" y="2926800"/>
                  </a:lnTo>
                  <a:lnTo>
                    <a:pt x="421960" y="2893159"/>
                  </a:lnTo>
                  <a:lnTo>
                    <a:pt x="393130" y="2858790"/>
                  </a:lnTo>
                  <a:lnTo>
                    <a:pt x="365179" y="2823708"/>
                  </a:lnTo>
                  <a:lnTo>
                    <a:pt x="338124" y="2787930"/>
                  </a:lnTo>
                  <a:lnTo>
                    <a:pt x="311979" y="2751470"/>
                  </a:lnTo>
                  <a:lnTo>
                    <a:pt x="286763" y="2714347"/>
                  </a:lnTo>
                  <a:lnTo>
                    <a:pt x="262492" y="2676574"/>
                  </a:lnTo>
                  <a:lnTo>
                    <a:pt x="239181" y="2638169"/>
                  </a:lnTo>
                  <a:lnTo>
                    <a:pt x="216848" y="2599147"/>
                  </a:lnTo>
                  <a:lnTo>
                    <a:pt x="195508" y="2559525"/>
                  </a:lnTo>
                  <a:lnTo>
                    <a:pt x="175178" y="2519318"/>
                  </a:lnTo>
                  <a:lnTo>
                    <a:pt x="155875" y="2478542"/>
                  </a:lnTo>
                  <a:lnTo>
                    <a:pt x="137614" y="2437213"/>
                  </a:lnTo>
                  <a:lnTo>
                    <a:pt x="120413" y="2395347"/>
                  </a:lnTo>
                  <a:lnTo>
                    <a:pt x="104287" y="2352961"/>
                  </a:lnTo>
                  <a:lnTo>
                    <a:pt x="89254" y="2310070"/>
                  </a:lnTo>
                  <a:lnTo>
                    <a:pt x="75328" y="2266690"/>
                  </a:lnTo>
                  <a:lnTo>
                    <a:pt x="62528" y="2222837"/>
                  </a:lnTo>
                  <a:lnTo>
                    <a:pt x="50869" y="2178527"/>
                  </a:lnTo>
                  <a:lnTo>
                    <a:pt x="40368" y="2133777"/>
                  </a:lnTo>
                  <a:lnTo>
                    <a:pt x="31040" y="2088601"/>
                  </a:lnTo>
                  <a:lnTo>
                    <a:pt x="22903" y="2043017"/>
                  </a:lnTo>
                  <a:lnTo>
                    <a:pt x="15973" y="1997039"/>
                  </a:lnTo>
                  <a:lnTo>
                    <a:pt x="10266" y="1950685"/>
                  </a:lnTo>
                  <a:lnTo>
                    <a:pt x="5799" y="1903970"/>
                  </a:lnTo>
                  <a:lnTo>
                    <a:pt x="2588" y="1856909"/>
                  </a:lnTo>
                  <a:lnTo>
                    <a:pt x="649" y="1809520"/>
                  </a:lnTo>
                  <a:lnTo>
                    <a:pt x="0" y="1761818"/>
                  </a:lnTo>
                  <a:close/>
                </a:path>
              </a:pathLst>
            </a:custGeom>
            <a:ln w="57150">
              <a:solidFill>
                <a:srgbClr val="005DA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4762" y="247454"/>
            <a:ext cx="12089130" cy="778510"/>
          </a:xfrm>
          <a:prstGeom prst="rect">
            <a:avLst/>
          </a:prstGeom>
          <a:solidFill>
            <a:srgbClr val="00B0F0"/>
          </a:solidFill>
        </p:spPr>
        <p:txBody>
          <a:bodyPr vert="horz" wrap="square" lIns="0" tIns="33019" rIns="0" bIns="0" rtlCol="0">
            <a:spAutoFit/>
          </a:bodyPr>
          <a:lstStyle/>
          <a:p>
            <a:pPr algn="ctr">
              <a:lnSpc>
                <a:spcPts val="5870"/>
              </a:lnSpc>
              <a:spcBef>
                <a:spcPts val="259"/>
              </a:spcBef>
            </a:pPr>
            <a:r>
              <a:rPr sz="6000" dirty="0"/>
              <a:t>Rotary</a:t>
            </a:r>
            <a:r>
              <a:rPr sz="6000" spc="-40" dirty="0"/>
              <a:t> </a:t>
            </a:r>
            <a:r>
              <a:rPr sz="6000" dirty="0"/>
              <a:t>People</a:t>
            </a:r>
            <a:r>
              <a:rPr sz="6000" spc="-30" dirty="0"/>
              <a:t> </a:t>
            </a:r>
            <a:r>
              <a:rPr sz="6000" dirty="0"/>
              <a:t>of</a:t>
            </a:r>
            <a:r>
              <a:rPr sz="6000" spc="-200" dirty="0"/>
              <a:t> </a:t>
            </a:r>
            <a:r>
              <a:rPr sz="6000" spc="-10" dirty="0"/>
              <a:t>Action</a:t>
            </a:r>
            <a:endParaRPr sz="6000"/>
          </a:p>
        </p:txBody>
      </p:sp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20623" y="3802276"/>
            <a:ext cx="1518648" cy="1524418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399404" y="1286010"/>
            <a:ext cx="1702800" cy="1103989"/>
          </a:xfrm>
          <a:prstGeom prst="rect">
            <a:avLst/>
          </a:prstGeom>
        </p:spPr>
      </p:pic>
      <p:sp>
        <p:nvSpPr>
          <p:cNvPr id="15" name="object 1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ENGAGES</a:t>
            </a:r>
            <a:r>
              <a:rPr spc="-45" dirty="0"/>
              <a:t> </a:t>
            </a:r>
            <a:r>
              <a:rPr dirty="0"/>
              <a:t>MEMBERS</a:t>
            </a:r>
            <a:r>
              <a:rPr spc="-30" dirty="0"/>
              <a:t> </a:t>
            </a:r>
            <a:r>
              <a:rPr dirty="0"/>
              <a:t>IN</a:t>
            </a:r>
            <a:r>
              <a:rPr spc="-30" dirty="0"/>
              <a:t> </a:t>
            </a:r>
            <a:r>
              <a:rPr dirty="0"/>
              <a:t>ACTIVE</a:t>
            </a:r>
            <a:r>
              <a:rPr spc="-40" dirty="0"/>
              <a:t> </a:t>
            </a:r>
            <a:r>
              <a:rPr spc="-10" dirty="0"/>
              <a:t>SERVICE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50"/>
          </a:p>
          <a:p>
            <a:pPr marL="7460615" algn="ctr">
              <a:lnSpc>
                <a:spcPct val="100000"/>
              </a:lnSpc>
            </a:pPr>
            <a:r>
              <a:rPr sz="3600" b="1" dirty="0">
                <a:solidFill>
                  <a:srgbClr val="0070C0"/>
                </a:solidFill>
                <a:latin typeface="Arial Narrow"/>
                <a:cs typeface="Arial Narrow"/>
              </a:rPr>
              <a:t>DISTRICT</a:t>
            </a:r>
            <a:r>
              <a:rPr sz="3600" b="1" spc="-30" dirty="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sz="3600" b="1" spc="-10" dirty="0">
                <a:solidFill>
                  <a:srgbClr val="0070C0"/>
                </a:solidFill>
                <a:latin typeface="Arial Narrow"/>
                <a:cs typeface="Arial Narrow"/>
              </a:rPr>
              <a:t>GRANT</a:t>
            </a:r>
            <a:endParaRPr sz="3600">
              <a:latin typeface="Arial Narrow"/>
              <a:cs typeface="Arial Narrow"/>
            </a:endParaRPr>
          </a:p>
          <a:p>
            <a:pPr marL="7459980" algn="ctr">
              <a:lnSpc>
                <a:spcPct val="100000"/>
              </a:lnSpc>
              <a:spcBef>
                <a:spcPts val="80"/>
              </a:spcBef>
            </a:pPr>
            <a:r>
              <a:rPr dirty="0">
                <a:latin typeface="Arial Narrow"/>
                <a:cs typeface="Arial Narrow"/>
              </a:rPr>
              <a:t>Help</a:t>
            </a:r>
            <a:r>
              <a:rPr spc="-5" dirty="0">
                <a:latin typeface="Arial Narrow"/>
                <a:cs typeface="Arial Narrow"/>
              </a:rPr>
              <a:t> </a:t>
            </a:r>
            <a:r>
              <a:rPr dirty="0">
                <a:latin typeface="Arial Narrow"/>
                <a:cs typeface="Arial Narrow"/>
              </a:rPr>
              <a:t>a</a:t>
            </a:r>
            <a:r>
              <a:rPr spc="-5" dirty="0">
                <a:latin typeface="Arial Narrow"/>
                <a:cs typeface="Arial Narrow"/>
              </a:rPr>
              <a:t> </a:t>
            </a:r>
            <a:r>
              <a:rPr spc="-10" dirty="0">
                <a:latin typeface="Arial Narrow"/>
                <a:cs typeface="Arial Narrow"/>
              </a:rPr>
              <a:t>community</a:t>
            </a:r>
          </a:p>
        </p:txBody>
      </p:sp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04800" y="1149159"/>
            <a:ext cx="11506200" cy="5461385"/>
          </a:xfrm>
          <a:prstGeom prst="rect">
            <a:avLst/>
          </a:prstGeom>
        </p:spPr>
      </p:pic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14"/>
              </a:lnSpc>
            </a:pPr>
            <a:r>
              <a:rPr spc="-20" dirty="0"/>
              <a:t>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762" y="-2954"/>
            <a:ext cx="12201525" cy="6635115"/>
            <a:chOff x="-4762" y="-2954"/>
            <a:chExt cx="12201525" cy="66351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88952" cy="115823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3359" y="149352"/>
              <a:ext cx="11820144" cy="95097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6162" y="5639187"/>
              <a:ext cx="1599719" cy="99292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964785" y="2189290"/>
              <a:ext cx="2287270" cy="991235"/>
            </a:xfrm>
            <a:custGeom>
              <a:avLst/>
              <a:gdLst/>
              <a:ahLst/>
              <a:cxnLst/>
              <a:rect l="l" t="t" r="r" b="b"/>
              <a:pathLst>
                <a:path w="2287270" h="991235">
                  <a:moveTo>
                    <a:pt x="211329" y="833306"/>
                  </a:moveTo>
                  <a:lnTo>
                    <a:pt x="0" y="920474"/>
                  </a:lnTo>
                  <a:lnTo>
                    <a:pt x="29056" y="990916"/>
                  </a:lnTo>
                  <a:lnTo>
                    <a:pt x="240384" y="903749"/>
                  </a:lnTo>
                  <a:lnTo>
                    <a:pt x="211329" y="833306"/>
                  </a:lnTo>
                  <a:close/>
                </a:path>
                <a:path w="2287270" h="991235">
                  <a:moveTo>
                    <a:pt x="493100" y="717082"/>
                  </a:moveTo>
                  <a:lnTo>
                    <a:pt x="281772" y="804250"/>
                  </a:lnTo>
                  <a:lnTo>
                    <a:pt x="310827" y="874693"/>
                  </a:lnTo>
                  <a:lnTo>
                    <a:pt x="522156" y="787525"/>
                  </a:lnTo>
                  <a:lnTo>
                    <a:pt x="493100" y="717082"/>
                  </a:lnTo>
                  <a:close/>
                </a:path>
                <a:path w="2287270" h="991235">
                  <a:moveTo>
                    <a:pt x="774871" y="600859"/>
                  </a:moveTo>
                  <a:lnTo>
                    <a:pt x="563543" y="688027"/>
                  </a:lnTo>
                  <a:lnTo>
                    <a:pt x="592599" y="758470"/>
                  </a:lnTo>
                  <a:lnTo>
                    <a:pt x="803927" y="671302"/>
                  </a:lnTo>
                  <a:lnTo>
                    <a:pt x="774871" y="600859"/>
                  </a:lnTo>
                  <a:close/>
                </a:path>
                <a:path w="2287270" h="991235">
                  <a:moveTo>
                    <a:pt x="1056643" y="484637"/>
                  </a:moveTo>
                  <a:lnTo>
                    <a:pt x="845314" y="571803"/>
                  </a:lnTo>
                  <a:lnTo>
                    <a:pt x="874370" y="642246"/>
                  </a:lnTo>
                  <a:lnTo>
                    <a:pt x="1085698" y="555080"/>
                  </a:lnTo>
                  <a:lnTo>
                    <a:pt x="1056643" y="484637"/>
                  </a:lnTo>
                  <a:close/>
                </a:path>
                <a:path w="2287270" h="991235">
                  <a:moveTo>
                    <a:pt x="1338414" y="368413"/>
                  </a:moveTo>
                  <a:lnTo>
                    <a:pt x="1127086" y="455580"/>
                  </a:lnTo>
                  <a:lnTo>
                    <a:pt x="1156141" y="526023"/>
                  </a:lnTo>
                  <a:lnTo>
                    <a:pt x="1367471" y="438856"/>
                  </a:lnTo>
                  <a:lnTo>
                    <a:pt x="1338414" y="368413"/>
                  </a:lnTo>
                  <a:close/>
                </a:path>
                <a:path w="2287270" h="991235">
                  <a:moveTo>
                    <a:pt x="1620187" y="252190"/>
                  </a:moveTo>
                  <a:lnTo>
                    <a:pt x="1408857" y="339357"/>
                  </a:lnTo>
                  <a:lnTo>
                    <a:pt x="1437913" y="409801"/>
                  </a:lnTo>
                  <a:lnTo>
                    <a:pt x="1649242" y="322633"/>
                  </a:lnTo>
                  <a:lnTo>
                    <a:pt x="1620187" y="252190"/>
                  </a:lnTo>
                  <a:close/>
                </a:path>
                <a:path w="2287270" h="991235">
                  <a:moveTo>
                    <a:pt x="1901958" y="135967"/>
                  </a:moveTo>
                  <a:lnTo>
                    <a:pt x="1690629" y="223133"/>
                  </a:lnTo>
                  <a:lnTo>
                    <a:pt x="1719685" y="293577"/>
                  </a:lnTo>
                  <a:lnTo>
                    <a:pt x="1931013" y="206410"/>
                  </a:lnTo>
                  <a:lnTo>
                    <a:pt x="1901958" y="135967"/>
                  </a:lnTo>
                  <a:close/>
                </a:path>
                <a:path w="2287270" h="991235">
                  <a:moveTo>
                    <a:pt x="2254121" y="55915"/>
                  </a:moveTo>
                  <a:lnTo>
                    <a:pt x="2096035" y="55915"/>
                  </a:lnTo>
                  <a:lnTo>
                    <a:pt x="2125092" y="126358"/>
                  </a:lnTo>
                  <a:lnTo>
                    <a:pt x="2089872" y="140885"/>
                  </a:lnTo>
                  <a:lnTo>
                    <a:pt x="2118927" y="211327"/>
                  </a:lnTo>
                  <a:lnTo>
                    <a:pt x="2254121" y="55915"/>
                  </a:lnTo>
                  <a:close/>
                </a:path>
                <a:path w="2287270" h="991235">
                  <a:moveTo>
                    <a:pt x="2060816" y="70442"/>
                  </a:moveTo>
                  <a:lnTo>
                    <a:pt x="1972401" y="106911"/>
                  </a:lnTo>
                  <a:lnTo>
                    <a:pt x="2001456" y="177354"/>
                  </a:lnTo>
                  <a:lnTo>
                    <a:pt x="2089872" y="140885"/>
                  </a:lnTo>
                  <a:lnTo>
                    <a:pt x="2060816" y="70442"/>
                  </a:lnTo>
                  <a:close/>
                </a:path>
                <a:path w="2287270" h="991235">
                  <a:moveTo>
                    <a:pt x="2096035" y="55915"/>
                  </a:moveTo>
                  <a:lnTo>
                    <a:pt x="2060816" y="70442"/>
                  </a:lnTo>
                  <a:lnTo>
                    <a:pt x="2089872" y="140885"/>
                  </a:lnTo>
                  <a:lnTo>
                    <a:pt x="2125092" y="126358"/>
                  </a:lnTo>
                  <a:lnTo>
                    <a:pt x="2096035" y="55915"/>
                  </a:lnTo>
                  <a:close/>
                </a:path>
                <a:path w="2287270" h="991235">
                  <a:moveTo>
                    <a:pt x="2031761" y="0"/>
                  </a:moveTo>
                  <a:lnTo>
                    <a:pt x="2060816" y="70442"/>
                  </a:lnTo>
                  <a:lnTo>
                    <a:pt x="2096035" y="55915"/>
                  </a:lnTo>
                  <a:lnTo>
                    <a:pt x="2254121" y="55915"/>
                  </a:lnTo>
                  <a:lnTo>
                    <a:pt x="2286673" y="18496"/>
                  </a:lnTo>
                  <a:lnTo>
                    <a:pt x="2031761" y="0"/>
                  </a:lnTo>
                  <a:close/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046949" y="3101722"/>
              <a:ext cx="2266315" cy="589280"/>
            </a:xfrm>
            <a:custGeom>
              <a:avLst/>
              <a:gdLst/>
              <a:ahLst/>
              <a:cxnLst/>
              <a:rect l="l" t="t" r="r" b="b"/>
              <a:pathLst>
                <a:path w="2266315" h="589279">
                  <a:moveTo>
                    <a:pt x="223434" y="466135"/>
                  </a:moveTo>
                  <a:lnTo>
                    <a:pt x="0" y="514451"/>
                  </a:lnTo>
                  <a:lnTo>
                    <a:pt x="16104" y="588930"/>
                  </a:lnTo>
                  <a:lnTo>
                    <a:pt x="239541" y="540614"/>
                  </a:lnTo>
                  <a:lnTo>
                    <a:pt x="223434" y="466135"/>
                  </a:lnTo>
                  <a:close/>
                </a:path>
                <a:path w="2266315" h="589279">
                  <a:moveTo>
                    <a:pt x="521350" y="401714"/>
                  </a:moveTo>
                  <a:lnTo>
                    <a:pt x="297914" y="450030"/>
                  </a:lnTo>
                  <a:lnTo>
                    <a:pt x="314018" y="524510"/>
                  </a:lnTo>
                  <a:lnTo>
                    <a:pt x="537455" y="476194"/>
                  </a:lnTo>
                  <a:lnTo>
                    <a:pt x="521350" y="401714"/>
                  </a:lnTo>
                  <a:close/>
                </a:path>
                <a:path w="2266315" h="589279">
                  <a:moveTo>
                    <a:pt x="819264" y="337294"/>
                  </a:moveTo>
                  <a:lnTo>
                    <a:pt x="595828" y="385610"/>
                  </a:lnTo>
                  <a:lnTo>
                    <a:pt x="611932" y="460087"/>
                  </a:lnTo>
                  <a:lnTo>
                    <a:pt x="835369" y="411772"/>
                  </a:lnTo>
                  <a:lnTo>
                    <a:pt x="819264" y="337294"/>
                  </a:lnTo>
                  <a:close/>
                </a:path>
                <a:path w="2266315" h="589279">
                  <a:moveTo>
                    <a:pt x="1117178" y="272872"/>
                  </a:moveTo>
                  <a:lnTo>
                    <a:pt x="893742" y="321188"/>
                  </a:lnTo>
                  <a:lnTo>
                    <a:pt x="909848" y="395667"/>
                  </a:lnTo>
                  <a:lnTo>
                    <a:pt x="1133283" y="347351"/>
                  </a:lnTo>
                  <a:lnTo>
                    <a:pt x="1117178" y="272872"/>
                  </a:lnTo>
                  <a:close/>
                </a:path>
                <a:path w="2266315" h="589279">
                  <a:moveTo>
                    <a:pt x="1415092" y="208451"/>
                  </a:moveTo>
                  <a:lnTo>
                    <a:pt x="1191657" y="256767"/>
                  </a:lnTo>
                  <a:lnTo>
                    <a:pt x="1207762" y="331245"/>
                  </a:lnTo>
                  <a:lnTo>
                    <a:pt x="1431198" y="282929"/>
                  </a:lnTo>
                  <a:lnTo>
                    <a:pt x="1415092" y="208451"/>
                  </a:lnTo>
                  <a:close/>
                </a:path>
                <a:path w="2266315" h="589279">
                  <a:moveTo>
                    <a:pt x="1713007" y="144029"/>
                  </a:moveTo>
                  <a:lnTo>
                    <a:pt x="1489571" y="192345"/>
                  </a:lnTo>
                  <a:lnTo>
                    <a:pt x="1505676" y="266824"/>
                  </a:lnTo>
                  <a:lnTo>
                    <a:pt x="1729112" y="218508"/>
                  </a:lnTo>
                  <a:lnTo>
                    <a:pt x="1713007" y="144029"/>
                  </a:lnTo>
                  <a:close/>
                </a:path>
                <a:path w="2266315" h="589279">
                  <a:moveTo>
                    <a:pt x="2018537" y="0"/>
                  </a:moveTo>
                  <a:lnTo>
                    <a:pt x="2066853" y="223436"/>
                  </a:lnTo>
                  <a:lnTo>
                    <a:pt x="2266130" y="63402"/>
                  </a:lnTo>
                  <a:lnTo>
                    <a:pt x="2018537" y="0"/>
                  </a:lnTo>
                  <a:close/>
                </a:path>
                <a:path w="2266315" h="589279">
                  <a:moveTo>
                    <a:pt x="2010921" y="79608"/>
                  </a:moveTo>
                  <a:lnTo>
                    <a:pt x="1787485" y="127924"/>
                  </a:lnTo>
                  <a:lnTo>
                    <a:pt x="1803590" y="202403"/>
                  </a:lnTo>
                  <a:lnTo>
                    <a:pt x="2027026" y="154087"/>
                  </a:lnTo>
                  <a:lnTo>
                    <a:pt x="2010921" y="79608"/>
                  </a:lnTo>
                  <a:close/>
                </a:path>
              </a:pathLst>
            </a:custGeom>
            <a:solidFill>
              <a:srgbClr val="872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967061" y="4290734"/>
              <a:ext cx="2284730" cy="842644"/>
            </a:xfrm>
            <a:custGeom>
              <a:avLst/>
              <a:gdLst/>
              <a:ahLst/>
              <a:cxnLst/>
              <a:rect l="l" t="t" r="r" b="b"/>
              <a:pathLst>
                <a:path w="2284729" h="842645">
                  <a:moveTo>
                    <a:pt x="24504" y="0"/>
                  </a:moveTo>
                  <a:lnTo>
                    <a:pt x="0" y="72152"/>
                  </a:lnTo>
                  <a:lnTo>
                    <a:pt x="216457" y="145665"/>
                  </a:lnTo>
                  <a:lnTo>
                    <a:pt x="240962" y="73513"/>
                  </a:lnTo>
                  <a:lnTo>
                    <a:pt x="24504" y="0"/>
                  </a:lnTo>
                  <a:close/>
                </a:path>
                <a:path w="2284729" h="842645">
                  <a:moveTo>
                    <a:pt x="313114" y="98017"/>
                  </a:moveTo>
                  <a:lnTo>
                    <a:pt x="288610" y="170169"/>
                  </a:lnTo>
                  <a:lnTo>
                    <a:pt x="505067" y="243683"/>
                  </a:lnTo>
                  <a:lnTo>
                    <a:pt x="529572" y="171531"/>
                  </a:lnTo>
                  <a:lnTo>
                    <a:pt x="313114" y="98017"/>
                  </a:lnTo>
                  <a:close/>
                </a:path>
                <a:path w="2284729" h="842645">
                  <a:moveTo>
                    <a:pt x="601723" y="196034"/>
                  </a:moveTo>
                  <a:lnTo>
                    <a:pt x="577220" y="268187"/>
                  </a:lnTo>
                  <a:lnTo>
                    <a:pt x="793677" y="341701"/>
                  </a:lnTo>
                  <a:lnTo>
                    <a:pt x="818180" y="269548"/>
                  </a:lnTo>
                  <a:lnTo>
                    <a:pt x="601723" y="196034"/>
                  </a:lnTo>
                  <a:close/>
                </a:path>
                <a:path w="2284729" h="842645">
                  <a:moveTo>
                    <a:pt x="890333" y="294053"/>
                  </a:moveTo>
                  <a:lnTo>
                    <a:pt x="865828" y="366205"/>
                  </a:lnTo>
                  <a:lnTo>
                    <a:pt x="1082286" y="439718"/>
                  </a:lnTo>
                  <a:lnTo>
                    <a:pt x="1106791" y="367565"/>
                  </a:lnTo>
                  <a:lnTo>
                    <a:pt x="890333" y="294053"/>
                  </a:lnTo>
                  <a:close/>
                </a:path>
                <a:path w="2284729" h="842645">
                  <a:moveTo>
                    <a:pt x="1178943" y="392070"/>
                  </a:moveTo>
                  <a:lnTo>
                    <a:pt x="1154438" y="464223"/>
                  </a:lnTo>
                  <a:lnTo>
                    <a:pt x="1370896" y="537735"/>
                  </a:lnTo>
                  <a:lnTo>
                    <a:pt x="1395401" y="465583"/>
                  </a:lnTo>
                  <a:lnTo>
                    <a:pt x="1178943" y="392070"/>
                  </a:lnTo>
                  <a:close/>
                </a:path>
                <a:path w="2284729" h="842645">
                  <a:moveTo>
                    <a:pt x="1467553" y="490087"/>
                  </a:moveTo>
                  <a:lnTo>
                    <a:pt x="1443048" y="562240"/>
                  </a:lnTo>
                  <a:lnTo>
                    <a:pt x="1659506" y="635753"/>
                  </a:lnTo>
                  <a:lnTo>
                    <a:pt x="1684011" y="563600"/>
                  </a:lnTo>
                  <a:lnTo>
                    <a:pt x="1467553" y="490087"/>
                  </a:lnTo>
                  <a:close/>
                </a:path>
                <a:path w="2284729" h="842645">
                  <a:moveTo>
                    <a:pt x="1756162" y="588105"/>
                  </a:moveTo>
                  <a:lnTo>
                    <a:pt x="1731658" y="660257"/>
                  </a:lnTo>
                  <a:lnTo>
                    <a:pt x="1948116" y="733770"/>
                  </a:lnTo>
                  <a:lnTo>
                    <a:pt x="1972619" y="661617"/>
                  </a:lnTo>
                  <a:lnTo>
                    <a:pt x="1756162" y="588105"/>
                  </a:lnTo>
                  <a:close/>
                </a:path>
                <a:path w="2284729" h="842645">
                  <a:moveTo>
                    <a:pt x="2055687" y="770304"/>
                  </a:moveTo>
                  <a:lnTo>
                    <a:pt x="2031183" y="842457"/>
                  </a:lnTo>
                  <a:lnTo>
                    <a:pt x="2284397" y="807741"/>
                  </a:lnTo>
                  <a:lnTo>
                    <a:pt x="2259494" y="782556"/>
                  </a:lnTo>
                  <a:lnTo>
                    <a:pt x="2091763" y="782556"/>
                  </a:lnTo>
                  <a:lnTo>
                    <a:pt x="2055687" y="770304"/>
                  </a:lnTo>
                  <a:close/>
                </a:path>
                <a:path w="2284729" h="842645">
                  <a:moveTo>
                    <a:pt x="2080191" y="698151"/>
                  </a:moveTo>
                  <a:lnTo>
                    <a:pt x="2055687" y="770304"/>
                  </a:lnTo>
                  <a:lnTo>
                    <a:pt x="2091763" y="782556"/>
                  </a:lnTo>
                  <a:lnTo>
                    <a:pt x="2116267" y="710403"/>
                  </a:lnTo>
                  <a:lnTo>
                    <a:pt x="2080191" y="698151"/>
                  </a:lnTo>
                  <a:close/>
                </a:path>
                <a:path w="2284729" h="842645">
                  <a:moveTo>
                    <a:pt x="2104696" y="625999"/>
                  </a:moveTo>
                  <a:lnTo>
                    <a:pt x="2080191" y="698151"/>
                  </a:lnTo>
                  <a:lnTo>
                    <a:pt x="2116267" y="710403"/>
                  </a:lnTo>
                  <a:lnTo>
                    <a:pt x="2091763" y="782556"/>
                  </a:lnTo>
                  <a:lnTo>
                    <a:pt x="2259494" y="782556"/>
                  </a:lnTo>
                  <a:lnTo>
                    <a:pt x="2104696" y="625999"/>
                  </a:lnTo>
                  <a:close/>
                </a:path>
                <a:path w="2284729" h="842645">
                  <a:moveTo>
                    <a:pt x="2044772" y="686122"/>
                  </a:moveTo>
                  <a:lnTo>
                    <a:pt x="2020267" y="758275"/>
                  </a:lnTo>
                  <a:lnTo>
                    <a:pt x="2055687" y="770304"/>
                  </a:lnTo>
                  <a:lnTo>
                    <a:pt x="2080191" y="698151"/>
                  </a:lnTo>
                  <a:lnTo>
                    <a:pt x="2044772" y="686122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602076" y="4800362"/>
              <a:ext cx="2649855" cy="1205865"/>
            </a:xfrm>
            <a:custGeom>
              <a:avLst/>
              <a:gdLst/>
              <a:ahLst/>
              <a:cxnLst/>
              <a:rect l="l" t="t" r="r" b="b"/>
              <a:pathLst>
                <a:path w="2649854" h="1205864">
                  <a:moveTo>
                    <a:pt x="30673" y="0"/>
                  </a:moveTo>
                  <a:lnTo>
                    <a:pt x="0" y="69753"/>
                  </a:lnTo>
                  <a:lnTo>
                    <a:pt x="209260" y="161773"/>
                  </a:lnTo>
                  <a:lnTo>
                    <a:pt x="239934" y="92020"/>
                  </a:lnTo>
                  <a:lnTo>
                    <a:pt x="30673" y="0"/>
                  </a:lnTo>
                  <a:close/>
                </a:path>
                <a:path w="2649854" h="1205864">
                  <a:moveTo>
                    <a:pt x="309688" y="122694"/>
                  </a:moveTo>
                  <a:lnTo>
                    <a:pt x="279013" y="192448"/>
                  </a:lnTo>
                  <a:lnTo>
                    <a:pt x="488275" y="284468"/>
                  </a:lnTo>
                  <a:lnTo>
                    <a:pt x="518948" y="214715"/>
                  </a:lnTo>
                  <a:lnTo>
                    <a:pt x="309688" y="122694"/>
                  </a:lnTo>
                  <a:close/>
                </a:path>
                <a:path w="2649854" h="1205864">
                  <a:moveTo>
                    <a:pt x="588702" y="245389"/>
                  </a:moveTo>
                  <a:lnTo>
                    <a:pt x="558029" y="315142"/>
                  </a:lnTo>
                  <a:lnTo>
                    <a:pt x="767289" y="407163"/>
                  </a:lnTo>
                  <a:lnTo>
                    <a:pt x="797962" y="337409"/>
                  </a:lnTo>
                  <a:lnTo>
                    <a:pt x="588702" y="245389"/>
                  </a:lnTo>
                  <a:close/>
                </a:path>
                <a:path w="2649854" h="1205864">
                  <a:moveTo>
                    <a:pt x="867717" y="368084"/>
                  </a:moveTo>
                  <a:lnTo>
                    <a:pt x="837043" y="437837"/>
                  </a:lnTo>
                  <a:lnTo>
                    <a:pt x="1046303" y="529859"/>
                  </a:lnTo>
                  <a:lnTo>
                    <a:pt x="1076977" y="460104"/>
                  </a:lnTo>
                  <a:lnTo>
                    <a:pt x="867717" y="368084"/>
                  </a:lnTo>
                  <a:close/>
                </a:path>
                <a:path w="2649854" h="1205864">
                  <a:moveTo>
                    <a:pt x="1146731" y="490778"/>
                  </a:moveTo>
                  <a:lnTo>
                    <a:pt x="1116056" y="560532"/>
                  </a:lnTo>
                  <a:lnTo>
                    <a:pt x="1325318" y="652553"/>
                  </a:lnTo>
                  <a:lnTo>
                    <a:pt x="1355991" y="582800"/>
                  </a:lnTo>
                  <a:lnTo>
                    <a:pt x="1146731" y="490778"/>
                  </a:lnTo>
                  <a:close/>
                </a:path>
                <a:path w="2649854" h="1205864">
                  <a:moveTo>
                    <a:pt x="1425745" y="613473"/>
                  </a:moveTo>
                  <a:lnTo>
                    <a:pt x="1395072" y="683226"/>
                  </a:lnTo>
                  <a:lnTo>
                    <a:pt x="1604332" y="775248"/>
                  </a:lnTo>
                  <a:lnTo>
                    <a:pt x="1635006" y="705495"/>
                  </a:lnTo>
                  <a:lnTo>
                    <a:pt x="1425745" y="613473"/>
                  </a:lnTo>
                  <a:close/>
                </a:path>
                <a:path w="2649854" h="1205864">
                  <a:moveTo>
                    <a:pt x="1704760" y="736168"/>
                  </a:moveTo>
                  <a:lnTo>
                    <a:pt x="1674086" y="805921"/>
                  </a:lnTo>
                  <a:lnTo>
                    <a:pt x="1883346" y="897943"/>
                  </a:lnTo>
                  <a:lnTo>
                    <a:pt x="1914020" y="828189"/>
                  </a:lnTo>
                  <a:lnTo>
                    <a:pt x="1704760" y="736168"/>
                  </a:lnTo>
                  <a:close/>
                </a:path>
                <a:path w="2649854" h="1205864">
                  <a:moveTo>
                    <a:pt x="1983774" y="858863"/>
                  </a:moveTo>
                  <a:lnTo>
                    <a:pt x="1953099" y="928616"/>
                  </a:lnTo>
                  <a:lnTo>
                    <a:pt x="2162361" y="1020637"/>
                  </a:lnTo>
                  <a:lnTo>
                    <a:pt x="2193034" y="950884"/>
                  </a:lnTo>
                  <a:lnTo>
                    <a:pt x="1983774" y="858863"/>
                  </a:lnTo>
                  <a:close/>
                </a:path>
                <a:path w="2649854" h="1205864">
                  <a:moveTo>
                    <a:pt x="2424785" y="1136037"/>
                  </a:moveTo>
                  <a:lnTo>
                    <a:pt x="2394111" y="1205790"/>
                  </a:lnTo>
                  <a:lnTo>
                    <a:pt x="2649382" y="1193181"/>
                  </a:lnTo>
                  <a:lnTo>
                    <a:pt x="2608000" y="1143332"/>
                  </a:lnTo>
                  <a:lnTo>
                    <a:pt x="2441375" y="1143332"/>
                  </a:lnTo>
                  <a:lnTo>
                    <a:pt x="2424785" y="1136037"/>
                  </a:lnTo>
                  <a:close/>
                </a:path>
                <a:path w="2649854" h="1205864">
                  <a:moveTo>
                    <a:pt x="2455458" y="1066283"/>
                  </a:moveTo>
                  <a:lnTo>
                    <a:pt x="2424785" y="1136037"/>
                  </a:lnTo>
                  <a:lnTo>
                    <a:pt x="2441375" y="1143332"/>
                  </a:lnTo>
                  <a:lnTo>
                    <a:pt x="2472048" y="1073579"/>
                  </a:lnTo>
                  <a:lnTo>
                    <a:pt x="2455458" y="1066283"/>
                  </a:lnTo>
                  <a:close/>
                </a:path>
                <a:path w="2649854" h="1205864">
                  <a:moveTo>
                    <a:pt x="2486132" y="996529"/>
                  </a:moveTo>
                  <a:lnTo>
                    <a:pt x="2455458" y="1066283"/>
                  </a:lnTo>
                  <a:lnTo>
                    <a:pt x="2472048" y="1073579"/>
                  </a:lnTo>
                  <a:lnTo>
                    <a:pt x="2441375" y="1143332"/>
                  </a:lnTo>
                  <a:lnTo>
                    <a:pt x="2608000" y="1143332"/>
                  </a:lnTo>
                  <a:lnTo>
                    <a:pt x="2486132" y="996529"/>
                  </a:lnTo>
                  <a:close/>
                </a:path>
                <a:path w="2649854" h="1205864">
                  <a:moveTo>
                    <a:pt x="2262788" y="981557"/>
                  </a:moveTo>
                  <a:lnTo>
                    <a:pt x="2232115" y="1051311"/>
                  </a:lnTo>
                  <a:lnTo>
                    <a:pt x="2424785" y="1136037"/>
                  </a:lnTo>
                  <a:lnTo>
                    <a:pt x="2455458" y="1066283"/>
                  </a:lnTo>
                  <a:lnTo>
                    <a:pt x="2262788" y="981557"/>
                  </a:lnTo>
                  <a:close/>
                </a:path>
              </a:pathLst>
            </a:custGeom>
            <a:solidFill>
              <a:srgbClr val="D91B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446912" y="1927199"/>
              <a:ext cx="3616325" cy="3524250"/>
            </a:xfrm>
            <a:custGeom>
              <a:avLst/>
              <a:gdLst/>
              <a:ahLst/>
              <a:cxnLst/>
              <a:rect l="l" t="t" r="r" b="b"/>
              <a:pathLst>
                <a:path w="3616325" h="3524250">
                  <a:moveTo>
                    <a:pt x="1807993" y="0"/>
                  </a:moveTo>
                  <a:lnTo>
                    <a:pt x="1759040" y="633"/>
                  </a:lnTo>
                  <a:lnTo>
                    <a:pt x="1710409" y="2522"/>
                  </a:lnTo>
                  <a:lnTo>
                    <a:pt x="1662115" y="5651"/>
                  </a:lnTo>
                  <a:lnTo>
                    <a:pt x="1614175" y="10004"/>
                  </a:lnTo>
                  <a:lnTo>
                    <a:pt x="1566606" y="15565"/>
                  </a:lnTo>
                  <a:lnTo>
                    <a:pt x="1519423" y="22318"/>
                  </a:lnTo>
                  <a:lnTo>
                    <a:pt x="1472644" y="30248"/>
                  </a:lnTo>
                  <a:lnTo>
                    <a:pt x="1426285" y="39337"/>
                  </a:lnTo>
                  <a:lnTo>
                    <a:pt x="1380361" y="49570"/>
                  </a:lnTo>
                  <a:lnTo>
                    <a:pt x="1334890" y="60931"/>
                  </a:lnTo>
                  <a:lnTo>
                    <a:pt x="1289888" y="73405"/>
                  </a:lnTo>
                  <a:lnTo>
                    <a:pt x="1245371" y="86974"/>
                  </a:lnTo>
                  <a:lnTo>
                    <a:pt x="1201356" y="101624"/>
                  </a:lnTo>
                  <a:lnTo>
                    <a:pt x="1157858" y="117337"/>
                  </a:lnTo>
                  <a:lnTo>
                    <a:pt x="1114896" y="134099"/>
                  </a:lnTo>
                  <a:lnTo>
                    <a:pt x="1072484" y="151893"/>
                  </a:lnTo>
                  <a:lnTo>
                    <a:pt x="1030639" y="170704"/>
                  </a:lnTo>
                  <a:lnTo>
                    <a:pt x="989378" y="190514"/>
                  </a:lnTo>
                  <a:lnTo>
                    <a:pt x="948717" y="211309"/>
                  </a:lnTo>
                  <a:lnTo>
                    <a:pt x="908672" y="233072"/>
                  </a:lnTo>
                  <a:lnTo>
                    <a:pt x="869261" y="255788"/>
                  </a:lnTo>
                  <a:lnTo>
                    <a:pt x="830498" y="279439"/>
                  </a:lnTo>
                  <a:lnTo>
                    <a:pt x="792402" y="304011"/>
                  </a:lnTo>
                  <a:lnTo>
                    <a:pt x="754987" y="329488"/>
                  </a:lnTo>
                  <a:lnTo>
                    <a:pt x="718270" y="355852"/>
                  </a:lnTo>
                  <a:lnTo>
                    <a:pt x="682269" y="383089"/>
                  </a:lnTo>
                  <a:lnTo>
                    <a:pt x="646999" y="411183"/>
                  </a:lnTo>
                  <a:lnTo>
                    <a:pt x="612476" y="440117"/>
                  </a:lnTo>
                  <a:lnTo>
                    <a:pt x="578718" y="469875"/>
                  </a:lnTo>
                  <a:lnTo>
                    <a:pt x="545740" y="500442"/>
                  </a:lnTo>
                  <a:lnTo>
                    <a:pt x="513559" y="531801"/>
                  </a:lnTo>
                  <a:lnTo>
                    <a:pt x="482191" y="563937"/>
                  </a:lnTo>
                  <a:lnTo>
                    <a:pt x="451652" y="596833"/>
                  </a:lnTo>
                  <a:lnTo>
                    <a:pt x="421960" y="630474"/>
                  </a:lnTo>
                  <a:lnTo>
                    <a:pt x="393130" y="664843"/>
                  </a:lnTo>
                  <a:lnTo>
                    <a:pt x="365179" y="699925"/>
                  </a:lnTo>
                  <a:lnTo>
                    <a:pt x="338124" y="735704"/>
                  </a:lnTo>
                  <a:lnTo>
                    <a:pt x="311979" y="772163"/>
                  </a:lnTo>
                  <a:lnTo>
                    <a:pt x="286763" y="809287"/>
                  </a:lnTo>
                  <a:lnTo>
                    <a:pt x="262492" y="847059"/>
                  </a:lnTo>
                  <a:lnTo>
                    <a:pt x="239181" y="885464"/>
                  </a:lnTo>
                  <a:lnTo>
                    <a:pt x="216848" y="924486"/>
                  </a:lnTo>
                  <a:lnTo>
                    <a:pt x="195508" y="964109"/>
                  </a:lnTo>
                  <a:lnTo>
                    <a:pt x="175178" y="1004316"/>
                  </a:lnTo>
                  <a:lnTo>
                    <a:pt x="155875" y="1045092"/>
                  </a:lnTo>
                  <a:lnTo>
                    <a:pt x="137614" y="1086421"/>
                  </a:lnTo>
                  <a:lnTo>
                    <a:pt x="120413" y="1128286"/>
                  </a:lnTo>
                  <a:lnTo>
                    <a:pt x="104287" y="1170672"/>
                  </a:lnTo>
                  <a:lnTo>
                    <a:pt x="89254" y="1213563"/>
                  </a:lnTo>
                  <a:lnTo>
                    <a:pt x="75329" y="1256943"/>
                  </a:lnTo>
                  <a:lnTo>
                    <a:pt x="62528" y="1300796"/>
                  </a:lnTo>
                  <a:lnTo>
                    <a:pt x="50869" y="1345106"/>
                  </a:lnTo>
                  <a:lnTo>
                    <a:pt x="40368" y="1389857"/>
                  </a:lnTo>
                  <a:lnTo>
                    <a:pt x="31040" y="1435032"/>
                  </a:lnTo>
                  <a:lnTo>
                    <a:pt x="22903" y="1480616"/>
                  </a:lnTo>
                  <a:lnTo>
                    <a:pt x="15973" y="1526594"/>
                  </a:lnTo>
                  <a:lnTo>
                    <a:pt x="10266" y="1572948"/>
                  </a:lnTo>
                  <a:lnTo>
                    <a:pt x="5799" y="1619664"/>
                  </a:lnTo>
                  <a:lnTo>
                    <a:pt x="2588" y="1666724"/>
                  </a:lnTo>
                  <a:lnTo>
                    <a:pt x="649" y="1714113"/>
                  </a:lnTo>
                  <a:lnTo>
                    <a:pt x="0" y="1761816"/>
                  </a:lnTo>
                  <a:lnTo>
                    <a:pt x="649" y="1809518"/>
                  </a:lnTo>
                  <a:lnTo>
                    <a:pt x="2588" y="1856908"/>
                  </a:lnTo>
                  <a:lnTo>
                    <a:pt x="5799" y="1903968"/>
                  </a:lnTo>
                  <a:lnTo>
                    <a:pt x="10266" y="1950684"/>
                  </a:lnTo>
                  <a:lnTo>
                    <a:pt x="15973" y="1997038"/>
                  </a:lnTo>
                  <a:lnTo>
                    <a:pt x="22903" y="2043016"/>
                  </a:lnTo>
                  <a:lnTo>
                    <a:pt x="31040" y="2088600"/>
                  </a:lnTo>
                  <a:lnTo>
                    <a:pt x="40368" y="2133776"/>
                  </a:lnTo>
                  <a:lnTo>
                    <a:pt x="50869" y="2178526"/>
                  </a:lnTo>
                  <a:lnTo>
                    <a:pt x="62528" y="2222836"/>
                  </a:lnTo>
                  <a:lnTo>
                    <a:pt x="75329" y="2266689"/>
                  </a:lnTo>
                  <a:lnTo>
                    <a:pt x="89254" y="2310069"/>
                  </a:lnTo>
                  <a:lnTo>
                    <a:pt x="104287" y="2352960"/>
                  </a:lnTo>
                  <a:lnTo>
                    <a:pt x="120413" y="2395346"/>
                  </a:lnTo>
                  <a:lnTo>
                    <a:pt x="137614" y="2437212"/>
                  </a:lnTo>
                  <a:lnTo>
                    <a:pt x="155875" y="2478541"/>
                  </a:lnTo>
                  <a:lnTo>
                    <a:pt x="175178" y="2519317"/>
                  </a:lnTo>
                  <a:lnTo>
                    <a:pt x="195508" y="2559524"/>
                  </a:lnTo>
                  <a:lnTo>
                    <a:pt x="216848" y="2599146"/>
                  </a:lnTo>
                  <a:lnTo>
                    <a:pt x="239181" y="2638168"/>
                  </a:lnTo>
                  <a:lnTo>
                    <a:pt x="262492" y="2676573"/>
                  </a:lnTo>
                  <a:lnTo>
                    <a:pt x="286763" y="2714346"/>
                  </a:lnTo>
                  <a:lnTo>
                    <a:pt x="311979" y="2751470"/>
                  </a:lnTo>
                  <a:lnTo>
                    <a:pt x="338124" y="2787929"/>
                  </a:lnTo>
                  <a:lnTo>
                    <a:pt x="365179" y="2823707"/>
                  </a:lnTo>
                  <a:lnTo>
                    <a:pt x="393130" y="2858789"/>
                  </a:lnTo>
                  <a:lnTo>
                    <a:pt x="421960" y="2893159"/>
                  </a:lnTo>
                  <a:lnTo>
                    <a:pt x="451652" y="2926800"/>
                  </a:lnTo>
                  <a:lnTo>
                    <a:pt x="482191" y="2959696"/>
                  </a:lnTo>
                  <a:lnTo>
                    <a:pt x="513559" y="2991832"/>
                  </a:lnTo>
                  <a:lnTo>
                    <a:pt x="545740" y="3023191"/>
                  </a:lnTo>
                  <a:lnTo>
                    <a:pt x="578718" y="3053758"/>
                  </a:lnTo>
                  <a:lnTo>
                    <a:pt x="612476" y="3083516"/>
                  </a:lnTo>
                  <a:lnTo>
                    <a:pt x="646999" y="3112450"/>
                  </a:lnTo>
                  <a:lnTo>
                    <a:pt x="682269" y="3140544"/>
                  </a:lnTo>
                  <a:lnTo>
                    <a:pt x="718270" y="3167781"/>
                  </a:lnTo>
                  <a:lnTo>
                    <a:pt x="754987" y="3194145"/>
                  </a:lnTo>
                  <a:lnTo>
                    <a:pt x="792402" y="3219622"/>
                  </a:lnTo>
                  <a:lnTo>
                    <a:pt x="830498" y="3244194"/>
                  </a:lnTo>
                  <a:lnTo>
                    <a:pt x="869261" y="3267845"/>
                  </a:lnTo>
                  <a:lnTo>
                    <a:pt x="908672" y="3290561"/>
                  </a:lnTo>
                  <a:lnTo>
                    <a:pt x="948717" y="3312324"/>
                  </a:lnTo>
                  <a:lnTo>
                    <a:pt x="989378" y="3333119"/>
                  </a:lnTo>
                  <a:lnTo>
                    <a:pt x="1030639" y="3352929"/>
                  </a:lnTo>
                  <a:lnTo>
                    <a:pt x="1072484" y="3371740"/>
                  </a:lnTo>
                  <a:lnTo>
                    <a:pt x="1114896" y="3389534"/>
                  </a:lnTo>
                  <a:lnTo>
                    <a:pt x="1157858" y="3406296"/>
                  </a:lnTo>
                  <a:lnTo>
                    <a:pt x="1201356" y="3422009"/>
                  </a:lnTo>
                  <a:lnTo>
                    <a:pt x="1245371" y="3436659"/>
                  </a:lnTo>
                  <a:lnTo>
                    <a:pt x="1289888" y="3450228"/>
                  </a:lnTo>
                  <a:lnTo>
                    <a:pt x="1334890" y="3462702"/>
                  </a:lnTo>
                  <a:lnTo>
                    <a:pt x="1380361" y="3474063"/>
                  </a:lnTo>
                  <a:lnTo>
                    <a:pt x="1426285" y="3484296"/>
                  </a:lnTo>
                  <a:lnTo>
                    <a:pt x="1472644" y="3493385"/>
                  </a:lnTo>
                  <a:lnTo>
                    <a:pt x="1519423" y="3501315"/>
                  </a:lnTo>
                  <a:lnTo>
                    <a:pt x="1566606" y="3508068"/>
                  </a:lnTo>
                  <a:lnTo>
                    <a:pt x="1614175" y="3513629"/>
                  </a:lnTo>
                  <a:lnTo>
                    <a:pt x="1662115" y="3517982"/>
                  </a:lnTo>
                  <a:lnTo>
                    <a:pt x="1710409" y="3521111"/>
                  </a:lnTo>
                  <a:lnTo>
                    <a:pt x="1759040" y="3523000"/>
                  </a:lnTo>
                  <a:lnTo>
                    <a:pt x="1807993" y="3523634"/>
                  </a:lnTo>
                  <a:lnTo>
                    <a:pt x="1856946" y="3523000"/>
                  </a:lnTo>
                  <a:lnTo>
                    <a:pt x="1905577" y="3521111"/>
                  </a:lnTo>
                  <a:lnTo>
                    <a:pt x="1953871" y="3517982"/>
                  </a:lnTo>
                  <a:lnTo>
                    <a:pt x="2001811" y="3513629"/>
                  </a:lnTo>
                  <a:lnTo>
                    <a:pt x="2049380" y="3508068"/>
                  </a:lnTo>
                  <a:lnTo>
                    <a:pt x="2096562" y="3501315"/>
                  </a:lnTo>
                  <a:lnTo>
                    <a:pt x="2143342" y="3493385"/>
                  </a:lnTo>
                  <a:lnTo>
                    <a:pt x="2189701" y="3484296"/>
                  </a:lnTo>
                  <a:lnTo>
                    <a:pt x="2235625" y="3474063"/>
                  </a:lnTo>
                  <a:lnTo>
                    <a:pt x="2281096" y="3462702"/>
                  </a:lnTo>
                  <a:lnTo>
                    <a:pt x="2326098" y="3450228"/>
                  </a:lnTo>
                  <a:lnTo>
                    <a:pt x="2370615" y="3436659"/>
                  </a:lnTo>
                  <a:lnTo>
                    <a:pt x="2414630" y="3422009"/>
                  </a:lnTo>
                  <a:lnTo>
                    <a:pt x="2458127" y="3406296"/>
                  </a:lnTo>
                  <a:lnTo>
                    <a:pt x="2501090" y="3389534"/>
                  </a:lnTo>
                  <a:lnTo>
                    <a:pt x="2543502" y="3371740"/>
                  </a:lnTo>
                  <a:lnTo>
                    <a:pt x="2585346" y="3352929"/>
                  </a:lnTo>
                  <a:lnTo>
                    <a:pt x="2626607" y="3333119"/>
                  </a:lnTo>
                  <a:lnTo>
                    <a:pt x="2667268" y="3312324"/>
                  </a:lnTo>
                  <a:lnTo>
                    <a:pt x="2707313" y="3290561"/>
                  </a:lnTo>
                  <a:lnTo>
                    <a:pt x="2746725" y="3267845"/>
                  </a:lnTo>
                  <a:lnTo>
                    <a:pt x="2785487" y="3244194"/>
                  </a:lnTo>
                  <a:lnTo>
                    <a:pt x="2823584" y="3219622"/>
                  </a:lnTo>
                  <a:lnTo>
                    <a:pt x="2860998" y="3194145"/>
                  </a:lnTo>
                  <a:lnTo>
                    <a:pt x="2897715" y="3167781"/>
                  </a:lnTo>
                  <a:lnTo>
                    <a:pt x="2933716" y="3140544"/>
                  </a:lnTo>
                  <a:lnTo>
                    <a:pt x="2968986" y="3112450"/>
                  </a:lnTo>
                  <a:lnTo>
                    <a:pt x="3003509" y="3083516"/>
                  </a:lnTo>
                  <a:lnTo>
                    <a:pt x="3037267" y="3053758"/>
                  </a:lnTo>
                  <a:lnTo>
                    <a:pt x="3070245" y="3023191"/>
                  </a:lnTo>
                  <a:lnTo>
                    <a:pt x="3102426" y="2991832"/>
                  </a:lnTo>
                  <a:lnTo>
                    <a:pt x="3133794" y="2959696"/>
                  </a:lnTo>
                  <a:lnTo>
                    <a:pt x="3164333" y="2926800"/>
                  </a:lnTo>
                  <a:lnTo>
                    <a:pt x="3194025" y="2893159"/>
                  </a:lnTo>
                  <a:lnTo>
                    <a:pt x="3222855" y="2858789"/>
                  </a:lnTo>
                  <a:lnTo>
                    <a:pt x="3250806" y="2823707"/>
                  </a:lnTo>
                  <a:lnTo>
                    <a:pt x="3277861" y="2787929"/>
                  </a:lnTo>
                  <a:lnTo>
                    <a:pt x="3304005" y="2751470"/>
                  </a:lnTo>
                  <a:lnTo>
                    <a:pt x="3329222" y="2714346"/>
                  </a:lnTo>
                  <a:lnTo>
                    <a:pt x="3353493" y="2676573"/>
                  </a:lnTo>
                  <a:lnTo>
                    <a:pt x="3376804" y="2638168"/>
                  </a:lnTo>
                  <a:lnTo>
                    <a:pt x="3399137" y="2599146"/>
                  </a:lnTo>
                  <a:lnTo>
                    <a:pt x="3420477" y="2559524"/>
                  </a:lnTo>
                  <a:lnTo>
                    <a:pt x="3440807" y="2519317"/>
                  </a:lnTo>
                  <a:lnTo>
                    <a:pt x="3460110" y="2478541"/>
                  </a:lnTo>
                  <a:lnTo>
                    <a:pt x="3478371" y="2437212"/>
                  </a:lnTo>
                  <a:lnTo>
                    <a:pt x="3495572" y="2395346"/>
                  </a:lnTo>
                  <a:lnTo>
                    <a:pt x="3511698" y="2352960"/>
                  </a:lnTo>
                  <a:lnTo>
                    <a:pt x="3526731" y="2310069"/>
                  </a:lnTo>
                  <a:lnTo>
                    <a:pt x="3540656" y="2266689"/>
                  </a:lnTo>
                  <a:lnTo>
                    <a:pt x="3553457" y="2222836"/>
                  </a:lnTo>
                  <a:lnTo>
                    <a:pt x="3565116" y="2178526"/>
                  </a:lnTo>
                  <a:lnTo>
                    <a:pt x="3575617" y="2133776"/>
                  </a:lnTo>
                  <a:lnTo>
                    <a:pt x="3584945" y="2088600"/>
                  </a:lnTo>
                  <a:lnTo>
                    <a:pt x="3593081" y="2043016"/>
                  </a:lnTo>
                  <a:lnTo>
                    <a:pt x="3600012" y="1997038"/>
                  </a:lnTo>
                  <a:lnTo>
                    <a:pt x="3605718" y="1950684"/>
                  </a:lnTo>
                  <a:lnTo>
                    <a:pt x="3610186" y="1903968"/>
                  </a:lnTo>
                  <a:lnTo>
                    <a:pt x="3613397" y="1856908"/>
                  </a:lnTo>
                  <a:lnTo>
                    <a:pt x="3615336" y="1809518"/>
                  </a:lnTo>
                  <a:lnTo>
                    <a:pt x="3615985" y="1761816"/>
                  </a:lnTo>
                  <a:lnTo>
                    <a:pt x="3615336" y="1714113"/>
                  </a:lnTo>
                  <a:lnTo>
                    <a:pt x="3613397" y="1666724"/>
                  </a:lnTo>
                  <a:lnTo>
                    <a:pt x="3610186" y="1619664"/>
                  </a:lnTo>
                  <a:lnTo>
                    <a:pt x="3605718" y="1572948"/>
                  </a:lnTo>
                  <a:lnTo>
                    <a:pt x="3600012" y="1526594"/>
                  </a:lnTo>
                  <a:lnTo>
                    <a:pt x="3593081" y="1480616"/>
                  </a:lnTo>
                  <a:lnTo>
                    <a:pt x="3584945" y="1435032"/>
                  </a:lnTo>
                  <a:lnTo>
                    <a:pt x="3575617" y="1389857"/>
                  </a:lnTo>
                  <a:lnTo>
                    <a:pt x="3565116" y="1345106"/>
                  </a:lnTo>
                  <a:lnTo>
                    <a:pt x="3553457" y="1300796"/>
                  </a:lnTo>
                  <a:lnTo>
                    <a:pt x="3540656" y="1256943"/>
                  </a:lnTo>
                  <a:lnTo>
                    <a:pt x="3526731" y="1213563"/>
                  </a:lnTo>
                  <a:lnTo>
                    <a:pt x="3511698" y="1170672"/>
                  </a:lnTo>
                  <a:lnTo>
                    <a:pt x="3495572" y="1128286"/>
                  </a:lnTo>
                  <a:lnTo>
                    <a:pt x="3478371" y="1086421"/>
                  </a:lnTo>
                  <a:lnTo>
                    <a:pt x="3460110" y="1045092"/>
                  </a:lnTo>
                  <a:lnTo>
                    <a:pt x="3440807" y="1004316"/>
                  </a:lnTo>
                  <a:lnTo>
                    <a:pt x="3420477" y="964109"/>
                  </a:lnTo>
                  <a:lnTo>
                    <a:pt x="3399137" y="924486"/>
                  </a:lnTo>
                  <a:lnTo>
                    <a:pt x="3376804" y="885464"/>
                  </a:lnTo>
                  <a:lnTo>
                    <a:pt x="3353493" y="847059"/>
                  </a:lnTo>
                  <a:lnTo>
                    <a:pt x="3329222" y="809287"/>
                  </a:lnTo>
                  <a:lnTo>
                    <a:pt x="3304005" y="772163"/>
                  </a:lnTo>
                  <a:lnTo>
                    <a:pt x="3277861" y="735704"/>
                  </a:lnTo>
                  <a:lnTo>
                    <a:pt x="3250806" y="699925"/>
                  </a:lnTo>
                  <a:lnTo>
                    <a:pt x="3222855" y="664843"/>
                  </a:lnTo>
                  <a:lnTo>
                    <a:pt x="3194025" y="630474"/>
                  </a:lnTo>
                  <a:lnTo>
                    <a:pt x="3164333" y="596833"/>
                  </a:lnTo>
                  <a:lnTo>
                    <a:pt x="3133794" y="563937"/>
                  </a:lnTo>
                  <a:lnTo>
                    <a:pt x="3102426" y="531801"/>
                  </a:lnTo>
                  <a:lnTo>
                    <a:pt x="3070245" y="500442"/>
                  </a:lnTo>
                  <a:lnTo>
                    <a:pt x="3037267" y="469875"/>
                  </a:lnTo>
                  <a:lnTo>
                    <a:pt x="3003509" y="440117"/>
                  </a:lnTo>
                  <a:lnTo>
                    <a:pt x="2968986" y="411183"/>
                  </a:lnTo>
                  <a:lnTo>
                    <a:pt x="2933716" y="383089"/>
                  </a:lnTo>
                  <a:lnTo>
                    <a:pt x="2897715" y="355852"/>
                  </a:lnTo>
                  <a:lnTo>
                    <a:pt x="2860998" y="329488"/>
                  </a:lnTo>
                  <a:lnTo>
                    <a:pt x="2823584" y="304011"/>
                  </a:lnTo>
                  <a:lnTo>
                    <a:pt x="2785487" y="279439"/>
                  </a:lnTo>
                  <a:lnTo>
                    <a:pt x="2746725" y="255788"/>
                  </a:lnTo>
                  <a:lnTo>
                    <a:pt x="2707313" y="233072"/>
                  </a:lnTo>
                  <a:lnTo>
                    <a:pt x="2667268" y="211309"/>
                  </a:lnTo>
                  <a:lnTo>
                    <a:pt x="2626607" y="190514"/>
                  </a:lnTo>
                  <a:lnTo>
                    <a:pt x="2585346" y="170704"/>
                  </a:lnTo>
                  <a:lnTo>
                    <a:pt x="2543502" y="151893"/>
                  </a:lnTo>
                  <a:lnTo>
                    <a:pt x="2501090" y="134099"/>
                  </a:lnTo>
                  <a:lnTo>
                    <a:pt x="2458127" y="117337"/>
                  </a:lnTo>
                  <a:lnTo>
                    <a:pt x="2414630" y="101624"/>
                  </a:lnTo>
                  <a:lnTo>
                    <a:pt x="2370615" y="86974"/>
                  </a:lnTo>
                  <a:lnTo>
                    <a:pt x="2326098" y="73405"/>
                  </a:lnTo>
                  <a:lnTo>
                    <a:pt x="2281096" y="60931"/>
                  </a:lnTo>
                  <a:lnTo>
                    <a:pt x="2235625" y="49570"/>
                  </a:lnTo>
                  <a:lnTo>
                    <a:pt x="2189701" y="39337"/>
                  </a:lnTo>
                  <a:lnTo>
                    <a:pt x="2143342" y="30248"/>
                  </a:lnTo>
                  <a:lnTo>
                    <a:pt x="2096562" y="22318"/>
                  </a:lnTo>
                  <a:lnTo>
                    <a:pt x="2049380" y="15565"/>
                  </a:lnTo>
                  <a:lnTo>
                    <a:pt x="2001811" y="10004"/>
                  </a:lnTo>
                  <a:lnTo>
                    <a:pt x="1953871" y="5651"/>
                  </a:lnTo>
                  <a:lnTo>
                    <a:pt x="1905577" y="2522"/>
                  </a:lnTo>
                  <a:lnTo>
                    <a:pt x="1856946" y="633"/>
                  </a:lnTo>
                  <a:lnTo>
                    <a:pt x="18079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446912" y="1927199"/>
              <a:ext cx="3616325" cy="3524250"/>
            </a:xfrm>
            <a:custGeom>
              <a:avLst/>
              <a:gdLst/>
              <a:ahLst/>
              <a:cxnLst/>
              <a:rect l="l" t="t" r="r" b="b"/>
              <a:pathLst>
                <a:path w="3616325" h="3524250">
                  <a:moveTo>
                    <a:pt x="0" y="1761818"/>
                  </a:moveTo>
                  <a:lnTo>
                    <a:pt x="649" y="1714115"/>
                  </a:lnTo>
                  <a:lnTo>
                    <a:pt x="2588" y="1666726"/>
                  </a:lnTo>
                  <a:lnTo>
                    <a:pt x="5799" y="1619665"/>
                  </a:lnTo>
                  <a:lnTo>
                    <a:pt x="10266" y="1572950"/>
                  </a:lnTo>
                  <a:lnTo>
                    <a:pt x="15973" y="1526595"/>
                  </a:lnTo>
                  <a:lnTo>
                    <a:pt x="22903" y="1480618"/>
                  </a:lnTo>
                  <a:lnTo>
                    <a:pt x="31040" y="1435033"/>
                  </a:lnTo>
                  <a:lnTo>
                    <a:pt x="40368" y="1389858"/>
                  </a:lnTo>
                  <a:lnTo>
                    <a:pt x="50869" y="1345107"/>
                  </a:lnTo>
                  <a:lnTo>
                    <a:pt x="62528" y="1300797"/>
                  </a:lnTo>
                  <a:lnTo>
                    <a:pt x="75328" y="1256945"/>
                  </a:lnTo>
                  <a:lnTo>
                    <a:pt x="89254" y="1213565"/>
                  </a:lnTo>
                  <a:lnTo>
                    <a:pt x="104287" y="1170673"/>
                  </a:lnTo>
                  <a:lnTo>
                    <a:pt x="120413" y="1128287"/>
                  </a:lnTo>
                  <a:lnTo>
                    <a:pt x="137614" y="1086421"/>
                  </a:lnTo>
                  <a:lnTo>
                    <a:pt x="155875" y="1045093"/>
                  </a:lnTo>
                  <a:lnTo>
                    <a:pt x="175178" y="1004317"/>
                  </a:lnTo>
                  <a:lnTo>
                    <a:pt x="195508" y="964110"/>
                  </a:lnTo>
                  <a:lnTo>
                    <a:pt x="216848" y="924487"/>
                  </a:lnTo>
                  <a:lnTo>
                    <a:pt x="239181" y="885465"/>
                  </a:lnTo>
                  <a:lnTo>
                    <a:pt x="262492" y="847060"/>
                  </a:lnTo>
                  <a:lnTo>
                    <a:pt x="286763" y="809288"/>
                  </a:lnTo>
                  <a:lnTo>
                    <a:pt x="311979" y="772164"/>
                  </a:lnTo>
                  <a:lnTo>
                    <a:pt x="338124" y="735705"/>
                  </a:lnTo>
                  <a:lnTo>
                    <a:pt x="365179" y="699926"/>
                  </a:lnTo>
                  <a:lnTo>
                    <a:pt x="393130" y="664844"/>
                  </a:lnTo>
                  <a:lnTo>
                    <a:pt x="421960" y="630475"/>
                  </a:lnTo>
                  <a:lnTo>
                    <a:pt x="451652" y="596834"/>
                  </a:lnTo>
                  <a:lnTo>
                    <a:pt x="482191" y="563937"/>
                  </a:lnTo>
                  <a:lnTo>
                    <a:pt x="513558" y="531802"/>
                  </a:lnTo>
                  <a:lnTo>
                    <a:pt x="545740" y="500442"/>
                  </a:lnTo>
                  <a:lnTo>
                    <a:pt x="578718" y="469876"/>
                  </a:lnTo>
                  <a:lnTo>
                    <a:pt x="612476" y="440117"/>
                  </a:lnTo>
                  <a:lnTo>
                    <a:pt x="646999" y="411183"/>
                  </a:lnTo>
                  <a:lnTo>
                    <a:pt x="682269" y="383090"/>
                  </a:lnTo>
                  <a:lnTo>
                    <a:pt x="718270" y="355853"/>
                  </a:lnTo>
                  <a:lnTo>
                    <a:pt x="754987" y="329488"/>
                  </a:lnTo>
                  <a:lnTo>
                    <a:pt x="792401" y="304012"/>
                  </a:lnTo>
                  <a:lnTo>
                    <a:pt x="830498" y="279440"/>
                  </a:lnTo>
                  <a:lnTo>
                    <a:pt x="869261" y="255788"/>
                  </a:lnTo>
                  <a:lnTo>
                    <a:pt x="908672" y="233072"/>
                  </a:lnTo>
                  <a:lnTo>
                    <a:pt x="948717" y="211309"/>
                  </a:lnTo>
                  <a:lnTo>
                    <a:pt x="989378" y="190515"/>
                  </a:lnTo>
                  <a:lnTo>
                    <a:pt x="1030639" y="170704"/>
                  </a:lnTo>
                  <a:lnTo>
                    <a:pt x="1072483" y="151894"/>
                  </a:lnTo>
                  <a:lnTo>
                    <a:pt x="1114895" y="134099"/>
                  </a:lnTo>
                  <a:lnTo>
                    <a:pt x="1157858" y="117338"/>
                  </a:lnTo>
                  <a:lnTo>
                    <a:pt x="1201355" y="101624"/>
                  </a:lnTo>
                  <a:lnTo>
                    <a:pt x="1245371" y="86974"/>
                  </a:lnTo>
                  <a:lnTo>
                    <a:pt x="1289888" y="73405"/>
                  </a:lnTo>
                  <a:lnTo>
                    <a:pt x="1334890" y="60931"/>
                  </a:lnTo>
                  <a:lnTo>
                    <a:pt x="1380361" y="49570"/>
                  </a:lnTo>
                  <a:lnTo>
                    <a:pt x="1426284" y="39337"/>
                  </a:lnTo>
                  <a:lnTo>
                    <a:pt x="1472644" y="30248"/>
                  </a:lnTo>
                  <a:lnTo>
                    <a:pt x="1519423" y="22318"/>
                  </a:lnTo>
                  <a:lnTo>
                    <a:pt x="1566605" y="15565"/>
                  </a:lnTo>
                  <a:lnTo>
                    <a:pt x="1614175" y="10004"/>
                  </a:lnTo>
                  <a:lnTo>
                    <a:pt x="1662115" y="5651"/>
                  </a:lnTo>
                  <a:lnTo>
                    <a:pt x="1710408" y="2522"/>
                  </a:lnTo>
                  <a:lnTo>
                    <a:pt x="1759040" y="633"/>
                  </a:lnTo>
                  <a:lnTo>
                    <a:pt x="1807993" y="0"/>
                  </a:lnTo>
                  <a:lnTo>
                    <a:pt x="1856945" y="633"/>
                  </a:lnTo>
                  <a:lnTo>
                    <a:pt x="1905577" y="2522"/>
                  </a:lnTo>
                  <a:lnTo>
                    <a:pt x="1953871" y="5651"/>
                  </a:lnTo>
                  <a:lnTo>
                    <a:pt x="2001810" y="10004"/>
                  </a:lnTo>
                  <a:lnTo>
                    <a:pt x="2049380" y="15565"/>
                  </a:lnTo>
                  <a:lnTo>
                    <a:pt x="2096562" y="22318"/>
                  </a:lnTo>
                  <a:lnTo>
                    <a:pt x="2143342" y="30248"/>
                  </a:lnTo>
                  <a:lnTo>
                    <a:pt x="2189701" y="39337"/>
                  </a:lnTo>
                  <a:lnTo>
                    <a:pt x="2235625" y="49570"/>
                  </a:lnTo>
                  <a:lnTo>
                    <a:pt x="2281096" y="60931"/>
                  </a:lnTo>
                  <a:lnTo>
                    <a:pt x="2326098" y="73405"/>
                  </a:lnTo>
                  <a:lnTo>
                    <a:pt x="2370615" y="86974"/>
                  </a:lnTo>
                  <a:lnTo>
                    <a:pt x="2414630" y="101624"/>
                  </a:lnTo>
                  <a:lnTo>
                    <a:pt x="2458128" y="117338"/>
                  </a:lnTo>
                  <a:lnTo>
                    <a:pt x="2501090" y="134099"/>
                  </a:lnTo>
                  <a:lnTo>
                    <a:pt x="2543502" y="151894"/>
                  </a:lnTo>
                  <a:lnTo>
                    <a:pt x="2585347" y="170704"/>
                  </a:lnTo>
                  <a:lnTo>
                    <a:pt x="2626608" y="190515"/>
                  </a:lnTo>
                  <a:lnTo>
                    <a:pt x="2667269" y="211309"/>
                  </a:lnTo>
                  <a:lnTo>
                    <a:pt x="2707314" y="233072"/>
                  </a:lnTo>
                  <a:lnTo>
                    <a:pt x="2746725" y="255788"/>
                  </a:lnTo>
                  <a:lnTo>
                    <a:pt x="2785488" y="279440"/>
                  </a:lnTo>
                  <a:lnTo>
                    <a:pt x="2823585" y="304012"/>
                  </a:lnTo>
                  <a:lnTo>
                    <a:pt x="2860999" y="329488"/>
                  </a:lnTo>
                  <a:lnTo>
                    <a:pt x="2897716" y="355853"/>
                  </a:lnTo>
                  <a:lnTo>
                    <a:pt x="2933717" y="383090"/>
                  </a:lnTo>
                  <a:lnTo>
                    <a:pt x="2968987" y="411183"/>
                  </a:lnTo>
                  <a:lnTo>
                    <a:pt x="3003510" y="440117"/>
                  </a:lnTo>
                  <a:lnTo>
                    <a:pt x="3037268" y="469876"/>
                  </a:lnTo>
                  <a:lnTo>
                    <a:pt x="3070246" y="500442"/>
                  </a:lnTo>
                  <a:lnTo>
                    <a:pt x="3102428" y="531802"/>
                  </a:lnTo>
                  <a:lnTo>
                    <a:pt x="3133795" y="563937"/>
                  </a:lnTo>
                  <a:lnTo>
                    <a:pt x="3164334" y="596834"/>
                  </a:lnTo>
                  <a:lnTo>
                    <a:pt x="3194026" y="630475"/>
                  </a:lnTo>
                  <a:lnTo>
                    <a:pt x="3222856" y="664844"/>
                  </a:lnTo>
                  <a:lnTo>
                    <a:pt x="3250807" y="699926"/>
                  </a:lnTo>
                  <a:lnTo>
                    <a:pt x="3277863" y="735705"/>
                  </a:lnTo>
                  <a:lnTo>
                    <a:pt x="3304007" y="772164"/>
                  </a:lnTo>
                  <a:lnTo>
                    <a:pt x="3329223" y="809288"/>
                  </a:lnTo>
                  <a:lnTo>
                    <a:pt x="3353494" y="847060"/>
                  </a:lnTo>
                  <a:lnTo>
                    <a:pt x="3376805" y="885465"/>
                  </a:lnTo>
                  <a:lnTo>
                    <a:pt x="3399138" y="924487"/>
                  </a:lnTo>
                  <a:lnTo>
                    <a:pt x="3420478" y="964110"/>
                  </a:lnTo>
                  <a:lnTo>
                    <a:pt x="3440808" y="1004317"/>
                  </a:lnTo>
                  <a:lnTo>
                    <a:pt x="3460111" y="1045093"/>
                  </a:lnTo>
                  <a:lnTo>
                    <a:pt x="3478372" y="1086421"/>
                  </a:lnTo>
                  <a:lnTo>
                    <a:pt x="3495573" y="1128287"/>
                  </a:lnTo>
                  <a:lnTo>
                    <a:pt x="3511699" y="1170673"/>
                  </a:lnTo>
                  <a:lnTo>
                    <a:pt x="3526732" y="1213565"/>
                  </a:lnTo>
                  <a:lnTo>
                    <a:pt x="3540658" y="1256945"/>
                  </a:lnTo>
                  <a:lnTo>
                    <a:pt x="3553458" y="1300797"/>
                  </a:lnTo>
                  <a:lnTo>
                    <a:pt x="3565117" y="1345107"/>
                  </a:lnTo>
                  <a:lnTo>
                    <a:pt x="3575618" y="1389858"/>
                  </a:lnTo>
                  <a:lnTo>
                    <a:pt x="3584946" y="1435033"/>
                  </a:lnTo>
                  <a:lnTo>
                    <a:pt x="3593083" y="1480618"/>
                  </a:lnTo>
                  <a:lnTo>
                    <a:pt x="3600013" y="1526595"/>
                  </a:lnTo>
                  <a:lnTo>
                    <a:pt x="3605720" y="1572950"/>
                  </a:lnTo>
                  <a:lnTo>
                    <a:pt x="3610187" y="1619665"/>
                  </a:lnTo>
                  <a:lnTo>
                    <a:pt x="3613398" y="1666726"/>
                  </a:lnTo>
                  <a:lnTo>
                    <a:pt x="3615337" y="1714115"/>
                  </a:lnTo>
                  <a:lnTo>
                    <a:pt x="3615987" y="1761818"/>
                  </a:lnTo>
                  <a:lnTo>
                    <a:pt x="3615337" y="1809520"/>
                  </a:lnTo>
                  <a:lnTo>
                    <a:pt x="3613398" y="1856909"/>
                  </a:lnTo>
                  <a:lnTo>
                    <a:pt x="3610187" y="1903970"/>
                  </a:lnTo>
                  <a:lnTo>
                    <a:pt x="3605720" y="1950685"/>
                  </a:lnTo>
                  <a:lnTo>
                    <a:pt x="3600013" y="1997039"/>
                  </a:lnTo>
                  <a:lnTo>
                    <a:pt x="3593083" y="2043017"/>
                  </a:lnTo>
                  <a:lnTo>
                    <a:pt x="3584946" y="2088601"/>
                  </a:lnTo>
                  <a:lnTo>
                    <a:pt x="3575618" y="2133777"/>
                  </a:lnTo>
                  <a:lnTo>
                    <a:pt x="3565117" y="2178527"/>
                  </a:lnTo>
                  <a:lnTo>
                    <a:pt x="3553458" y="2222837"/>
                  </a:lnTo>
                  <a:lnTo>
                    <a:pt x="3540658" y="2266690"/>
                  </a:lnTo>
                  <a:lnTo>
                    <a:pt x="3526732" y="2310070"/>
                  </a:lnTo>
                  <a:lnTo>
                    <a:pt x="3511699" y="2352961"/>
                  </a:lnTo>
                  <a:lnTo>
                    <a:pt x="3495573" y="2395347"/>
                  </a:lnTo>
                  <a:lnTo>
                    <a:pt x="3478372" y="2437213"/>
                  </a:lnTo>
                  <a:lnTo>
                    <a:pt x="3460111" y="2478542"/>
                  </a:lnTo>
                  <a:lnTo>
                    <a:pt x="3440808" y="2519318"/>
                  </a:lnTo>
                  <a:lnTo>
                    <a:pt x="3420478" y="2559525"/>
                  </a:lnTo>
                  <a:lnTo>
                    <a:pt x="3399138" y="2599147"/>
                  </a:lnTo>
                  <a:lnTo>
                    <a:pt x="3376805" y="2638169"/>
                  </a:lnTo>
                  <a:lnTo>
                    <a:pt x="3353494" y="2676574"/>
                  </a:lnTo>
                  <a:lnTo>
                    <a:pt x="3329223" y="2714347"/>
                  </a:lnTo>
                  <a:lnTo>
                    <a:pt x="3304007" y="2751470"/>
                  </a:lnTo>
                  <a:lnTo>
                    <a:pt x="3277863" y="2787930"/>
                  </a:lnTo>
                  <a:lnTo>
                    <a:pt x="3250807" y="2823708"/>
                  </a:lnTo>
                  <a:lnTo>
                    <a:pt x="3222856" y="2858790"/>
                  </a:lnTo>
                  <a:lnTo>
                    <a:pt x="3194026" y="2893159"/>
                  </a:lnTo>
                  <a:lnTo>
                    <a:pt x="3164334" y="2926800"/>
                  </a:lnTo>
                  <a:lnTo>
                    <a:pt x="3133795" y="2959697"/>
                  </a:lnTo>
                  <a:lnTo>
                    <a:pt x="3102428" y="2991832"/>
                  </a:lnTo>
                  <a:lnTo>
                    <a:pt x="3070246" y="3023192"/>
                  </a:lnTo>
                  <a:lnTo>
                    <a:pt x="3037268" y="3053758"/>
                  </a:lnTo>
                  <a:lnTo>
                    <a:pt x="3003510" y="3083517"/>
                  </a:lnTo>
                  <a:lnTo>
                    <a:pt x="2968987" y="3112451"/>
                  </a:lnTo>
                  <a:lnTo>
                    <a:pt x="2933717" y="3140544"/>
                  </a:lnTo>
                  <a:lnTo>
                    <a:pt x="2897716" y="3167781"/>
                  </a:lnTo>
                  <a:lnTo>
                    <a:pt x="2860999" y="3194146"/>
                  </a:lnTo>
                  <a:lnTo>
                    <a:pt x="2823585" y="3219622"/>
                  </a:lnTo>
                  <a:lnTo>
                    <a:pt x="2785488" y="3244194"/>
                  </a:lnTo>
                  <a:lnTo>
                    <a:pt x="2746725" y="3267846"/>
                  </a:lnTo>
                  <a:lnTo>
                    <a:pt x="2707314" y="3290562"/>
                  </a:lnTo>
                  <a:lnTo>
                    <a:pt x="2667269" y="3312325"/>
                  </a:lnTo>
                  <a:lnTo>
                    <a:pt x="2626608" y="3333119"/>
                  </a:lnTo>
                  <a:lnTo>
                    <a:pt x="2585347" y="3352930"/>
                  </a:lnTo>
                  <a:lnTo>
                    <a:pt x="2543502" y="3371740"/>
                  </a:lnTo>
                  <a:lnTo>
                    <a:pt x="2501090" y="3389535"/>
                  </a:lnTo>
                  <a:lnTo>
                    <a:pt x="2458128" y="3406296"/>
                  </a:lnTo>
                  <a:lnTo>
                    <a:pt x="2414630" y="3422010"/>
                  </a:lnTo>
                  <a:lnTo>
                    <a:pt x="2370615" y="3436660"/>
                  </a:lnTo>
                  <a:lnTo>
                    <a:pt x="2326098" y="3450229"/>
                  </a:lnTo>
                  <a:lnTo>
                    <a:pt x="2281096" y="3462703"/>
                  </a:lnTo>
                  <a:lnTo>
                    <a:pt x="2235625" y="3474064"/>
                  </a:lnTo>
                  <a:lnTo>
                    <a:pt x="2189701" y="3484297"/>
                  </a:lnTo>
                  <a:lnTo>
                    <a:pt x="2143342" y="3493386"/>
                  </a:lnTo>
                  <a:lnTo>
                    <a:pt x="2096562" y="3501316"/>
                  </a:lnTo>
                  <a:lnTo>
                    <a:pt x="2049380" y="3508069"/>
                  </a:lnTo>
                  <a:lnTo>
                    <a:pt x="2001810" y="3513630"/>
                  </a:lnTo>
                  <a:lnTo>
                    <a:pt x="1953871" y="3517983"/>
                  </a:lnTo>
                  <a:lnTo>
                    <a:pt x="1905577" y="3521112"/>
                  </a:lnTo>
                  <a:lnTo>
                    <a:pt x="1856945" y="3523001"/>
                  </a:lnTo>
                  <a:lnTo>
                    <a:pt x="1807993" y="3523635"/>
                  </a:lnTo>
                  <a:lnTo>
                    <a:pt x="1759040" y="3523001"/>
                  </a:lnTo>
                  <a:lnTo>
                    <a:pt x="1710408" y="3521112"/>
                  </a:lnTo>
                  <a:lnTo>
                    <a:pt x="1662115" y="3517983"/>
                  </a:lnTo>
                  <a:lnTo>
                    <a:pt x="1614175" y="3513630"/>
                  </a:lnTo>
                  <a:lnTo>
                    <a:pt x="1566605" y="3508069"/>
                  </a:lnTo>
                  <a:lnTo>
                    <a:pt x="1519423" y="3501316"/>
                  </a:lnTo>
                  <a:lnTo>
                    <a:pt x="1472644" y="3493386"/>
                  </a:lnTo>
                  <a:lnTo>
                    <a:pt x="1426284" y="3484297"/>
                  </a:lnTo>
                  <a:lnTo>
                    <a:pt x="1380361" y="3474064"/>
                  </a:lnTo>
                  <a:lnTo>
                    <a:pt x="1334890" y="3462703"/>
                  </a:lnTo>
                  <a:lnTo>
                    <a:pt x="1289888" y="3450229"/>
                  </a:lnTo>
                  <a:lnTo>
                    <a:pt x="1245371" y="3436660"/>
                  </a:lnTo>
                  <a:lnTo>
                    <a:pt x="1201355" y="3422010"/>
                  </a:lnTo>
                  <a:lnTo>
                    <a:pt x="1157858" y="3406296"/>
                  </a:lnTo>
                  <a:lnTo>
                    <a:pt x="1114895" y="3389535"/>
                  </a:lnTo>
                  <a:lnTo>
                    <a:pt x="1072483" y="3371740"/>
                  </a:lnTo>
                  <a:lnTo>
                    <a:pt x="1030639" y="3352930"/>
                  </a:lnTo>
                  <a:lnTo>
                    <a:pt x="989378" y="3333119"/>
                  </a:lnTo>
                  <a:lnTo>
                    <a:pt x="948717" y="3312325"/>
                  </a:lnTo>
                  <a:lnTo>
                    <a:pt x="908672" y="3290562"/>
                  </a:lnTo>
                  <a:lnTo>
                    <a:pt x="869261" y="3267846"/>
                  </a:lnTo>
                  <a:lnTo>
                    <a:pt x="830498" y="3244194"/>
                  </a:lnTo>
                  <a:lnTo>
                    <a:pt x="792401" y="3219622"/>
                  </a:lnTo>
                  <a:lnTo>
                    <a:pt x="754987" y="3194146"/>
                  </a:lnTo>
                  <a:lnTo>
                    <a:pt x="718270" y="3167781"/>
                  </a:lnTo>
                  <a:lnTo>
                    <a:pt x="682269" y="3140544"/>
                  </a:lnTo>
                  <a:lnTo>
                    <a:pt x="646999" y="3112451"/>
                  </a:lnTo>
                  <a:lnTo>
                    <a:pt x="612476" y="3083517"/>
                  </a:lnTo>
                  <a:lnTo>
                    <a:pt x="578718" y="3053758"/>
                  </a:lnTo>
                  <a:lnTo>
                    <a:pt x="545740" y="3023192"/>
                  </a:lnTo>
                  <a:lnTo>
                    <a:pt x="513558" y="2991832"/>
                  </a:lnTo>
                  <a:lnTo>
                    <a:pt x="482191" y="2959697"/>
                  </a:lnTo>
                  <a:lnTo>
                    <a:pt x="451652" y="2926800"/>
                  </a:lnTo>
                  <a:lnTo>
                    <a:pt x="421960" y="2893159"/>
                  </a:lnTo>
                  <a:lnTo>
                    <a:pt x="393130" y="2858790"/>
                  </a:lnTo>
                  <a:lnTo>
                    <a:pt x="365179" y="2823708"/>
                  </a:lnTo>
                  <a:lnTo>
                    <a:pt x="338124" y="2787930"/>
                  </a:lnTo>
                  <a:lnTo>
                    <a:pt x="311979" y="2751470"/>
                  </a:lnTo>
                  <a:lnTo>
                    <a:pt x="286763" y="2714347"/>
                  </a:lnTo>
                  <a:lnTo>
                    <a:pt x="262492" y="2676574"/>
                  </a:lnTo>
                  <a:lnTo>
                    <a:pt x="239181" y="2638169"/>
                  </a:lnTo>
                  <a:lnTo>
                    <a:pt x="216848" y="2599147"/>
                  </a:lnTo>
                  <a:lnTo>
                    <a:pt x="195508" y="2559525"/>
                  </a:lnTo>
                  <a:lnTo>
                    <a:pt x="175178" y="2519318"/>
                  </a:lnTo>
                  <a:lnTo>
                    <a:pt x="155875" y="2478542"/>
                  </a:lnTo>
                  <a:lnTo>
                    <a:pt x="137614" y="2437213"/>
                  </a:lnTo>
                  <a:lnTo>
                    <a:pt x="120413" y="2395347"/>
                  </a:lnTo>
                  <a:lnTo>
                    <a:pt x="104287" y="2352961"/>
                  </a:lnTo>
                  <a:lnTo>
                    <a:pt x="89254" y="2310070"/>
                  </a:lnTo>
                  <a:lnTo>
                    <a:pt x="75328" y="2266690"/>
                  </a:lnTo>
                  <a:lnTo>
                    <a:pt x="62528" y="2222837"/>
                  </a:lnTo>
                  <a:lnTo>
                    <a:pt x="50869" y="2178527"/>
                  </a:lnTo>
                  <a:lnTo>
                    <a:pt x="40368" y="2133777"/>
                  </a:lnTo>
                  <a:lnTo>
                    <a:pt x="31040" y="2088601"/>
                  </a:lnTo>
                  <a:lnTo>
                    <a:pt x="22903" y="2043017"/>
                  </a:lnTo>
                  <a:lnTo>
                    <a:pt x="15973" y="1997039"/>
                  </a:lnTo>
                  <a:lnTo>
                    <a:pt x="10266" y="1950685"/>
                  </a:lnTo>
                  <a:lnTo>
                    <a:pt x="5799" y="1903970"/>
                  </a:lnTo>
                  <a:lnTo>
                    <a:pt x="2588" y="1856909"/>
                  </a:lnTo>
                  <a:lnTo>
                    <a:pt x="649" y="1809520"/>
                  </a:lnTo>
                  <a:lnTo>
                    <a:pt x="0" y="1761818"/>
                  </a:lnTo>
                  <a:close/>
                </a:path>
              </a:pathLst>
            </a:custGeom>
            <a:ln w="57150">
              <a:solidFill>
                <a:srgbClr val="005DA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4762" y="6570"/>
            <a:ext cx="12187555" cy="1073150"/>
          </a:xfrm>
          <a:prstGeom prst="rect">
            <a:avLst/>
          </a:prstGeom>
          <a:solidFill>
            <a:srgbClr val="00B0F0"/>
          </a:solidFill>
        </p:spPr>
        <p:txBody>
          <a:bodyPr vert="horz" wrap="square" lIns="0" tIns="263525" rIns="0" bIns="0" rtlCol="0">
            <a:spAutoFit/>
          </a:bodyPr>
          <a:lstStyle/>
          <a:p>
            <a:pPr marL="474980">
              <a:lnSpc>
                <a:spcPct val="100000"/>
              </a:lnSpc>
              <a:spcBef>
                <a:spcPts val="2075"/>
              </a:spcBef>
              <a:tabLst>
                <a:tab pos="1949450" algn="l"/>
                <a:tab pos="4498340" algn="l"/>
              </a:tabLst>
            </a:pPr>
            <a:r>
              <a:rPr sz="3200" b="0" spc="-10" dirty="0">
                <a:latin typeface="Calibri"/>
                <a:cs typeface="Calibri"/>
              </a:rPr>
              <a:t>ROTARY</a:t>
            </a:r>
            <a:r>
              <a:rPr sz="3200" b="0" dirty="0">
                <a:latin typeface="Calibri"/>
                <a:cs typeface="Calibri"/>
              </a:rPr>
              <a:t>	ACTION</a:t>
            </a:r>
            <a:r>
              <a:rPr sz="3200" b="0" spc="-10" dirty="0">
                <a:latin typeface="Calibri"/>
                <a:cs typeface="Calibri"/>
              </a:rPr>
              <a:t> PLAN:</a:t>
            </a:r>
            <a:r>
              <a:rPr sz="3200" b="0" dirty="0">
                <a:latin typeface="Calibri"/>
                <a:cs typeface="Calibri"/>
              </a:rPr>
              <a:t>	</a:t>
            </a:r>
            <a:r>
              <a:rPr sz="3200" b="0" spc="-70" dirty="0">
                <a:latin typeface="Calibri"/>
                <a:cs typeface="Calibri"/>
              </a:rPr>
              <a:t>IMPACT,</a:t>
            </a:r>
            <a:r>
              <a:rPr sz="3200" b="0" spc="-50" dirty="0">
                <a:latin typeface="Calibri"/>
                <a:cs typeface="Calibri"/>
              </a:rPr>
              <a:t> </a:t>
            </a:r>
            <a:r>
              <a:rPr sz="3200" b="0" dirty="0">
                <a:latin typeface="Calibri"/>
                <a:cs typeface="Calibri"/>
              </a:rPr>
              <a:t>REACH,</a:t>
            </a:r>
            <a:r>
              <a:rPr sz="3200" b="0" spc="-40" dirty="0">
                <a:latin typeface="Calibri"/>
                <a:cs typeface="Calibri"/>
              </a:rPr>
              <a:t> </a:t>
            </a:r>
            <a:r>
              <a:rPr sz="3200" b="0" dirty="0">
                <a:latin typeface="Calibri"/>
                <a:cs typeface="Calibri"/>
              </a:rPr>
              <a:t>ENGAGEMENT</a:t>
            </a:r>
            <a:r>
              <a:rPr sz="3200" b="0" spc="-40" dirty="0">
                <a:latin typeface="Calibri"/>
                <a:cs typeface="Calibri"/>
              </a:rPr>
              <a:t> </a:t>
            </a:r>
            <a:r>
              <a:rPr sz="3200" b="0" dirty="0">
                <a:latin typeface="Calibri"/>
                <a:cs typeface="Calibri"/>
              </a:rPr>
              <a:t>AND</a:t>
            </a:r>
            <a:r>
              <a:rPr sz="3200" b="0" spc="-35" dirty="0">
                <a:latin typeface="Calibri"/>
                <a:cs typeface="Calibri"/>
              </a:rPr>
              <a:t> </a:t>
            </a:r>
            <a:r>
              <a:rPr sz="3200" b="0" spc="-10" dirty="0">
                <a:latin typeface="Calibri"/>
                <a:cs typeface="Calibri"/>
              </a:rPr>
              <a:t>ADAPT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20314" y="5710008"/>
            <a:ext cx="1929731" cy="738122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7760205" y="2416555"/>
            <a:ext cx="3188335" cy="10109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0070C0"/>
                </a:solidFill>
                <a:latin typeface="Arial Narrow"/>
                <a:cs typeface="Arial Narrow"/>
              </a:rPr>
              <a:t>DISTRICT</a:t>
            </a:r>
            <a:r>
              <a:rPr sz="3600" b="1" spc="-30" dirty="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sz="3600" b="1" spc="-10" dirty="0">
                <a:solidFill>
                  <a:srgbClr val="0070C0"/>
                </a:solidFill>
                <a:latin typeface="Arial Narrow"/>
                <a:cs typeface="Arial Narrow"/>
              </a:rPr>
              <a:t>GRANT</a:t>
            </a:r>
            <a:endParaRPr sz="3600">
              <a:latin typeface="Arial Narrow"/>
              <a:cs typeface="Arial Narrow"/>
            </a:endParaRPr>
          </a:p>
          <a:p>
            <a:pPr algn="ctr">
              <a:lnSpc>
                <a:spcPct val="100000"/>
              </a:lnSpc>
              <a:spcBef>
                <a:spcPts val="80"/>
              </a:spcBef>
            </a:pPr>
            <a:r>
              <a:rPr sz="2800" dirty="0">
                <a:latin typeface="Arial Narrow"/>
                <a:cs typeface="Arial Narrow"/>
              </a:rPr>
              <a:t>Help</a:t>
            </a:r>
            <a:r>
              <a:rPr sz="2800" spc="-5" dirty="0">
                <a:latin typeface="Arial Narrow"/>
                <a:cs typeface="Arial Narrow"/>
              </a:rPr>
              <a:t> </a:t>
            </a:r>
            <a:r>
              <a:rPr sz="2800" dirty="0">
                <a:latin typeface="Arial Narrow"/>
                <a:cs typeface="Arial Narrow"/>
              </a:rPr>
              <a:t>a</a:t>
            </a:r>
            <a:r>
              <a:rPr sz="2800" spc="-5" dirty="0">
                <a:latin typeface="Arial Narrow"/>
                <a:cs typeface="Arial Narrow"/>
              </a:rPr>
              <a:t> </a:t>
            </a:r>
            <a:r>
              <a:rPr sz="2800" spc="-10" dirty="0">
                <a:latin typeface="Arial Narrow"/>
                <a:cs typeface="Arial Narrow"/>
              </a:rPr>
              <a:t>community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36468" y="5354828"/>
            <a:ext cx="3034665" cy="10109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0070C0"/>
                </a:solidFill>
                <a:latin typeface="Arial Narrow"/>
                <a:cs typeface="Arial Narrow"/>
              </a:rPr>
              <a:t>GLOBAL</a:t>
            </a:r>
            <a:r>
              <a:rPr sz="3600" b="1" spc="-80" dirty="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sz="3600" b="1" spc="-10" dirty="0">
                <a:solidFill>
                  <a:srgbClr val="0070C0"/>
                </a:solidFill>
                <a:latin typeface="Arial Narrow"/>
                <a:cs typeface="Arial Narrow"/>
              </a:rPr>
              <a:t>GRANT</a:t>
            </a:r>
            <a:endParaRPr sz="3600">
              <a:latin typeface="Arial Narrow"/>
              <a:cs typeface="Arial Narrow"/>
            </a:endParaRPr>
          </a:p>
          <a:p>
            <a:pPr marL="124460">
              <a:lnSpc>
                <a:spcPct val="100000"/>
              </a:lnSpc>
              <a:spcBef>
                <a:spcPts val="80"/>
              </a:spcBef>
            </a:pPr>
            <a:r>
              <a:rPr sz="2800" dirty="0">
                <a:latin typeface="Arial Narrow"/>
                <a:cs typeface="Arial Narrow"/>
              </a:rPr>
              <a:t>Make</a:t>
            </a:r>
            <a:r>
              <a:rPr sz="2800" spc="-15" dirty="0">
                <a:latin typeface="Arial Narrow"/>
                <a:cs typeface="Arial Narrow"/>
              </a:rPr>
              <a:t> </a:t>
            </a:r>
            <a:r>
              <a:rPr sz="2800" dirty="0">
                <a:latin typeface="Arial Narrow"/>
                <a:cs typeface="Arial Narrow"/>
              </a:rPr>
              <a:t>a</a:t>
            </a:r>
            <a:r>
              <a:rPr sz="2800" spc="-15" dirty="0">
                <a:latin typeface="Arial Narrow"/>
                <a:cs typeface="Arial Narrow"/>
              </a:rPr>
              <a:t> </a:t>
            </a:r>
            <a:r>
              <a:rPr sz="2800" dirty="0">
                <a:latin typeface="Arial Narrow"/>
                <a:cs typeface="Arial Narrow"/>
              </a:rPr>
              <a:t>bigger</a:t>
            </a:r>
            <a:r>
              <a:rPr sz="2800" spc="-15" dirty="0">
                <a:latin typeface="Arial Narrow"/>
                <a:cs typeface="Arial Narrow"/>
              </a:rPr>
              <a:t> </a:t>
            </a:r>
            <a:r>
              <a:rPr sz="2800" spc="-10" dirty="0">
                <a:latin typeface="Arial Narrow"/>
                <a:cs typeface="Arial Narrow"/>
              </a:rPr>
              <a:t>impact</a:t>
            </a:r>
            <a:endParaRPr sz="2800">
              <a:latin typeface="Arial Narrow"/>
              <a:cs typeface="Arial Narrow"/>
            </a:endParaRPr>
          </a:p>
        </p:txBody>
      </p:sp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620623" y="3802276"/>
            <a:ext cx="1518648" cy="1524418"/>
          </a:xfrm>
          <a:prstGeom prst="rect">
            <a:avLst/>
          </a:prstGeom>
        </p:spPr>
      </p:pic>
      <p:grpSp>
        <p:nvGrpSpPr>
          <p:cNvPr id="17" name="object 17"/>
          <p:cNvGrpSpPr/>
          <p:nvPr/>
        </p:nvGrpSpPr>
        <p:grpSpPr>
          <a:xfrm>
            <a:off x="0" y="1286010"/>
            <a:ext cx="10102215" cy="4516120"/>
            <a:chOff x="0" y="1286010"/>
            <a:chExt cx="10102215" cy="4516120"/>
          </a:xfrm>
        </p:grpSpPr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399404" y="1286010"/>
              <a:ext cx="1702800" cy="1103989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0" y="1488621"/>
              <a:ext cx="6784047" cy="4313219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2505732" y="5921755"/>
            <a:ext cx="46348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libri"/>
                <a:cs typeface="Calibri"/>
              </a:rPr>
              <a:t>OUR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ACTION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IS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SERVICE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ABOVE</a:t>
            </a:r>
            <a:r>
              <a:rPr sz="2400" b="1" spc="-20" dirty="0">
                <a:latin typeface="Calibri"/>
                <a:cs typeface="Calibri"/>
              </a:rPr>
              <a:t> SELF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14"/>
              </a:lnSpc>
            </a:pPr>
            <a:r>
              <a:rPr spc="-20" dirty="0"/>
              <a:t>2022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88952" cy="1158239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220314" y="1898624"/>
            <a:ext cx="7092950" cy="4733925"/>
            <a:chOff x="220314" y="1898624"/>
            <a:chExt cx="7092950" cy="4733925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6162" y="5639187"/>
              <a:ext cx="1599719" cy="99292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4964785" y="2189290"/>
              <a:ext cx="2287270" cy="991235"/>
            </a:xfrm>
            <a:custGeom>
              <a:avLst/>
              <a:gdLst/>
              <a:ahLst/>
              <a:cxnLst/>
              <a:rect l="l" t="t" r="r" b="b"/>
              <a:pathLst>
                <a:path w="2287270" h="991235">
                  <a:moveTo>
                    <a:pt x="211329" y="833306"/>
                  </a:moveTo>
                  <a:lnTo>
                    <a:pt x="0" y="920474"/>
                  </a:lnTo>
                  <a:lnTo>
                    <a:pt x="29056" y="990916"/>
                  </a:lnTo>
                  <a:lnTo>
                    <a:pt x="240384" y="903749"/>
                  </a:lnTo>
                  <a:lnTo>
                    <a:pt x="211329" y="833306"/>
                  </a:lnTo>
                  <a:close/>
                </a:path>
                <a:path w="2287270" h="991235">
                  <a:moveTo>
                    <a:pt x="493100" y="717082"/>
                  </a:moveTo>
                  <a:lnTo>
                    <a:pt x="281772" y="804250"/>
                  </a:lnTo>
                  <a:lnTo>
                    <a:pt x="310827" y="874693"/>
                  </a:lnTo>
                  <a:lnTo>
                    <a:pt x="522156" y="787525"/>
                  </a:lnTo>
                  <a:lnTo>
                    <a:pt x="493100" y="717082"/>
                  </a:lnTo>
                  <a:close/>
                </a:path>
                <a:path w="2287270" h="991235">
                  <a:moveTo>
                    <a:pt x="774871" y="600859"/>
                  </a:moveTo>
                  <a:lnTo>
                    <a:pt x="563543" y="688027"/>
                  </a:lnTo>
                  <a:lnTo>
                    <a:pt x="592599" y="758470"/>
                  </a:lnTo>
                  <a:lnTo>
                    <a:pt x="803927" y="671302"/>
                  </a:lnTo>
                  <a:lnTo>
                    <a:pt x="774871" y="600859"/>
                  </a:lnTo>
                  <a:close/>
                </a:path>
                <a:path w="2287270" h="991235">
                  <a:moveTo>
                    <a:pt x="1056643" y="484637"/>
                  </a:moveTo>
                  <a:lnTo>
                    <a:pt x="845314" y="571803"/>
                  </a:lnTo>
                  <a:lnTo>
                    <a:pt x="874370" y="642246"/>
                  </a:lnTo>
                  <a:lnTo>
                    <a:pt x="1085698" y="555080"/>
                  </a:lnTo>
                  <a:lnTo>
                    <a:pt x="1056643" y="484637"/>
                  </a:lnTo>
                  <a:close/>
                </a:path>
                <a:path w="2287270" h="991235">
                  <a:moveTo>
                    <a:pt x="1338414" y="368413"/>
                  </a:moveTo>
                  <a:lnTo>
                    <a:pt x="1127086" y="455580"/>
                  </a:lnTo>
                  <a:lnTo>
                    <a:pt x="1156141" y="526023"/>
                  </a:lnTo>
                  <a:lnTo>
                    <a:pt x="1367471" y="438856"/>
                  </a:lnTo>
                  <a:lnTo>
                    <a:pt x="1338414" y="368413"/>
                  </a:lnTo>
                  <a:close/>
                </a:path>
                <a:path w="2287270" h="991235">
                  <a:moveTo>
                    <a:pt x="1620187" y="252190"/>
                  </a:moveTo>
                  <a:lnTo>
                    <a:pt x="1408857" y="339357"/>
                  </a:lnTo>
                  <a:lnTo>
                    <a:pt x="1437913" y="409801"/>
                  </a:lnTo>
                  <a:lnTo>
                    <a:pt x="1649242" y="322633"/>
                  </a:lnTo>
                  <a:lnTo>
                    <a:pt x="1620187" y="252190"/>
                  </a:lnTo>
                  <a:close/>
                </a:path>
                <a:path w="2287270" h="991235">
                  <a:moveTo>
                    <a:pt x="1901958" y="135967"/>
                  </a:moveTo>
                  <a:lnTo>
                    <a:pt x="1690629" y="223133"/>
                  </a:lnTo>
                  <a:lnTo>
                    <a:pt x="1719685" y="293577"/>
                  </a:lnTo>
                  <a:lnTo>
                    <a:pt x="1931013" y="206410"/>
                  </a:lnTo>
                  <a:lnTo>
                    <a:pt x="1901958" y="135967"/>
                  </a:lnTo>
                  <a:close/>
                </a:path>
                <a:path w="2287270" h="991235">
                  <a:moveTo>
                    <a:pt x="2254121" y="55915"/>
                  </a:moveTo>
                  <a:lnTo>
                    <a:pt x="2096035" y="55915"/>
                  </a:lnTo>
                  <a:lnTo>
                    <a:pt x="2125092" y="126358"/>
                  </a:lnTo>
                  <a:lnTo>
                    <a:pt x="2089872" y="140885"/>
                  </a:lnTo>
                  <a:lnTo>
                    <a:pt x="2118927" y="211327"/>
                  </a:lnTo>
                  <a:lnTo>
                    <a:pt x="2254121" y="55915"/>
                  </a:lnTo>
                  <a:close/>
                </a:path>
                <a:path w="2287270" h="991235">
                  <a:moveTo>
                    <a:pt x="2060816" y="70442"/>
                  </a:moveTo>
                  <a:lnTo>
                    <a:pt x="1972401" y="106911"/>
                  </a:lnTo>
                  <a:lnTo>
                    <a:pt x="2001456" y="177354"/>
                  </a:lnTo>
                  <a:lnTo>
                    <a:pt x="2089872" y="140885"/>
                  </a:lnTo>
                  <a:lnTo>
                    <a:pt x="2060816" y="70442"/>
                  </a:lnTo>
                  <a:close/>
                </a:path>
                <a:path w="2287270" h="991235">
                  <a:moveTo>
                    <a:pt x="2096035" y="55915"/>
                  </a:moveTo>
                  <a:lnTo>
                    <a:pt x="2060816" y="70442"/>
                  </a:lnTo>
                  <a:lnTo>
                    <a:pt x="2089872" y="140885"/>
                  </a:lnTo>
                  <a:lnTo>
                    <a:pt x="2125092" y="126358"/>
                  </a:lnTo>
                  <a:lnTo>
                    <a:pt x="2096035" y="55915"/>
                  </a:lnTo>
                  <a:close/>
                </a:path>
                <a:path w="2287270" h="991235">
                  <a:moveTo>
                    <a:pt x="2031761" y="0"/>
                  </a:moveTo>
                  <a:lnTo>
                    <a:pt x="2060816" y="70442"/>
                  </a:lnTo>
                  <a:lnTo>
                    <a:pt x="2096035" y="55915"/>
                  </a:lnTo>
                  <a:lnTo>
                    <a:pt x="2254121" y="55915"/>
                  </a:lnTo>
                  <a:lnTo>
                    <a:pt x="2286673" y="18496"/>
                  </a:lnTo>
                  <a:lnTo>
                    <a:pt x="2031761" y="0"/>
                  </a:lnTo>
                  <a:close/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046949" y="3101722"/>
              <a:ext cx="2266315" cy="589280"/>
            </a:xfrm>
            <a:custGeom>
              <a:avLst/>
              <a:gdLst/>
              <a:ahLst/>
              <a:cxnLst/>
              <a:rect l="l" t="t" r="r" b="b"/>
              <a:pathLst>
                <a:path w="2266315" h="589279">
                  <a:moveTo>
                    <a:pt x="223434" y="466135"/>
                  </a:moveTo>
                  <a:lnTo>
                    <a:pt x="0" y="514451"/>
                  </a:lnTo>
                  <a:lnTo>
                    <a:pt x="16104" y="588930"/>
                  </a:lnTo>
                  <a:lnTo>
                    <a:pt x="239541" y="540614"/>
                  </a:lnTo>
                  <a:lnTo>
                    <a:pt x="223434" y="466135"/>
                  </a:lnTo>
                  <a:close/>
                </a:path>
                <a:path w="2266315" h="589279">
                  <a:moveTo>
                    <a:pt x="521350" y="401714"/>
                  </a:moveTo>
                  <a:lnTo>
                    <a:pt x="297914" y="450030"/>
                  </a:lnTo>
                  <a:lnTo>
                    <a:pt x="314018" y="524510"/>
                  </a:lnTo>
                  <a:lnTo>
                    <a:pt x="537455" y="476194"/>
                  </a:lnTo>
                  <a:lnTo>
                    <a:pt x="521350" y="401714"/>
                  </a:lnTo>
                  <a:close/>
                </a:path>
                <a:path w="2266315" h="589279">
                  <a:moveTo>
                    <a:pt x="819264" y="337294"/>
                  </a:moveTo>
                  <a:lnTo>
                    <a:pt x="595828" y="385610"/>
                  </a:lnTo>
                  <a:lnTo>
                    <a:pt x="611932" y="460087"/>
                  </a:lnTo>
                  <a:lnTo>
                    <a:pt x="835369" y="411772"/>
                  </a:lnTo>
                  <a:lnTo>
                    <a:pt x="819264" y="337294"/>
                  </a:lnTo>
                  <a:close/>
                </a:path>
                <a:path w="2266315" h="589279">
                  <a:moveTo>
                    <a:pt x="1117178" y="272872"/>
                  </a:moveTo>
                  <a:lnTo>
                    <a:pt x="893742" y="321188"/>
                  </a:lnTo>
                  <a:lnTo>
                    <a:pt x="909848" y="395667"/>
                  </a:lnTo>
                  <a:lnTo>
                    <a:pt x="1133283" y="347351"/>
                  </a:lnTo>
                  <a:lnTo>
                    <a:pt x="1117178" y="272872"/>
                  </a:lnTo>
                  <a:close/>
                </a:path>
                <a:path w="2266315" h="589279">
                  <a:moveTo>
                    <a:pt x="1415092" y="208451"/>
                  </a:moveTo>
                  <a:lnTo>
                    <a:pt x="1191657" y="256767"/>
                  </a:lnTo>
                  <a:lnTo>
                    <a:pt x="1207762" y="331245"/>
                  </a:lnTo>
                  <a:lnTo>
                    <a:pt x="1431198" y="282929"/>
                  </a:lnTo>
                  <a:lnTo>
                    <a:pt x="1415092" y="208451"/>
                  </a:lnTo>
                  <a:close/>
                </a:path>
                <a:path w="2266315" h="589279">
                  <a:moveTo>
                    <a:pt x="1713007" y="144029"/>
                  </a:moveTo>
                  <a:lnTo>
                    <a:pt x="1489571" y="192345"/>
                  </a:lnTo>
                  <a:lnTo>
                    <a:pt x="1505676" y="266824"/>
                  </a:lnTo>
                  <a:lnTo>
                    <a:pt x="1729112" y="218508"/>
                  </a:lnTo>
                  <a:lnTo>
                    <a:pt x="1713007" y="144029"/>
                  </a:lnTo>
                  <a:close/>
                </a:path>
                <a:path w="2266315" h="589279">
                  <a:moveTo>
                    <a:pt x="2018537" y="0"/>
                  </a:moveTo>
                  <a:lnTo>
                    <a:pt x="2066853" y="223436"/>
                  </a:lnTo>
                  <a:lnTo>
                    <a:pt x="2266130" y="63402"/>
                  </a:lnTo>
                  <a:lnTo>
                    <a:pt x="2018537" y="0"/>
                  </a:lnTo>
                  <a:close/>
                </a:path>
                <a:path w="2266315" h="589279">
                  <a:moveTo>
                    <a:pt x="2010921" y="79608"/>
                  </a:moveTo>
                  <a:lnTo>
                    <a:pt x="1787485" y="127924"/>
                  </a:lnTo>
                  <a:lnTo>
                    <a:pt x="1803590" y="202403"/>
                  </a:lnTo>
                  <a:lnTo>
                    <a:pt x="2027026" y="154087"/>
                  </a:lnTo>
                  <a:lnTo>
                    <a:pt x="2010921" y="79608"/>
                  </a:lnTo>
                  <a:close/>
                </a:path>
              </a:pathLst>
            </a:custGeom>
            <a:solidFill>
              <a:srgbClr val="872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967061" y="4290734"/>
              <a:ext cx="2284730" cy="842644"/>
            </a:xfrm>
            <a:custGeom>
              <a:avLst/>
              <a:gdLst/>
              <a:ahLst/>
              <a:cxnLst/>
              <a:rect l="l" t="t" r="r" b="b"/>
              <a:pathLst>
                <a:path w="2284729" h="842645">
                  <a:moveTo>
                    <a:pt x="24504" y="0"/>
                  </a:moveTo>
                  <a:lnTo>
                    <a:pt x="0" y="72152"/>
                  </a:lnTo>
                  <a:lnTo>
                    <a:pt x="216457" y="145665"/>
                  </a:lnTo>
                  <a:lnTo>
                    <a:pt x="240962" y="73513"/>
                  </a:lnTo>
                  <a:lnTo>
                    <a:pt x="24504" y="0"/>
                  </a:lnTo>
                  <a:close/>
                </a:path>
                <a:path w="2284729" h="842645">
                  <a:moveTo>
                    <a:pt x="313114" y="98017"/>
                  </a:moveTo>
                  <a:lnTo>
                    <a:pt x="288610" y="170169"/>
                  </a:lnTo>
                  <a:lnTo>
                    <a:pt x="505067" y="243683"/>
                  </a:lnTo>
                  <a:lnTo>
                    <a:pt x="529572" y="171531"/>
                  </a:lnTo>
                  <a:lnTo>
                    <a:pt x="313114" y="98017"/>
                  </a:lnTo>
                  <a:close/>
                </a:path>
                <a:path w="2284729" h="842645">
                  <a:moveTo>
                    <a:pt x="601723" y="196034"/>
                  </a:moveTo>
                  <a:lnTo>
                    <a:pt x="577220" y="268187"/>
                  </a:lnTo>
                  <a:lnTo>
                    <a:pt x="793677" y="341701"/>
                  </a:lnTo>
                  <a:lnTo>
                    <a:pt x="818180" y="269548"/>
                  </a:lnTo>
                  <a:lnTo>
                    <a:pt x="601723" y="196034"/>
                  </a:lnTo>
                  <a:close/>
                </a:path>
                <a:path w="2284729" h="842645">
                  <a:moveTo>
                    <a:pt x="890333" y="294053"/>
                  </a:moveTo>
                  <a:lnTo>
                    <a:pt x="865828" y="366205"/>
                  </a:lnTo>
                  <a:lnTo>
                    <a:pt x="1082286" y="439718"/>
                  </a:lnTo>
                  <a:lnTo>
                    <a:pt x="1106791" y="367565"/>
                  </a:lnTo>
                  <a:lnTo>
                    <a:pt x="890333" y="294053"/>
                  </a:lnTo>
                  <a:close/>
                </a:path>
                <a:path w="2284729" h="842645">
                  <a:moveTo>
                    <a:pt x="1178943" y="392070"/>
                  </a:moveTo>
                  <a:lnTo>
                    <a:pt x="1154438" y="464223"/>
                  </a:lnTo>
                  <a:lnTo>
                    <a:pt x="1370896" y="537735"/>
                  </a:lnTo>
                  <a:lnTo>
                    <a:pt x="1395401" y="465583"/>
                  </a:lnTo>
                  <a:lnTo>
                    <a:pt x="1178943" y="392070"/>
                  </a:lnTo>
                  <a:close/>
                </a:path>
                <a:path w="2284729" h="842645">
                  <a:moveTo>
                    <a:pt x="1467553" y="490087"/>
                  </a:moveTo>
                  <a:lnTo>
                    <a:pt x="1443048" y="562240"/>
                  </a:lnTo>
                  <a:lnTo>
                    <a:pt x="1659506" y="635753"/>
                  </a:lnTo>
                  <a:lnTo>
                    <a:pt x="1684011" y="563600"/>
                  </a:lnTo>
                  <a:lnTo>
                    <a:pt x="1467553" y="490087"/>
                  </a:lnTo>
                  <a:close/>
                </a:path>
                <a:path w="2284729" h="842645">
                  <a:moveTo>
                    <a:pt x="1756162" y="588105"/>
                  </a:moveTo>
                  <a:lnTo>
                    <a:pt x="1731658" y="660257"/>
                  </a:lnTo>
                  <a:lnTo>
                    <a:pt x="1948116" y="733770"/>
                  </a:lnTo>
                  <a:lnTo>
                    <a:pt x="1972619" y="661617"/>
                  </a:lnTo>
                  <a:lnTo>
                    <a:pt x="1756162" y="588105"/>
                  </a:lnTo>
                  <a:close/>
                </a:path>
                <a:path w="2284729" h="842645">
                  <a:moveTo>
                    <a:pt x="2055687" y="770304"/>
                  </a:moveTo>
                  <a:lnTo>
                    <a:pt x="2031183" y="842457"/>
                  </a:lnTo>
                  <a:lnTo>
                    <a:pt x="2284397" y="807741"/>
                  </a:lnTo>
                  <a:lnTo>
                    <a:pt x="2259494" y="782556"/>
                  </a:lnTo>
                  <a:lnTo>
                    <a:pt x="2091763" y="782556"/>
                  </a:lnTo>
                  <a:lnTo>
                    <a:pt x="2055687" y="770304"/>
                  </a:lnTo>
                  <a:close/>
                </a:path>
                <a:path w="2284729" h="842645">
                  <a:moveTo>
                    <a:pt x="2080191" y="698151"/>
                  </a:moveTo>
                  <a:lnTo>
                    <a:pt x="2055687" y="770304"/>
                  </a:lnTo>
                  <a:lnTo>
                    <a:pt x="2091763" y="782556"/>
                  </a:lnTo>
                  <a:lnTo>
                    <a:pt x="2116267" y="710403"/>
                  </a:lnTo>
                  <a:lnTo>
                    <a:pt x="2080191" y="698151"/>
                  </a:lnTo>
                  <a:close/>
                </a:path>
                <a:path w="2284729" h="842645">
                  <a:moveTo>
                    <a:pt x="2104696" y="625999"/>
                  </a:moveTo>
                  <a:lnTo>
                    <a:pt x="2080191" y="698151"/>
                  </a:lnTo>
                  <a:lnTo>
                    <a:pt x="2116267" y="710403"/>
                  </a:lnTo>
                  <a:lnTo>
                    <a:pt x="2091763" y="782556"/>
                  </a:lnTo>
                  <a:lnTo>
                    <a:pt x="2259494" y="782556"/>
                  </a:lnTo>
                  <a:lnTo>
                    <a:pt x="2104696" y="625999"/>
                  </a:lnTo>
                  <a:close/>
                </a:path>
                <a:path w="2284729" h="842645">
                  <a:moveTo>
                    <a:pt x="2044772" y="686122"/>
                  </a:moveTo>
                  <a:lnTo>
                    <a:pt x="2020267" y="758275"/>
                  </a:lnTo>
                  <a:lnTo>
                    <a:pt x="2055687" y="770304"/>
                  </a:lnTo>
                  <a:lnTo>
                    <a:pt x="2080191" y="698151"/>
                  </a:lnTo>
                  <a:lnTo>
                    <a:pt x="2044772" y="686122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602076" y="4800362"/>
              <a:ext cx="2649855" cy="1205865"/>
            </a:xfrm>
            <a:custGeom>
              <a:avLst/>
              <a:gdLst/>
              <a:ahLst/>
              <a:cxnLst/>
              <a:rect l="l" t="t" r="r" b="b"/>
              <a:pathLst>
                <a:path w="2649854" h="1205864">
                  <a:moveTo>
                    <a:pt x="30673" y="0"/>
                  </a:moveTo>
                  <a:lnTo>
                    <a:pt x="0" y="69753"/>
                  </a:lnTo>
                  <a:lnTo>
                    <a:pt x="209260" y="161773"/>
                  </a:lnTo>
                  <a:lnTo>
                    <a:pt x="239934" y="92020"/>
                  </a:lnTo>
                  <a:lnTo>
                    <a:pt x="30673" y="0"/>
                  </a:lnTo>
                  <a:close/>
                </a:path>
                <a:path w="2649854" h="1205864">
                  <a:moveTo>
                    <a:pt x="309688" y="122694"/>
                  </a:moveTo>
                  <a:lnTo>
                    <a:pt x="279013" y="192448"/>
                  </a:lnTo>
                  <a:lnTo>
                    <a:pt x="488275" y="284468"/>
                  </a:lnTo>
                  <a:lnTo>
                    <a:pt x="518948" y="214715"/>
                  </a:lnTo>
                  <a:lnTo>
                    <a:pt x="309688" y="122694"/>
                  </a:lnTo>
                  <a:close/>
                </a:path>
                <a:path w="2649854" h="1205864">
                  <a:moveTo>
                    <a:pt x="588702" y="245389"/>
                  </a:moveTo>
                  <a:lnTo>
                    <a:pt x="558029" y="315142"/>
                  </a:lnTo>
                  <a:lnTo>
                    <a:pt x="767289" y="407163"/>
                  </a:lnTo>
                  <a:lnTo>
                    <a:pt x="797962" y="337409"/>
                  </a:lnTo>
                  <a:lnTo>
                    <a:pt x="588702" y="245389"/>
                  </a:lnTo>
                  <a:close/>
                </a:path>
                <a:path w="2649854" h="1205864">
                  <a:moveTo>
                    <a:pt x="867717" y="368084"/>
                  </a:moveTo>
                  <a:lnTo>
                    <a:pt x="837043" y="437837"/>
                  </a:lnTo>
                  <a:lnTo>
                    <a:pt x="1046303" y="529859"/>
                  </a:lnTo>
                  <a:lnTo>
                    <a:pt x="1076977" y="460104"/>
                  </a:lnTo>
                  <a:lnTo>
                    <a:pt x="867717" y="368084"/>
                  </a:lnTo>
                  <a:close/>
                </a:path>
                <a:path w="2649854" h="1205864">
                  <a:moveTo>
                    <a:pt x="1146731" y="490778"/>
                  </a:moveTo>
                  <a:lnTo>
                    <a:pt x="1116056" y="560532"/>
                  </a:lnTo>
                  <a:lnTo>
                    <a:pt x="1325318" y="652553"/>
                  </a:lnTo>
                  <a:lnTo>
                    <a:pt x="1355991" y="582800"/>
                  </a:lnTo>
                  <a:lnTo>
                    <a:pt x="1146731" y="490778"/>
                  </a:lnTo>
                  <a:close/>
                </a:path>
                <a:path w="2649854" h="1205864">
                  <a:moveTo>
                    <a:pt x="1425745" y="613473"/>
                  </a:moveTo>
                  <a:lnTo>
                    <a:pt x="1395072" y="683226"/>
                  </a:lnTo>
                  <a:lnTo>
                    <a:pt x="1604332" y="775248"/>
                  </a:lnTo>
                  <a:lnTo>
                    <a:pt x="1635006" y="705495"/>
                  </a:lnTo>
                  <a:lnTo>
                    <a:pt x="1425745" y="613473"/>
                  </a:lnTo>
                  <a:close/>
                </a:path>
                <a:path w="2649854" h="1205864">
                  <a:moveTo>
                    <a:pt x="1704760" y="736168"/>
                  </a:moveTo>
                  <a:lnTo>
                    <a:pt x="1674086" y="805921"/>
                  </a:lnTo>
                  <a:lnTo>
                    <a:pt x="1883346" y="897943"/>
                  </a:lnTo>
                  <a:lnTo>
                    <a:pt x="1914020" y="828189"/>
                  </a:lnTo>
                  <a:lnTo>
                    <a:pt x="1704760" y="736168"/>
                  </a:lnTo>
                  <a:close/>
                </a:path>
                <a:path w="2649854" h="1205864">
                  <a:moveTo>
                    <a:pt x="1983774" y="858863"/>
                  </a:moveTo>
                  <a:lnTo>
                    <a:pt x="1953099" y="928616"/>
                  </a:lnTo>
                  <a:lnTo>
                    <a:pt x="2162361" y="1020637"/>
                  </a:lnTo>
                  <a:lnTo>
                    <a:pt x="2193034" y="950884"/>
                  </a:lnTo>
                  <a:lnTo>
                    <a:pt x="1983774" y="858863"/>
                  </a:lnTo>
                  <a:close/>
                </a:path>
                <a:path w="2649854" h="1205864">
                  <a:moveTo>
                    <a:pt x="2424785" y="1136037"/>
                  </a:moveTo>
                  <a:lnTo>
                    <a:pt x="2394111" y="1205790"/>
                  </a:lnTo>
                  <a:lnTo>
                    <a:pt x="2649382" y="1193181"/>
                  </a:lnTo>
                  <a:lnTo>
                    <a:pt x="2608000" y="1143332"/>
                  </a:lnTo>
                  <a:lnTo>
                    <a:pt x="2441375" y="1143332"/>
                  </a:lnTo>
                  <a:lnTo>
                    <a:pt x="2424785" y="1136037"/>
                  </a:lnTo>
                  <a:close/>
                </a:path>
                <a:path w="2649854" h="1205864">
                  <a:moveTo>
                    <a:pt x="2455458" y="1066283"/>
                  </a:moveTo>
                  <a:lnTo>
                    <a:pt x="2424785" y="1136037"/>
                  </a:lnTo>
                  <a:lnTo>
                    <a:pt x="2441375" y="1143332"/>
                  </a:lnTo>
                  <a:lnTo>
                    <a:pt x="2472048" y="1073579"/>
                  </a:lnTo>
                  <a:lnTo>
                    <a:pt x="2455458" y="1066283"/>
                  </a:lnTo>
                  <a:close/>
                </a:path>
                <a:path w="2649854" h="1205864">
                  <a:moveTo>
                    <a:pt x="2486132" y="996529"/>
                  </a:moveTo>
                  <a:lnTo>
                    <a:pt x="2455458" y="1066283"/>
                  </a:lnTo>
                  <a:lnTo>
                    <a:pt x="2472048" y="1073579"/>
                  </a:lnTo>
                  <a:lnTo>
                    <a:pt x="2441375" y="1143332"/>
                  </a:lnTo>
                  <a:lnTo>
                    <a:pt x="2608000" y="1143332"/>
                  </a:lnTo>
                  <a:lnTo>
                    <a:pt x="2486132" y="996529"/>
                  </a:lnTo>
                  <a:close/>
                </a:path>
                <a:path w="2649854" h="1205864">
                  <a:moveTo>
                    <a:pt x="2262788" y="981557"/>
                  </a:moveTo>
                  <a:lnTo>
                    <a:pt x="2232115" y="1051311"/>
                  </a:lnTo>
                  <a:lnTo>
                    <a:pt x="2424785" y="1136037"/>
                  </a:lnTo>
                  <a:lnTo>
                    <a:pt x="2455458" y="1066283"/>
                  </a:lnTo>
                  <a:lnTo>
                    <a:pt x="2262788" y="981557"/>
                  </a:lnTo>
                  <a:close/>
                </a:path>
              </a:pathLst>
            </a:custGeom>
            <a:solidFill>
              <a:srgbClr val="D91B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46912" y="1927199"/>
              <a:ext cx="3616325" cy="3524250"/>
            </a:xfrm>
            <a:custGeom>
              <a:avLst/>
              <a:gdLst/>
              <a:ahLst/>
              <a:cxnLst/>
              <a:rect l="l" t="t" r="r" b="b"/>
              <a:pathLst>
                <a:path w="3616325" h="3524250">
                  <a:moveTo>
                    <a:pt x="1807993" y="0"/>
                  </a:moveTo>
                  <a:lnTo>
                    <a:pt x="1759040" y="633"/>
                  </a:lnTo>
                  <a:lnTo>
                    <a:pt x="1710409" y="2522"/>
                  </a:lnTo>
                  <a:lnTo>
                    <a:pt x="1662115" y="5651"/>
                  </a:lnTo>
                  <a:lnTo>
                    <a:pt x="1614175" y="10004"/>
                  </a:lnTo>
                  <a:lnTo>
                    <a:pt x="1566606" y="15565"/>
                  </a:lnTo>
                  <a:lnTo>
                    <a:pt x="1519423" y="22318"/>
                  </a:lnTo>
                  <a:lnTo>
                    <a:pt x="1472644" y="30248"/>
                  </a:lnTo>
                  <a:lnTo>
                    <a:pt x="1426285" y="39337"/>
                  </a:lnTo>
                  <a:lnTo>
                    <a:pt x="1380361" y="49570"/>
                  </a:lnTo>
                  <a:lnTo>
                    <a:pt x="1334890" y="60931"/>
                  </a:lnTo>
                  <a:lnTo>
                    <a:pt x="1289888" y="73405"/>
                  </a:lnTo>
                  <a:lnTo>
                    <a:pt x="1245371" y="86974"/>
                  </a:lnTo>
                  <a:lnTo>
                    <a:pt x="1201356" y="101624"/>
                  </a:lnTo>
                  <a:lnTo>
                    <a:pt x="1157858" y="117337"/>
                  </a:lnTo>
                  <a:lnTo>
                    <a:pt x="1114896" y="134099"/>
                  </a:lnTo>
                  <a:lnTo>
                    <a:pt x="1072484" y="151893"/>
                  </a:lnTo>
                  <a:lnTo>
                    <a:pt x="1030639" y="170704"/>
                  </a:lnTo>
                  <a:lnTo>
                    <a:pt x="989378" y="190514"/>
                  </a:lnTo>
                  <a:lnTo>
                    <a:pt x="948717" y="211309"/>
                  </a:lnTo>
                  <a:lnTo>
                    <a:pt x="908672" y="233072"/>
                  </a:lnTo>
                  <a:lnTo>
                    <a:pt x="869261" y="255788"/>
                  </a:lnTo>
                  <a:lnTo>
                    <a:pt x="830498" y="279439"/>
                  </a:lnTo>
                  <a:lnTo>
                    <a:pt x="792402" y="304011"/>
                  </a:lnTo>
                  <a:lnTo>
                    <a:pt x="754987" y="329488"/>
                  </a:lnTo>
                  <a:lnTo>
                    <a:pt x="718270" y="355852"/>
                  </a:lnTo>
                  <a:lnTo>
                    <a:pt x="682269" y="383089"/>
                  </a:lnTo>
                  <a:lnTo>
                    <a:pt x="646999" y="411183"/>
                  </a:lnTo>
                  <a:lnTo>
                    <a:pt x="612476" y="440117"/>
                  </a:lnTo>
                  <a:lnTo>
                    <a:pt x="578718" y="469875"/>
                  </a:lnTo>
                  <a:lnTo>
                    <a:pt x="545740" y="500442"/>
                  </a:lnTo>
                  <a:lnTo>
                    <a:pt x="513559" y="531801"/>
                  </a:lnTo>
                  <a:lnTo>
                    <a:pt x="482191" y="563937"/>
                  </a:lnTo>
                  <a:lnTo>
                    <a:pt x="451652" y="596833"/>
                  </a:lnTo>
                  <a:lnTo>
                    <a:pt x="421960" y="630474"/>
                  </a:lnTo>
                  <a:lnTo>
                    <a:pt x="393130" y="664843"/>
                  </a:lnTo>
                  <a:lnTo>
                    <a:pt x="365179" y="699925"/>
                  </a:lnTo>
                  <a:lnTo>
                    <a:pt x="338124" y="735704"/>
                  </a:lnTo>
                  <a:lnTo>
                    <a:pt x="311979" y="772163"/>
                  </a:lnTo>
                  <a:lnTo>
                    <a:pt x="286763" y="809287"/>
                  </a:lnTo>
                  <a:lnTo>
                    <a:pt x="262492" y="847059"/>
                  </a:lnTo>
                  <a:lnTo>
                    <a:pt x="239181" y="885464"/>
                  </a:lnTo>
                  <a:lnTo>
                    <a:pt x="216848" y="924486"/>
                  </a:lnTo>
                  <a:lnTo>
                    <a:pt x="195508" y="964109"/>
                  </a:lnTo>
                  <a:lnTo>
                    <a:pt x="175178" y="1004316"/>
                  </a:lnTo>
                  <a:lnTo>
                    <a:pt x="155875" y="1045092"/>
                  </a:lnTo>
                  <a:lnTo>
                    <a:pt x="137614" y="1086421"/>
                  </a:lnTo>
                  <a:lnTo>
                    <a:pt x="120413" y="1128286"/>
                  </a:lnTo>
                  <a:lnTo>
                    <a:pt x="104287" y="1170672"/>
                  </a:lnTo>
                  <a:lnTo>
                    <a:pt x="89254" y="1213563"/>
                  </a:lnTo>
                  <a:lnTo>
                    <a:pt x="75329" y="1256943"/>
                  </a:lnTo>
                  <a:lnTo>
                    <a:pt x="62528" y="1300796"/>
                  </a:lnTo>
                  <a:lnTo>
                    <a:pt x="50869" y="1345106"/>
                  </a:lnTo>
                  <a:lnTo>
                    <a:pt x="40368" y="1389857"/>
                  </a:lnTo>
                  <a:lnTo>
                    <a:pt x="31040" y="1435032"/>
                  </a:lnTo>
                  <a:lnTo>
                    <a:pt x="22903" y="1480616"/>
                  </a:lnTo>
                  <a:lnTo>
                    <a:pt x="15973" y="1526594"/>
                  </a:lnTo>
                  <a:lnTo>
                    <a:pt x="10266" y="1572948"/>
                  </a:lnTo>
                  <a:lnTo>
                    <a:pt x="5799" y="1619664"/>
                  </a:lnTo>
                  <a:lnTo>
                    <a:pt x="2588" y="1666724"/>
                  </a:lnTo>
                  <a:lnTo>
                    <a:pt x="649" y="1714113"/>
                  </a:lnTo>
                  <a:lnTo>
                    <a:pt x="0" y="1761816"/>
                  </a:lnTo>
                  <a:lnTo>
                    <a:pt x="649" y="1809518"/>
                  </a:lnTo>
                  <a:lnTo>
                    <a:pt x="2588" y="1856908"/>
                  </a:lnTo>
                  <a:lnTo>
                    <a:pt x="5799" y="1903968"/>
                  </a:lnTo>
                  <a:lnTo>
                    <a:pt x="10266" y="1950684"/>
                  </a:lnTo>
                  <a:lnTo>
                    <a:pt x="15973" y="1997038"/>
                  </a:lnTo>
                  <a:lnTo>
                    <a:pt x="22903" y="2043016"/>
                  </a:lnTo>
                  <a:lnTo>
                    <a:pt x="31040" y="2088600"/>
                  </a:lnTo>
                  <a:lnTo>
                    <a:pt x="40368" y="2133776"/>
                  </a:lnTo>
                  <a:lnTo>
                    <a:pt x="50869" y="2178526"/>
                  </a:lnTo>
                  <a:lnTo>
                    <a:pt x="62528" y="2222836"/>
                  </a:lnTo>
                  <a:lnTo>
                    <a:pt x="75329" y="2266689"/>
                  </a:lnTo>
                  <a:lnTo>
                    <a:pt x="89254" y="2310069"/>
                  </a:lnTo>
                  <a:lnTo>
                    <a:pt x="104287" y="2352960"/>
                  </a:lnTo>
                  <a:lnTo>
                    <a:pt x="120413" y="2395346"/>
                  </a:lnTo>
                  <a:lnTo>
                    <a:pt x="137614" y="2437212"/>
                  </a:lnTo>
                  <a:lnTo>
                    <a:pt x="155875" y="2478541"/>
                  </a:lnTo>
                  <a:lnTo>
                    <a:pt x="175178" y="2519317"/>
                  </a:lnTo>
                  <a:lnTo>
                    <a:pt x="195508" y="2559524"/>
                  </a:lnTo>
                  <a:lnTo>
                    <a:pt x="216848" y="2599146"/>
                  </a:lnTo>
                  <a:lnTo>
                    <a:pt x="239181" y="2638168"/>
                  </a:lnTo>
                  <a:lnTo>
                    <a:pt x="262492" y="2676573"/>
                  </a:lnTo>
                  <a:lnTo>
                    <a:pt x="286763" y="2714346"/>
                  </a:lnTo>
                  <a:lnTo>
                    <a:pt x="311979" y="2751470"/>
                  </a:lnTo>
                  <a:lnTo>
                    <a:pt x="338124" y="2787929"/>
                  </a:lnTo>
                  <a:lnTo>
                    <a:pt x="365179" y="2823707"/>
                  </a:lnTo>
                  <a:lnTo>
                    <a:pt x="393130" y="2858789"/>
                  </a:lnTo>
                  <a:lnTo>
                    <a:pt x="421960" y="2893159"/>
                  </a:lnTo>
                  <a:lnTo>
                    <a:pt x="451652" y="2926800"/>
                  </a:lnTo>
                  <a:lnTo>
                    <a:pt x="482191" y="2959696"/>
                  </a:lnTo>
                  <a:lnTo>
                    <a:pt x="513559" y="2991832"/>
                  </a:lnTo>
                  <a:lnTo>
                    <a:pt x="545740" y="3023191"/>
                  </a:lnTo>
                  <a:lnTo>
                    <a:pt x="578718" y="3053758"/>
                  </a:lnTo>
                  <a:lnTo>
                    <a:pt x="612476" y="3083516"/>
                  </a:lnTo>
                  <a:lnTo>
                    <a:pt x="646999" y="3112450"/>
                  </a:lnTo>
                  <a:lnTo>
                    <a:pt x="682269" y="3140544"/>
                  </a:lnTo>
                  <a:lnTo>
                    <a:pt x="718270" y="3167781"/>
                  </a:lnTo>
                  <a:lnTo>
                    <a:pt x="754987" y="3194145"/>
                  </a:lnTo>
                  <a:lnTo>
                    <a:pt x="792402" y="3219622"/>
                  </a:lnTo>
                  <a:lnTo>
                    <a:pt x="830498" y="3244194"/>
                  </a:lnTo>
                  <a:lnTo>
                    <a:pt x="869261" y="3267845"/>
                  </a:lnTo>
                  <a:lnTo>
                    <a:pt x="908672" y="3290561"/>
                  </a:lnTo>
                  <a:lnTo>
                    <a:pt x="948717" y="3312324"/>
                  </a:lnTo>
                  <a:lnTo>
                    <a:pt x="989378" y="3333119"/>
                  </a:lnTo>
                  <a:lnTo>
                    <a:pt x="1030639" y="3352929"/>
                  </a:lnTo>
                  <a:lnTo>
                    <a:pt x="1072484" y="3371740"/>
                  </a:lnTo>
                  <a:lnTo>
                    <a:pt x="1114896" y="3389534"/>
                  </a:lnTo>
                  <a:lnTo>
                    <a:pt x="1157858" y="3406296"/>
                  </a:lnTo>
                  <a:lnTo>
                    <a:pt x="1201356" y="3422009"/>
                  </a:lnTo>
                  <a:lnTo>
                    <a:pt x="1245371" y="3436659"/>
                  </a:lnTo>
                  <a:lnTo>
                    <a:pt x="1289888" y="3450228"/>
                  </a:lnTo>
                  <a:lnTo>
                    <a:pt x="1334890" y="3462702"/>
                  </a:lnTo>
                  <a:lnTo>
                    <a:pt x="1380361" y="3474063"/>
                  </a:lnTo>
                  <a:lnTo>
                    <a:pt x="1426285" y="3484296"/>
                  </a:lnTo>
                  <a:lnTo>
                    <a:pt x="1472644" y="3493385"/>
                  </a:lnTo>
                  <a:lnTo>
                    <a:pt x="1519423" y="3501315"/>
                  </a:lnTo>
                  <a:lnTo>
                    <a:pt x="1566606" y="3508068"/>
                  </a:lnTo>
                  <a:lnTo>
                    <a:pt x="1614175" y="3513629"/>
                  </a:lnTo>
                  <a:lnTo>
                    <a:pt x="1662115" y="3517982"/>
                  </a:lnTo>
                  <a:lnTo>
                    <a:pt x="1710409" y="3521111"/>
                  </a:lnTo>
                  <a:lnTo>
                    <a:pt x="1759040" y="3523000"/>
                  </a:lnTo>
                  <a:lnTo>
                    <a:pt x="1807993" y="3523634"/>
                  </a:lnTo>
                  <a:lnTo>
                    <a:pt x="1856946" y="3523000"/>
                  </a:lnTo>
                  <a:lnTo>
                    <a:pt x="1905577" y="3521111"/>
                  </a:lnTo>
                  <a:lnTo>
                    <a:pt x="1953871" y="3517982"/>
                  </a:lnTo>
                  <a:lnTo>
                    <a:pt x="2001811" y="3513629"/>
                  </a:lnTo>
                  <a:lnTo>
                    <a:pt x="2049380" y="3508068"/>
                  </a:lnTo>
                  <a:lnTo>
                    <a:pt x="2096562" y="3501315"/>
                  </a:lnTo>
                  <a:lnTo>
                    <a:pt x="2143342" y="3493385"/>
                  </a:lnTo>
                  <a:lnTo>
                    <a:pt x="2189701" y="3484296"/>
                  </a:lnTo>
                  <a:lnTo>
                    <a:pt x="2235625" y="3474063"/>
                  </a:lnTo>
                  <a:lnTo>
                    <a:pt x="2281096" y="3462702"/>
                  </a:lnTo>
                  <a:lnTo>
                    <a:pt x="2326098" y="3450228"/>
                  </a:lnTo>
                  <a:lnTo>
                    <a:pt x="2370615" y="3436659"/>
                  </a:lnTo>
                  <a:lnTo>
                    <a:pt x="2414630" y="3422009"/>
                  </a:lnTo>
                  <a:lnTo>
                    <a:pt x="2458127" y="3406296"/>
                  </a:lnTo>
                  <a:lnTo>
                    <a:pt x="2501090" y="3389534"/>
                  </a:lnTo>
                  <a:lnTo>
                    <a:pt x="2543502" y="3371740"/>
                  </a:lnTo>
                  <a:lnTo>
                    <a:pt x="2585346" y="3352929"/>
                  </a:lnTo>
                  <a:lnTo>
                    <a:pt x="2626607" y="3333119"/>
                  </a:lnTo>
                  <a:lnTo>
                    <a:pt x="2667268" y="3312324"/>
                  </a:lnTo>
                  <a:lnTo>
                    <a:pt x="2707313" y="3290561"/>
                  </a:lnTo>
                  <a:lnTo>
                    <a:pt x="2746725" y="3267845"/>
                  </a:lnTo>
                  <a:lnTo>
                    <a:pt x="2785487" y="3244194"/>
                  </a:lnTo>
                  <a:lnTo>
                    <a:pt x="2823584" y="3219622"/>
                  </a:lnTo>
                  <a:lnTo>
                    <a:pt x="2860998" y="3194145"/>
                  </a:lnTo>
                  <a:lnTo>
                    <a:pt x="2897715" y="3167781"/>
                  </a:lnTo>
                  <a:lnTo>
                    <a:pt x="2933716" y="3140544"/>
                  </a:lnTo>
                  <a:lnTo>
                    <a:pt x="2968986" y="3112450"/>
                  </a:lnTo>
                  <a:lnTo>
                    <a:pt x="3003509" y="3083516"/>
                  </a:lnTo>
                  <a:lnTo>
                    <a:pt x="3037267" y="3053758"/>
                  </a:lnTo>
                  <a:lnTo>
                    <a:pt x="3070245" y="3023191"/>
                  </a:lnTo>
                  <a:lnTo>
                    <a:pt x="3102426" y="2991832"/>
                  </a:lnTo>
                  <a:lnTo>
                    <a:pt x="3133794" y="2959696"/>
                  </a:lnTo>
                  <a:lnTo>
                    <a:pt x="3164333" y="2926800"/>
                  </a:lnTo>
                  <a:lnTo>
                    <a:pt x="3194025" y="2893159"/>
                  </a:lnTo>
                  <a:lnTo>
                    <a:pt x="3222855" y="2858789"/>
                  </a:lnTo>
                  <a:lnTo>
                    <a:pt x="3250806" y="2823707"/>
                  </a:lnTo>
                  <a:lnTo>
                    <a:pt x="3277861" y="2787929"/>
                  </a:lnTo>
                  <a:lnTo>
                    <a:pt x="3304005" y="2751470"/>
                  </a:lnTo>
                  <a:lnTo>
                    <a:pt x="3329222" y="2714346"/>
                  </a:lnTo>
                  <a:lnTo>
                    <a:pt x="3353493" y="2676573"/>
                  </a:lnTo>
                  <a:lnTo>
                    <a:pt x="3376804" y="2638168"/>
                  </a:lnTo>
                  <a:lnTo>
                    <a:pt x="3399137" y="2599146"/>
                  </a:lnTo>
                  <a:lnTo>
                    <a:pt x="3420477" y="2559524"/>
                  </a:lnTo>
                  <a:lnTo>
                    <a:pt x="3440807" y="2519317"/>
                  </a:lnTo>
                  <a:lnTo>
                    <a:pt x="3460110" y="2478541"/>
                  </a:lnTo>
                  <a:lnTo>
                    <a:pt x="3478371" y="2437212"/>
                  </a:lnTo>
                  <a:lnTo>
                    <a:pt x="3495572" y="2395346"/>
                  </a:lnTo>
                  <a:lnTo>
                    <a:pt x="3511698" y="2352960"/>
                  </a:lnTo>
                  <a:lnTo>
                    <a:pt x="3526731" y="2310069"/>
                  </a:lnTo>
                  <a:lnTo>
                    <a:pt x="3540656" y="2266689"/>
                  </a:lnTo>
                  <a:lnTo>
                    <a:pt x="3553457" y="2222836"/>
                  </a:lnTo>
                  <a:lnTo>
                    <a:pt x="3565116" y="2178526"/>
                  </a:lnTo>
                  <a:lnTo>
                    <a:pt x="3575617" y="2133776"/>
                  </a:lnTo>
                  <a:lnTo>
                    <a:pt x="3584945" y="2088600"/>
                  </a:lnTo>
                  <a:lnTo>
                    <a:pt x="3593081" y="2043016"/>
                  </a:lnTo>
                  <a:lnTo>
                    <a:pt x="3600012" y="1997038"/>
                  </a:lnTo>
                  <a:lnTo>
                    <a:pt x="3605718" y="1950684"/>
                  </a:lnTo>
                  <a:lnTo>
                    <a:pt x="3610186" y="1903968"/>
                  </a:lnTo>
                  <a:lnTo>
                    <a:pt x="3613397" y="1856908"/>
                  </a:lnTo>
                  <a:lnTo>
                    <a:pt x="3615336" y="1809518"/>
                  </a:lnTo>
                  <a:lnTo>
                    <a:pt x="3615985" y="1761816"/>
                  </a:lnTo>
                  <a:lnTo>
                    <a:pt x="3615336" y="1714113"/>
                  </a:lnTo>
                  <a:lnTo>
                    <a:pt x="3613397" y="1666724"/>
                  </a:lnTo>
                  <a:lnTo>
                    <a:pt x="3610186" y="1619664"/>
                  </a:lnTo>
                  <a:lnTo>
                    <a:pt x="3605718" y="1572948"/>
                  </a:lnTo>
                  <a:lnTo>
                    <a:pt x="3600012" y="1526594"/>
                  </a:lnTo>
                  <a:lnTo>
                    <a:pt x="3593081" y="1480616"/>
                  </a:lnTo>
                  <a:lnTo>
                    <a:pt x="3584945" y="1435032"/>
                  </a:lnTo>
                  <a:lnTo>
                    <a:pt x="3575617" y="1389857"/>
                  </a:lnTo>
                  <a:lnTo>
                    <a:pt x="3565116" y="1345106"/>
                  </a:lnTo>
                  <a:lnTo>
                    <a:pt x="3553457" y="1300796"/>
                  </a:lnTo>
                  <a:lnTo>
                    <a:pt x="3540656" y="1256943"/>
                  </a:lnTo>
                  <a:lnTo>
                    <a:pt x="3526731" y="1213563"/>
                  </a:lnTo>
                  <a:lnTo>
                    <a:pt x="3511698" y="1170672"/>
                  </a:lnTo>
                  <a:lnTo>
                    <a:pt x="3495572" y="1128286"/>
                  </a:lnTo>
                  <a:lnTo>
                    <a:pt x="3478371" y="1086421"/>
                  </a:lnTo>
                  <a:lnTo>
                    <a:pt x="3460110" y="1045092"/>
                  </a:lnTo>
                  <a:lnTo>
                    <a:pt x="3440807" y="1004316"/>
                  </a:lnTo>
                  <a:lnTo>
                    <a:pt x="3420477" y="964109"/>
                  </a:lnTo>
                  <a:lnTo>
                    <a:pt x="3399137" y="924486"/>
                  </a:lnTo>
                  <a:lnTo>
                    <a:pt x="3376804" y="885464"/>
                  </a:lnTo>
                  <a:lnTo>
                    <a:pt x="3353493" y="847059"/>
                  </a:lnTo>
                  <a:lnTo>
                    <a:pt x="3329222" y="809287"/>
                  </a:lnTo>
                  <a:lnTo>
                    <a:pt x="3304005" y="772163"/>
                  </a:lnTo>
                  <a:lnTo>
                    <a:pt x="3277861" y="735704"/>
                  </a:lnTo>
                  <a:lnTo>
                    <a:pt x="3250806" y="699925"/>
                  </a:lnTo>
                  <a:lnTo>
                    <a:pt x="3222855" y="664843"/>
                  </a:lnTo>
                  <a:lnTo>
                    <a:pt x="3194025" y="630474"/>
                  </a:lnTo>
                  <a:lnTo>
                    <a:pt x="3164333" y="596833"/>
                  </a:lnTo>
                  <a:lnTo>
                    <a:pt x="3133794" y="563937"/>
                  </a:lnTo>
                  <a:lnTo>
                    <a:pt x="3102426" y="531801"/>
                  </a:lnTo>
                  <a:lnTo>
                    <a:pt x="3070245" y="500442"/>
                  </a:lnTo>
                  <a:lnTo>
                    <a:pt x="3037267" y="469875"/>
                  </a:lnTo>
                  <a:lnTo>
                    <a:pt x="3003509" y="440117"/>
                  </a:lnTo>
                  <a:lnTo>
                    <a:pt x="2968986" y="411183"/>
                  </a:lnTo>
                  <a:lnTo>
                    <a:pt x="2933716" y="383089"/>
                  </a:lnTo>
                  <a:lnTo>
                    <a:pt x="2897715" y="355852"/>
                  </a:lnTo>
                  <a:lnTo>
                    <a:pt x="2860998" y="329488"/>
                  </a:lnTo>
                  <a:lnTo>
                    <a:pt x="2823584" y="304011"/>
                  </a:lnTo>
                  <a:lnTo>
                    <a:pt x="2785487" y="279439"/>
                  </a:lnTo>
                  <a:lnTo>
                    <a:pt x="2746725" y="255788"/>
                  </a:lnTo>
                  <a:lnTo>
                    <a:pt x="2707313" y="233072"/>
                  </a:lnTo>
                  <a:lnTo>
                    <a:pt x="2667268" y="211309"/>
                  </a:lnTo>
                  <a:lnTo>
                    <a:pt x="2626607" y="190514"/>
                  </a:lnTo>
                  <a:lnTo>
                    <a:pt x="2585346" y="170704"/>
                  </a:lnTo>
                  <a:lnTo>
                    <a:pt x="2543502" y="151893"/>
                  </a:lnTo>
                  <a:lnTo>
                    <a:pt x="2501090" y="134099"/>
                  </a:lnTo>
                  <a:lnTo>
                    <a:pt x="2458127" y="117337"/>
                  </a:lnTo>
                  <a:lnTo>
                    <a:pt x="2414630" y="101624"/>
                  </a:lnTo>
                  <a:lnTo>
                    <a:pt x="2370615" y="86974"/>
                  </a:lnTo>
                  <a:lnTo>
                    <a:pt x="2326098" y="73405"/>
                  </a:lnTo>
                  <a:lnTo>
                    <a:pt x="2281096" y="60931"/>
                  </a:lnTo>
                  <a:lnTo>
                    <a:pt x="2235625" y="49570"/>
                  </a:lnTo>
                  <a:lnTo>
                    <a:pt x="2189701" y="39337"/>
                  </a:lnTo>
                  <a:lnTo>
                    <a:pt x="2143342" y="30248"/>
                  </a:lnTo>
                  <a:lnTo>
                    <a:pt x="2096562" y="22318"/>
                  </a:lnTo>
                  <a:lnTo>
                    <a:pt x="2049380" y="15565"/>
                  </a:lnTo>
                  <a:lnTo>
                    <a:pt x="2001811" y="10004"/>
                  </a:lnTo>
                  <a:lnTo>
                    <a:pt x="1953871" y="5651"/>
                  </a:lnTo>
                  <a:lnTo>
                    <a:pt x="1905577" y="2522"/>
                  </a:lnTo>
                  <a:lnTo>
                    <a:pt x="1856946" y="633"/>
                  </a:lnTo>
                  <a:lnTo>
                    <a:pt x="18079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446912" y="1927199"/>
              <a:ext cx="3616325" cy="3524250"/>
            </a:xfrm>
            <a:custGeom>
              <a:avLst/>
              <a:gdLst/>
              <a:ahLst/>
              <a:cxnLst/>
              <a:rect l="l" t="t" r="r" b="b"/>
              <a:pathLst>
                <a:path w="3616325" h="3524250">
                  <a:moveTo>
                    <a:pt x="0" y="1761818"/>
                  </a:moveTo>
                  <a:lnTo>
                    <a:pt x="649" y="1714115"/>
                  </a:lnTo>
                  <a:lnTo>
                    <a:pt x="2588" y="1666726"/>
                  </a:lnTo>
                  <a:lnTo>
                    <a:pt x="5799" y="1619665"/>
                  </a:lnTo>
                  <a:lnTo>
                    <a:pt x="10266" y="1572950"/>
                  </a:lnTo>
                  <a:lnTo>
                    <a:pt x="15973" y="1526595"/>
                  </a:lnTo>
                  <a:lnTo>
                    <a:pt x="22903" y="1480618"/>
                  </a:lnTo>
                  <a:lnTo>
                    <a:pt x="31040" y="1435033"/>
                  </a:lnTo>
                  <a:lnTo>
                    <a:pt x="40368" y="1389858"/>
                  </a:lnTo>
                  <a:lnTo>
                    <a:pt x="50869" y="1345107"/>
                  </a:lnTo>
                  <a:lnTo>
                    <a:pt x="62528" y="1300797"/>
                  </a:lnTo>
                  <a:lnTo>
                    <a:pt x="75328" y="1256945"/>
                  </a:lnTo>
                  <a:lnTo>
                    <a:pt x="89254" y="1213565"/>
                  </a:lnTo>
                  <a:lnTo>
                    <a:pt x="104287" y="1170673"/>
                  </a:lnTo>
                  <a:lnTo>
                    <a:pt x="120413" y="1128287"/>
                  </a:lnTo>
                  <a:lnTo>
                    <a:pt x="137614" y="1086421"/>
                  </a:lnTo>
                  <a:lnTo>
                    <a:pt x="155875" y="1045093"/>
                  </a:lnTo>
                  <a:lnTo>
                    <a:pt x="175178" y="1004317"/>
                  </a:lnTo>
                  <a:lnTo>
                    <a:pt x="195508" y="964110"/>
                  </a:lnTo>
                  <a:lnTo>
                    <a:pt x="216848" y="924487"/>
                  </a:lnTo>
                  <a:lnTo>
                    <a:pt x="239181" y="885465"/>
                  </a:lnTo>
                  <a:lnTo>
                    <a:pt x="262492" y="847060"/>
                  </a:lnTo>
                  <a:lnTo>
                    <a:pt x="286763" y="809288"/>
                  </a:lnTo>
                  <a:lnTo>
                    <a:pt x="311979" y="772164"/>
                  </a:lnTo>
                  <a:lnTo>
                    <a:pt x="338124" y="735705"/>
                  </a:lnTo>
                  <a:lnTo>
                    <a:pt x="365179" y="699926"/>
                  </a:lnTo>
                  <a:lnTo>
                    <a:pt x="393130" y="664844"/>
                  </a:lnTo>
                  <a:lnTo>
                    <a:pt x="421960" y="630475"/>
                  </a:lnTo>
                  <a:lnTo>
                    <a:pt x="451652" y="596834"/>
                  </a:lnTo>
                  <a:lnTo>
                    <a:pt x="482191" y="563937"/>
                  </a:lnTo>
                  <a:lnTo>
                    <a:pt x="513558" y="531802"/>
                  </a:lnTo>
                  <a:lnTo>
                    <a:pt x="545740" y="500442"/>
                  </a:lnTo>
                  <a:lnTo>
                    <a:pt x="578718" y="469876"/>
                  </a:lnTo>
                  <a:lnTo>
                    <a:pt x="612476" y="440117"/>
                  </a:lnTo>
                  <a:lnTo>
                    <a:pt x="646999" y="411183"/>
                  </a:lnTo>
                  <a:lnTo>
                    <a:pt x="682269" y="383090"/>
                  </a:lnTo>
                  <a:lnTo>
                    <a:pt x="718270" y="355853"/>
                  </a:lnTo>
                  <a:lnTo>
                    <a:pt x="754987" y="329488"/>
                  </a:lnTo>
                  <a:lnTo>
                    <a:pt x="792401" y="304012"/>
                  </a:lnTo>
                  <a:lnTo>
                    <a:pt x="830498" y="279440"/>
                  </a:lnTo>
                  <a:lnTo>
                    <a:pt x="869261" y="255788"/>
                  </a:lnTo>
                  <a:lnTo>
                    <a:pt x="908672" y="233072"/>
                  </a:lnTo>
                  <a:lnTo>
                    <a:pt x="948717" y="211309"/>
                  </a:lnTo>
                  <a:lnTo>
                    <a:pt x="989378" y="190515"/>
                  </a:lnTo>
                  <a:lnTo>
                    <a:pt x="1030639" y="170704"/>
                  </a:lnTo>
                  <a:lnTo>
                    <a:pt x="1072483" y="151894"/>
                  </a:lnTo>
                  <a:lnTo>
                    <a:pt x="1114895" y="134099"/>
                  </a:lnTo>
                  <a:lnTo>
                    <a:pt x="1157858" y="117338"/>
                  </a:lnTo>
                  <a:lnTo>
                    <a:pt x="1201355" y="101624"/>
                  </a:lnTo>
                  <a:lnTo>
                    <a:pt x="1245371" y="86974"/>
                  </a:lnTo>
                  <a:lnTo>
                    <a:pt x="1289888" y="73405"/>
                  </a:lnTo>
                  <a:lnTo>
                    <a:pt x="1334890" y="60931"/>
                  </a:lnTo>
                  <a:lnTo>
                    <a:pt x="1380361" y="49570"/>
                  </a:lnTo>
                  <a:lnTo>
                    <a:pt x="1426284" y="39337"/>
                  </a:lnTo>
                  <a:lnTo>
                    <a:pt x="1472644" y="30248"/>
                  </a:lnTo>
                  <a:lnTo>
                    <a:pt x="1519423" y="22318"/>
                  </a:lnTo>
                  <a:lnTo>
                    <a:pt x="1566605" y="15565"/>
                  </a:lnTo>
                  <a:lnTo>
                    <a:pt x="1614175" y="10004"/>
                  </a:lnTo>
                  <a:lnTo>
                    <a:pt x="1662115" y="5651"/>
                  </a:lnTo>
                  <a:lnTo>
                    <a:pt x="1710408" y="2522"/>
                  </a:lnTo>
                  <a:lnTo>
                    <a:pt x="1759040" y="633"/>
                  </a:lnTo>
                  <a:lnTo>
                    <a:pt x="1807993" y="0"/>
                  </a:lnTo>
                  <a:lnTo>
                    <a:pt x="1856945" y="633"/>
                  </a:lnTo>
                  <a:lnTo>
                    <a:pt x="1905577" y="2522"/>
                  </a:lnTo>
                  <a:lnTo>
                    <a:pt x="1953871" y="5651"/>
                  </a:lnTo>
                  <a:lnTo>
                    <a:pt x="2001810" y="10004"/>
                  </a:lnTo>
                  <a:lnTo>
                    <a:pt x="2049380" y="15565"/>
                  </a:lnTo>
                  <a:lnTo>
                    <a:pt x="2096562" y="22318"/>
                  </a:lnTo>
                  <a:lnTo>
                    <a:pt x="2143342" y="30248"/>
                  </a:lnTo>
                  <a:lnTo>
                    <a:pt x="2189701" y="39337"/>
                  </a:lnTo>
                  <a:lnTo>
                    <a:pt x="2235625" y="49570"/>
                  </a:lnTo>
                  <a:lnTo>
                    <a:pt x="2281096" y="60931"/>
                  </a:lnTo>
                  <a:lnTo>
                    <a:pt x="2326098" y="73405"/>
                  </a:lnTo>
                  <a:lnTo>
                    <a:pt x="2370615" y="86974"/>
                  </a:lnTo>
                  <a:lnTo>
                    <a:pt x="2414630" y="101624"/>
                  </a:lnTo>
                  <a:lnTo>
                    <a:pt x="2458128" y="117338"/>
                  </a:lnTo>
                  <a:lnTo>
                    <a:pt x="2501090" y="134099"/>
                  </a:lnTo>
                  <a:lnTo>
                    <a:pt x="2543502" y="151894"/>
                  </a:lnTo>
                  <a:lnTo>
                    <a:pt x="2585347" y="170704"/>
                  </a:lnTo>
                  <a:lnTo>
                    <a:pt x="2626608" y="190515"/>
                  </a:lnTo>
                  <a:lnTo>
                    <a:pt x="2667269" y="211309"/>
                  </a:lnTo>
                  <a:lnTo>
                    <a:pt x="2707314" y="233072"/>
                  </a:lnTo>
                  <a:lnTo>
                    <a:pt x="2746725" y="255788"/>
                  </a:lnTo>
                  <a:lnTo>
                    <a:pt x="2785488" y="279440"/>
                  </a:lnTo>
                  <a:lnTo>
                    <a:pt x="2823585" y="304012"/>
                  </a:lnTo>
                  <a:lnTo>
                    <a:pt x="2860999" y="329488"/>
                  </a:lnTo>
                  <a:lnTo>
                    <a:pt x="2897716" y="355853"/>
                  </a:lnTo>
                  <a:lnTo>
                    <a:pt x="2933717" y="383090"/>
                  </a:lnTo>
                  <a:lnTo>
                    <a:pt x="2968987" y="411183"/>
                  </a:lnTo>
                  <a:lnTo>
                    <a:pt x="3003510" y="440117"/>
                  </a:lnTo>
                  <a:lnTo>
                    <a:pt x="3037268" y="469876"/>
                  </a:lnTo>
                  <a:lnTo>
                    <a:pt x="3070246" y="500442"/>
                  </a:lnTo>
                  <a:lnTo>
                    <a:pt x="3102428" y="531802"/>
                  </a:lnTo>
                  <a:lnTo>
                    <a:pt x="3133795" y="563937"/>
                  </a:lnTo>
                  <a:lnTo>
                    <a:pt x="3164334" y="596834"/>
                  </a:lnTo>
                  <a:lnTo>
                    <a:pt x="3194026" y="630475"/>
                  </a:lnTo>
                  <a:lnTo>
                    <a:pt x="3222856" y="664844"/>
                  </a:lnTo>
                  <a:lnTo>
                    <a:pt x="3250807" y="699926"/>
                  </a:lnTo>
                  <a:lnTo>
                    <a:pt x="3277863" y="735705"/>
                  </a:lnTo>
                  <a:lnTo>
                    <a:pt x="3304007" y="772164"/>
                  </a:lnTo>
                  <a:lnTo>
                    <a:pt x="3329223" y="809288"/>
                  </a:lnTo>
                  <a:lnTo>
                    <a:pt x="3353494" y="847060"/>
                  </a:lnTo>
                  <a:lnTo>
                    <a:pt x="3376805" y="885465"/>
                  </a:lnTo>
                  <a:lnTo>
                    <a:pt x="3399138" y="924487"/>
                  </a:lnTo>
                  <a:lnTo>
                    <a:pt x="3420478" y="964110"/>
                  </a:lnTo>
                  <a:lnTo>
                    <a:pt x="3440808" y="1004317"/>
                  </a:lnTo>
                  <a:lnTo>
                    <a:pt x="3460111" y="1045093"/>
                  </a:lnTo>
                  <a:lnTo>
                    <a:pt x="3478372" y="1086421"/>
                  </a:lnTo>
                  <a:lnTo>
                    <a:pt x="3495573" y="1128287"/>
                  </a:lnTo>
                  <a:lnTo>
                    <a:pt x="3511699" y="1170673"/>
                  </a:lnTo>
                  <a:lnTo>
                    <a:pt x="3526732" y="1213565"/>
                  </a:lnTo>
                  <a:lnTo>
                    <a:pt x="3540658" y="1256945"/>
                  </a:lnTo>
                  <a:lnTo>
                    <a:pt x="3553458" y="1300797"/>
                  </a:lnTo>
                  <a:lnTo>
                    <a:pt x="3565117" y="1345107"/>
                  </a:lnTo>
                  <a:lnTo>
                    <a:pt x="3575618" y="1389858"/>
                  </a:lnTo>
                  <a:lnTo>
                    <a:pt x="3584946" y="1435033"/>
                  </a:lnTo>
                  <a:lnTo>
                    <a:pt x="3593083" y="1480618"/>
                  </a:lnTo>
                  <a:lnTo>
                    <a:pt x="3600013" y="1526595"/>
                  </a:lnTo>
                  <a:lnTo>
                    <a:pt x="3605720" y="1572950"/>
                  </a:lnTo>
                  <a:lnTo>
                    <a:pt x="3610187" y="1619665"/>
                  </a:lnTo>
                  <a:lnTo>
                    <a:pt x="3613398" y="1666726"/>
                  </a:lnTo>
                  <a:lnTo>
                    <a:pt x="3615337" y="1714115"/>
                  </a:lnTo>
                  <a:lnTo>
                    <a:pt x="3615987" y="1761818"/>
                  </a:lnTo>
                  <a:lnTo>
                    <a:pt x="3615337" y="1809520"/>
                  </a:lnTo>
                  <a:lnTo>
                    <a:pt x="3613398" y="1856909"/>
                  </a:lnTo>
                  <a:lnTo>
                    <a:pt x="3610187" y="1903970"/>
                  </a:lnTo>
                  <a:lnTo>
                    <a:pt x="3605720" y="1950685"/>
                  </a:lnTo>
                  <a:lnTo>
                    <a:pt x="3600013" y="1997039"/>
                  </a:lnTo>
                  <a:lnTo>
                    <a:pt x="3593083" y="2043017"/>
                  </a:lnTo>
                  <a:lnTo>
                    <a:pt x="3584946" y="2088601"/>
                  </a:lnTo>
                  <a:lnTo>
                    <a:pt x="3575618" y="2133777"/>
                  </a:lnTo>
                  <a:lnTo>
                    <a:pt x="3565117" y="2178527"/>
                  </a:lnTo>
                  <a:lnTo>
                    <a:pt x="3553458" y="2222837"/>
                  </a:lnTo>
                  <a:lnTo>
                    <a:pt x="3540658" y="2266690"/>
                  </a:lnTo>
                  <a:lnTo>
                    <a:pt x="3526732" y="2310070"/>
                  </a:lnTo>
                  <a:lnTo>
                    <a:pt x="3511699" y="2352961"/>
                  </a:lnTo>
                  <a:lnTo>
                    <a:pt x="3495573" y="2395347"/>
                  </a:lnTo>
                  <a:lnTo>
                    <a:pt x="3478372" y="2437213"/>
                  </a:lnTo>
                  <a:lnTo>
                    <a:pt x="3460111" y="2478542"/>
                  </a:lnTo>
                  <a:lnTo>
                    <a:pt x="3440808" y="2519318"/>
                  </a:lnTo>
                  <a:lnTo>
                    <a:pt x="3420478" y="2559525"/>
                  </a:lnTo>
                  <a:lnTo>
                    <a:pt x="3399138" y="2599147"/>
                  </a:lnTo>
                  <a:lnTo>
                    <a:pt x="3376805" y="2638169"/>
                  </a:lnTo>
                  <a:lnTo>
                    <a:pt x="3353494" y="2676574"/>
                  </a:lnTo>
                  <a:lnTo>
                    <a:pt x="3329223" y="2714347"/>
                  </a:lnTo>
                  <a:lnTo>
                    <a:pt x="3304007" y="2751470"/>
                  </a:lnTo>
                  <a:lnTo>
                    <a:pt x="3277863" y="2787930"/>
                  </a:lnTo>
                  <a:lnTo>
                    <a:pt x="3250807" y="2823708"/>
                  </a:lnTo>
                  <a:lnTo>
                    <a:pt x="3222856" y="2858790"/>
                  </a:lnTo>
                  <a:lnTo>
                    <a:pt x="3194026" y="2893159"/>
                  </a:lnTo>
                  <a:lnTo>
                    <a:pt x="3164334" y="2926800"/>
                  </a:lnTo>
                  <a:lnTo>
                    <a:pt x="3133795" y="2959697"/>
                  </a:lnTo>
                  <a:lnTo>
                    <a:pt x="3102428" y="2991832"/>
                  </a:lnTo>
                  <a:lnTo>
                    <a:pt x="3070246" y="3023192"/>
                  </a:lnTo>
                  <a:lnTo>
                    <a:pt x="3037268" y="3053758"/>
                  </a:lnTo>
                  <a:lnTo>
                    <a:pt x="3003510" y="3083517"/>
                  </a:lnTo>
                  <a:lnTo>
                    <a:pt x="2968987" y="3112451"/>
                  </a:lnTo>
                  <a:lnTo>
                    <a:pt x="2933717" y="3140544"/>
                  </a:lnTo>
                  <a:lnTo>
                    <a:pt x="2897716" y="3167781"/>
                  </a:lnTo>
                  <a:lnTo>
                    <a:pt x="2860999" y="3194146"/>
                  </a:lnTo>
                  <a:lnTo>
                    <a:pt x="2823585" y="3219622"/>
                  </a:lnTo>
                  <a:lnTo>
                    <a:pt x="2785488" y="3244194"/>
                  </a:lnTo>
                  <a:lnTo>
                    <a:pt x="2746725" y="3267846"/>
                  </a:lnTo>
                  <a:lnTo>
                    <a:pt x="2707314" y="3290562"/>
                  </a:lnTo>
                  <a:lnTo>
                    <a:pt x="2667269" y="3312325"/>
                  </a:lnTo>
                  <a:lnTo>
                    <a:pt x="2626608" y="3333119"/>
                  </a:lnTo>
                  <a:lnTo>
                    <a:pt x="2585347" y="3352930"/>
                  </a:lnTo>
                  <a:lnTo>
                    <a:pt x="2543502" y="3371740"/>
                  </a:lnTo>
                  <a:lnTo>
                    <a:pt x="2501090" y="3389535"/>
                  </a:lnTo>
                  <a:lnTo>
                    <a:pt x="2458128" y="3406296"/>
                  </a:lnTo>
                  <a:lnTo>
                    <a:pt x="2414630" y="3422010"/>
                  </a:lnTo>
                  <a:lnTo>
                    <a:pt x="2370615" y="3436660"/>
                  </a:lnTo>
                  <a:lnTo>
                    <a:pt x="2326098" y="3450229"/>
                  </a:lnTo>
                  <a:lnTo>
                    <a:pt x="2281096" y="3462703"/>
                  </a:lnTo>
                  <a:lnTo>
                    <a:pt x="2235625" y="3474064"/>
                  </a:lnTo>
                  <a:lnTo>
                    <a:pt x="2189701" y="3484297"/>
                  </a:lnTo>
                  <a:lnTo>
                    <a:pt x="2143342" y="3493386"/>
                  </a:lnTo>
                  <a:lnTo>
                    <a:pt x="2096562" y="3501316"/>
                  </a:lnTo>
                  <a:lnTo>
                    <a:pt x="2049380" y="3508069"/>
                  </a:lnTo>
                  <a:lnTo>
                    <a:pt x="2001810" y="3513630"/>
                  </a:lnTo>
                  <a:lnTo>
                    <a:pt x="1953871" y="3517983"/>
                  </a:lnTo>
                  <a:lnTo>
                    <a:pt x="1905577" y="3521112"/>
                  </a:lnTo>
                  <a:lnTo>
                    <a:pt x="1856945" y="3523001"/>
                  </a:lnTo>
                  <a:lnTo>
                    <a:pt x="1807993" y="3523635"/>
                  </a:lnTo>
                  <a:lnTo>
                    <a:pt x="1759040" y="3523001"/>
                  </a:lnTo>
                  <a:lnTo>
                    <a:pt x="1710408" y="3521112"/>
                  </a:lnTo>
                  <a:lnTo>
                    <a:pt x="1662115" y="3517983"/>
                  </a:lnTo>
                  <a:lnTo>
                    <a:pt x="1614175" y="3513630"/>
                  </a:lnTo>
                  <a:lnTo>
                    <a:pt x="1566605" y="3508069"/>
                  </a:lnTo>
                  <a:lnTo>
                    <a:pt x="1519423" y="3501316"/>
                  </a:lnTo>
                  <a:lnTo>
                    <a:pt x="1472644" y="3493386"/>
                  </a:lnTo>
                  <a:lnTo>
                    <a:pt x="1426284" y="3484297"/>
                  </a:lnTo>
                  <a:lnTo>
                    <a:pt x="1380361" y="3474064"/>
                  </a:lnTo>
                  <a:lnTo>
                    <a:pt x="1334890" y="3462703"/>
                  </a:lnTo>
                  <a:lnTo>
                    <a:pt x="1289888" y="3450229"/>
                  </a:lnTo>
                  <a:lnTo>
                    <a:pt x="1245371" y="3436660"/>
                  </a:lnTo>
                  <a:lnTo>
                    <a:pt x="1201355" y="3422010"/>
                  </a:lnTo>
                  <a:lnTo>
                    <a:pt x="1157858" y="3406296"/>
                  </a:lnTo>
                  <a:lnTo>
                    <a:pt x="1114895" y="3389535"/>
                  </a:lnTo>
                  <a:lnTo>
                    <a:pt x="1072483" y="3371740"/>
                  </a:lnTo>
                  <a:lnTo>
                    <a:pt x="1030639" y="3352930"/>
                  </a:lnTo>
                  <a:lnTo>
                    <a:pt x="989378" y="3333119"/>
                  </a:lnTo>
                  <a:lnTo>
                    <a:pt x="948717" y="3312325"/>
                  </a:lnTo>
                  <a:lnTo>
                    <a:pt x="908672" y="3290562"/>
                  </a:lnTo>
                  <a:lnTo>
                    <a:pt x="869261" y="3267846"/>
                  </a:lnTo>
                  <a:lnTo>
                    <a:pt x="830498" y="3244194"/>
                  </a:lnTo>
                  <a:lnTo>
                    <a:pt x="792401" y="3219622"/>
                  </a:lnTo>
                  <a:lnTo>
                    <a:pt x="754987" y="3194146"/>
                  </a:lnTo>
                  <a:lnTo>
                    <a:pt x="718270" y="3167781"/>
                  </a:lnTo>
                  <a:lnTo>
                    <a:pt x="682269" y="3140544"/>
                  </a:lnTo>
                  <a:lnTo>
                    <a:pt x="646999" y="3112451"/>
                  </a:lnTo>
                  <a:lnTo>
                    <a:pt x="612476" y="3083517"/>
                  </a:lnTo>
                  <a:lnTo>
                    <a:pt x="578718" y="3053758"/>
                  </a:lnTo>
                  <a:lnTo>
                    <a:pt x="545740" y="3023192"/>
                  </a:lnTo>
                  <a:lnTo>
                    <a:pt x="513558" y="2991832"/>
                  </a:lnTo>
                  <a:lnTo>
                    <a:pt x="482191" y="2959697"/>
                  </a:lnTo>
                  <a:lnTo>
                    <a:pt x="451652" y="2926800"/>
                  </a:lnTo>
                  <a:lnTo>
                    <a:pt x="421960" y="2893159"/>
                  </a:lnTo>
                  <a:lnTo>
                    <a:pt x="393130" y="2858790"/>
                  </a:lnTo>
                  <a:lnTo>
                    <a:pt x="365179" y="2823708"/>
                  </a:lnTo>
                  <a:lnTo>
                    <a:pt x="338124" y="2787930"/>
                  </a:lnTo>
                  <a:lnTo>
                    <a:pt x="311979" y="2751470"/>
                  </a:lnTo>
                  <a:lnTo>
                    <a:pt x="286763" y="2714347"/>
                  </a:lnTo>
                  <a:lnTo>
                    <a:pt x="262492" y="2676574"/>
                  </a:lnTo>
                  <a:lnTo>
                    <a:pt x="239181" y="2638169"/>
                  </a:lnTo>
                  <a:lnTo>
                    <a:pt x="216848" y="2599147"/>
                  </a:lnTo>
                  <a:lnTo>
                    <a:pt x="195508" y="2559525"/>
                  </a:lnTo>
                  <a:lnTo>
                    <a:pt x="175178" y="2519318"/>
                  </a:lnTo>
                  <a:lnTo>
                    <a:pt x="155875" y="2478542"/>
                  </a:lnTo>
                  <a:lnTo>
                    <a:pt x="137614" y="2437213"/>
                  </a:lnTo>
                  <a:lnTo>
                    <a:pt x="120413" y="2395347"/>
                  </a:lnTo>
                  <a:lnTo>
                    <a:pt x="104287" y="2352961"/>
                  </a:lnTo>
                  <a:lnTo>
                    <a:pt x="89254" y="2310070"/>
                  </a:lnTo>
                  <a:lnTo>
                    <a:pt x="75328" y="2266690"/>
                  </a:lnTo>
                  <a:lnTo>
                    <a:pt x="62528" y="2222837"/>
                  </a:lnTo>
                  <a:lnTo>
                    <a:pt x="50869" y="2178527"/>
                  </a:lnTo>
                  <a:lnTo>
                    <a:pt x="40368" y="2133777"/>
                  </a:lnTo>
                  <a:lnTo>
                    <a:pt x="31040" y="2088601"/>
                  </a:lnTo>
                  <a:lnTo>
                    <a:pt x="22903" y="2043017"/>
                  </a:lnTo>
                  <a:lnTo>
                    <a:pt x="15973" y="1997039"/>
                  </a:lnTo>
                  <a:lnTo>
                    <a:pt x="10266" y="1950685"/>
                  </a:lnTo>
                  <a:lnTo>
                    <a:pt x="5799" y="1903970"/>
                  </a:lnTo>
                  <a:lnTo>
                    <a:pt x="2588" y="1856909"/>
                  </a:lnTo>
                  <a:lnTo>
                    <a:pt x="649" y="1809520"/>
                  </a:lnTo>
                  <a:lnTo>
                    <a:pt x="0" y="1761818"/>
                  </a:lnTo>
                  <a:close/>
                </a:path>
              </a:pathLst>
            </a:custGeom>
            <a:ln w="57150">
              <a:solidFill>
                <a:srgbClr val="005DA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0314" y="5710009"/>
              <a:ext cx="1929731" cy="73812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44304" y="2668361"/>
              <a:ext cx="938933" cy="1177636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54503" y="3906984"/>
              <a:ext cx="920318" cy="1191491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37841" y="2715492"/>
              <a:ext cx="920318" cy="119148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97093" y="2712745"/>
              <a:ext cx="920319" cy="1191491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344428" y="3906983"/>
              <a:ext cx="938933" cy="1122217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41380" y="2348228"/>
              <a:ext cx="159214" cy="225052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423074" y="2326791"/>
              <a:ext cx="301529" cy="234594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758886" y="2322554"/>
              <a:ext cx="154998" cy="220593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012321" y="2315653"/>
              <a:ext cx="175571" cy="220148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3212401" y="2315209"/>
              <a:ext cx="136525" cy="218440"/>
            </a:xfrm>
            <a:custGeom>
              <a:avLst/>
              <a:gdLst/>
              <a:ahLst/>
              <a:cxnLst/>
              <a:rect l="l" t="t" r="r" b="b"/>
              <a:pathLst>
                <a:path w="136525" h="218439">
                  <a:moveTo>
                    <a:pt x="136029" y="181610"/>
                  </a:moveTo>
                  <a:lnTo>
                    <a:pt x="36156" y="181610"/>
                  </a:lnTo>
                  <a:lnTo>
                    <a:pt x="36156" y="123190"/>
                  </a:lnTo>
                  <a:lnTo>
                    <a:pt x="126187" y="123190"/>
                  </a:lnTo>
                  <a:lnTo>
                    <a:pt x="126187" y="86360"/>
                  </a:lnTo>
                  <a:lnTo>
                    <a:pt x="36423" y="86360"/>
                  </a:lnTo>
                  <a:lnTo>
                    <a:pt x="36423" y="38100"/>
                  </a:lnTo>
                  <a:lnTo>
                    <a:pt x="133286" y="38100"/>
                  </a:lnTo>
                  <a:lnTo>
                    <a:pt x="133286" y="1270"/>
                  </a:lnTo>
                  <a:lnTo>
                    <a:pt x="49949" y="1270"/>
                  </a:lnTo>
                  <a:lnTo>
                    <a:pt x="49949" y="0"/>
                  </a:lnTo>
                  <a:lnTo>
                    <a:pt x="596" y="0"/>
                  </a:lnTo>
                  <a:lnTo>
                    <a:pt x="596" y="1270"/>
                  </a:lnTo>
                  <a:lnTo>
                    <a:pt x="533" y="38100"/>
                  </a:lnTo>
                  <a:lnTo>
                    <a:pt x="406" y="38100"/>
                  </a:lnTo>
                  <a:lnTo>
                    <a:pt x="406" y="86360"/>
                  </a:lnTo>
                  <a:lnTo>
                    <a:pt x="279" y="86360"/>
                  </a:lnTo>
                  <a:lnTo>
                    <a:pt x="279" y="123190"/>
                  </a:lnTo>
                  <a:lnTo>
                    <a:pt x="139" y="123190"/>
                  </a:lnTo>
                  <a:lnTo>
                    <a:pt x="139" y="181610"/>
                  </a:lnTo>
                  <a:lnTo>
                    <a:pt x="0" y="181610"/>
                  </a:lnTo>
                  <a:lnTo>
                    <a:pt x="0" y="218440"/>
                  </a:lnTo>
                  <a:lnTo>
                    <a:pt x="136029" y="218440"/>
                  </a:lnTo>
                  <a:lnTo>
                    <a:pt x="136029" y="18161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375903" y="2316308"/>
              <a:ext cx="177039" cy="221302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583467" y="2320584"/>
              <a:ext cx="151979" cy="220625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763715" y="2327321"/>
              <a:ext cx="143549" cy="224740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929230" y="2336074"/>
              <a:ext cx="323594" cy="239423"/>
            </a:xfrm>
            <a:prstGeom prst="rect">
              <a:avLst/>
            </a:prstGeom>
          </p:spPr>
        </p:pic>
      </p:grp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4762" y="6570"/>
            <a:ext cx="12187555" cy="1073150"/>
          </a:xfrm>
          <a:prstGeom prst="rect">
            <a:avLst/>
          </a:prstGeom>
          <a:solidFill>
            <a:srgbClr val="00B0F0"/>
          </a:solidFill>
        </p:spPr>
        <p:txBody>
          <a:bodyPr vert="horz" wrap="square" lIns="0" tIns="272415" rIns="0" bIns="0" rtlCol="0">
            <a:spAutoFit/>
          </a:bodyPr>
          <a:lstStyle/>
          <a:p>
            <a:pPr marR="92710" algn="ctr">
              <a:lnSpc>
                <a:spcPct val="100000"/>
              </a:lnSpc>
              <a:spcBef>
                <a:spcPts val="2145"/>
              </a:spcBef>
            </a:pPr>
            <a:r>
              <a:rPr sz="3200" dirty="0"/>
              <a:t>THE</a:t>
            </a:r>
            <a:r>
              <a:rPr sz="3200" spc="-45" dirty="0"/>
              <a:t> </a:t>
            </a:r>
            <a:r>
              <a:rPr sz="3200" spc="-35" dirty="0"/>
              <a:t>ROTARY</a:t>
            </a:r>
            <a:r>
              <a:rPr sz="3200" spc="-80" dirty="0"/>
              <a:t> </a:t>
            </a:r>
            <a:r>
              <a:rPr sz="3200" spc="-10" dirty="0"/>
              <a:t>FOUNDATION</a:t>
            </a:r>
            <a:r>
              <a:rPr sz="3200" spc="-35" dirty="0"/>
              <a:t> </a:t>
            </a:r>
            <a:r>
              <a:rPr sz="3200" dirty="0"/>
              <a:t>Funds</a:t>
            </a:r>
            <a:r>
              <a:rPr sz="3200" spc="-35" dirty="0"/>
              <a:t> </a:t>
            </a:r>
            <a:r>
              <a:rPr sz="3200" dirty="0"/>
              <a:t>Our</a:t>
            </a:r>
            <a:r>
              <a:rPr sz="3200" spc="-40" dirty="0"/>
              <a:t> </a:t>
            </a:r>
            <a:r>
              <a:rPr sz="3200" dirty="0"/>
              <a:t>Service</a:t>
            </a:r>
            <a:r>
              <a:rPr sz="3200" spc="-130" dirty="0"/>
              <a:t> </a:t>
            </a:r>
            <a:r>
              <a:rPr sz="3200" spc="-10" dirty="0"/>
              <a:t>Action</a:t>
            </a:r>
            <a:endParaRPr sz="3200"/>
          </a:p>
        </p:txBody>
      </p:sp>
      <p:sp>
        <p:nvSpPr>
          <p:cNvPr id="27" name="object 27"/>
          <p:cNvSpPr txBox="1"/>
          <p:nvPr/>
        </p:nvSpPr>
        <p:spPr>
          <a:xfrm>
            <a:off x="7836468" y="5354828"/>
            <a:ext cx="3034665" cy="10109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0070C0"/>
                </a:solidFill>
                <a:latin typeface="Arial Narrow"/>
                <a:cs typeface="Arial Narrow"/>
              </a:rPr>
              <a:t>GLOBAL</a:t>
            </a:r>
            <a:r>
              <a:rPr sz="3600" b="1" spc="-80" dirty="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sz="3600" b="1" spc="-10" dirty="0">
                <a:solidFill>
                  <a:srgbClr val="0070C0"/>
                </a:solidFill>
                <a:latin typeface="Arial Narrow"/>
                <a:cs typeface="Arial Narrow"/>
              </a:rPr>
              <a:t>GRANT</a:t>
            </a:r>
            <a:endParaRPr sz="3600">
              <a:latin typeface="Arial Narrow"/>
              <a:cs typeface="Arial Narrow"/>
            </a:endParaRPr>
          </a:p>
          <a:p>
            <a:pPr marL="124460">
              <a:lnSpc>
                <a:spcPct val="100000"/>
              </a:lnSpc>
              <a:spcBef>
                <a:spcPts val="80"/>
              </a:spcBef>
            </a:pPr>
            <a:r>
              <a:rPr sz="2800" dirty="0">
                <a:latin typeface="Arial Narrow"/>
                <a:cs typeface="Arial Narrow"/>
              </a:rPr>
              <a:t>Make</a:t>
            </a:r>
            <a:r>
              <a:rPr sz="2800" spc="-15" dirty="0">
                <a:latin typeface="Arial Narrow"/>
                <a:cs typeface="Arial Narrow"/>
              </a:rPr>
              <a:t> </a:t>
            </a:r>
            <a:r>
              <a:rPr sz="2800" dirty="0">
                <a:latin typeface="Arial Narrow"/>
                <a:cs typeface="Arial Narrow"/>
              </a:rPr>
              <a:t>a</a:t>
            </a:r>
            <a:r>
              <a:rPr sz="2800" spc="-15" dirty="0">
                <a:latin typeface="Arial Narrow"/>
                <a:cs typeface="Arial Narrow"/>
              </a:rPr>
              <a:t> </a:t>
            </a:r>
            <a:r>
              <a:rPr sz="2800" dirty="0">
                <a:latin typeface="Arial Narrow"/>
                <a:cs typeface="Arial Narrow"/>
              </a:rPr>
              <a:t>bigger</a:t>
            </a:r>
            <a:r>
              <a:rPr sz="2800" spc="-15" dirty="0">
                <a:latin typeface="Arial Narrow"/>
                <a:cs typeface="Arial Narrow"/>
              </a:rPr>
              <a:t> </a:t>
            </a:r>
            <a:r>
              <a:rPr sz="2800" spc="-10" dirty="0">
                <a:latin typeface="Arial Narrow"/>
                <a:cs typeface="Arial Narrow"/>
              </a:rPr>
              <a:t>impact</a:t>
            </a:r>
            <a:endParaRPr sz="2800">
              <a:latin typeface="Arial Narrow"/>
              <a:cs typeface="Arial Narrow"/>
            </a:endParaRPr>
          </a:p>
        </p:txBody>
      </p:sp>
      <p:pic>
        <p:nvPicPr>
          <p:cNvPr id="28" name="object 28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620623" y="3802276"/>
            <a:ext cx="1518648" cy="1524418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399404" y="1286010"/>
            <a:ext cx="1702800" cy="1103989"/>
          </a:xfrm>
          <a:prstGeom prst="rect">
            <a:avLst/>
          </a:prstGeom>
        </p:spPr>
      </p:pic>
      <p:sp>
        <p:nvSpPr>
          <p:cNvPr id="30" name="object 3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ENGAGES</a:t>
            </a:r>
            <a:r>
              <a:rPr spc="-45" dirty="0"/>
              <a:t> </a:t>
            </a:r>
            <a:r>
              <a:rPr dirty="0"/>
              <a:t>MEMBERS</a:t>
            </a:r>
            <a:r>
              <a:rPr spc="-30" dirty="0"/>
              <a:t> </a:t>
            </a:r>
            <a:r>
              <a:rPr dirty="0"/>
              <a:t>IN</a:t>
            </a:r>
            <a:r>
              <a:rPr spc="-30" dirty="0"/>
              <a:t> </a:t>
            </a:r>
            <a:r>
              <a:rPr dirty="0"/>
              <a:t>ACTIVE</a:t>
            </a:r>
            <a:r>
              <a:rPr spc="-40" dirty="0"/>
              <a:t> </a:t>
            </a:r>
            <a:r>
              <a:rPr spc="-10" dirty="0"/>
              <a:t>SERVICE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50"/>
          </a:p>
          <a:p>
            <a:pPr marL="7460615" algn="ctr">
              <a:lnSpc>
                <a:spcPct val="100000"/>
              </a:lnSpc>
            </a:pPr>
            <a:r>
              <a:rPr sz="3600" b="1" dirty="0">
                <a:solidFill>
                  <a:srgbClr val="0070C0"/>
                </a:solidFill>
                <a:latin typeface="Arial Narrow"/>
                <a:cs typeface="Arial Narrow"/>
              </a:rPr>
              <a:t>DISTRICT</a:t>
            </a:r>
            <a:r>
              <a:rPr sz="3600" b="1" spc="-30" dirty="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sz="3600" b="1" spc="-10" dirty="0">
                <a:solidFill>
                  <a:srgbClr val="0070C0"/>
                </a:solidFill>
                <a:latin typeface="Arial Narrow"/>
                <a:cs typeface="Arial Narrow"/>
              </a:rPr>
              <a:t>GRANT</a:t>
            </a:r>
            <a:endParaRPr sz="3600">
              <a:latin typeface="Arial Narrow"/>
              <a:cs typeface="Arial Narrow"/>
            </a:endParaRPr>
          </a:p>
          <a:p>
            <a:pPr marL="7459980" algn="ctr">
              <a:lnSpc>
                <a:spcPct val="100000"/>
              </a:lnSpc>
              <a:spcBef>
                <a:spcPts val="80"/>
              </a:spcBef>
            </a:pPr>
            <a:r>
              <a:rPr dirty="0">
                <a:latin typeface="Arial Narrow"/>
                <a:cs typeface="Arial Narrow"/>
              </a:rPr>
              <a:t>Help</a:t>
            </a:r>
            <a:r>
              <a:rPr spc="-5" dirty="0">
                <a:latin typeface="Arial Narrow"/>
                <a:cs typeface="Arial Narrow"/>
              </a:rPr>
              <a:t> </a:t>
            </a:r>
            <a:r>
              <a:rPr dirty="0">
                <a:latin typeface="Arial Narrow"/>
                <a:cs typeface="Arial Narrow"/>
              </a:rPr>
              <a:t>a</a:t>
            </a:r>
            <a:r>
              <a:rPr spc="-5" dirty="0">
                <a:latin typeface="Arial Narrow"/>
                <a:cs typeface="Arial Narrow"/>
              </a:rPr>
              <a:t> </a:t>
            </a:r>
            <a:r>
              <a:rPr spc="-10" dirty="0">
                <a:latin typeface="Arial Narrow"/>
                <a:cs typeface="Arial Narrow"/>
              </a:rPr>
              <a:t>community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14"/>
              </a:lnSpc>
            </a:pPr>
            <a:r>
              <a:rPr spc="-20" dirty="0"/>
              <a:t>2022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762" y="-2954"/>
            <a:ext cx="12201525" cy="6635115"/>
            <a:chOff x="-4762" y="-2954"/>
            <a:chExt cx="12201525" cy="6635115"/>
          </a:xfrm>
        </p:grpSpPr>
        <p:sp>
          <p:nvSpPr>
            <p:cNvPr id="3" name="object 3"/>
            <p:cNvSpPr/>
            <p:nvPr/>
          </p:nvSpPr>
          <p:spPr>
            <a:xfrm>
              <a:off x="0" y="1021049"/>
              <a:ext cx="12192000" cy="254000"/>
            </a:xfrm>
            <a:custGeom>
              <a:avLst/>
              <a:gdLst/>
              <a:ahLst/>
              <a:cxnLst/>
              <a:rect l="l" t="t" r="r" b="b"/>
              <a:pathLst>
                <a:path w="12192000" h="254000">
                  <a:moveTo>
                    <a:pt x="0" y="253712"/>
                  </a:moveTo>
                  <a:lnTo>
                    <a:pt x="12192000" y="253712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253712"/>
                  </a:lnTo>
                  <a:close/>
                </a:path>
              </a:pathLst>
            </a:custGeom>
            <a:solidFill>
              <a:srgbClr val="005D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808"/>
              <a:ext cx="12192000" cy="1273175"/>
            </a:xfrm>
            <a:custGeom>
              <a:avLst/>
              <a:gdLst/>
              <a:ahLst/>
              <a:cxnLst/>
              <a:rect l="l" t="t" r="r" b="b"/>
              <a:pathLst>
                <a:path w="12192000" h="1273175">
                  <a:moveTo>
                    <a:pt x="0" y="0"/>
                  </a:moveTo>
                  <a:lnTo>
                    <a:pt x="12192000" y="0"/>
                  </a:lnTo>
                  <a:lnTo>
                    <a:pt x="12192000" y="1272954"/>
                  </a:lnTo>
                  <a:lnTo>
                    <a:pt x="0" y="1272954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192000" cy="1021080"/>
            </a:xfrm>
            <a:custGeom>
              <a:avLst/>
              <a:gdLst/>
              <a:ahLst/>
              <a:cxnLst/>
              <a:rect l="l" t="t" r="r" b="b"/>
              <a:pathLst>
                <a:path w="12192000" h="1021080">
                  <a:moveTo>
                    <a:pt x="0" y="0"/>
                  </a:moveTo>
                  <a:lnTo>
                    <a:pt x="12192000" y="0"/>
                  </a:lnTo>
                  <a:lnTo>
                    <a:pt x="12192000" y="1021049"/>
                  </a:lnTo>
                  <a:lnTo>
                    <a:pt x="0" y="10210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6162" y="5639187"/>
              <a:ext cx="1599719" cy="992929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37268" rIns="0" bIns="0" rtlCol="0">
            <a:spAutoFit/>
          </a:bodyPr>
          <a:lstStyle/>
          <a:p>
            <a:pPr marL="2583815">
              <a:lnSpc>
                <a:spcPct val="100000"/>
              </a:lnSpc>
              <a:spcBef>
                <a:spcPts val="100"/>
              </a:spcBef>
            </a:pPr>
            <a:r>
              <a:rPr dirty="0"/>
              <a:t>How</a:t>
            </a:r>
            <a:r>
              <a:rPr spc="-25" dirty="0"/>
              <a:t> </a:t>
            </a:r>
            <a:r>
              <a:rPr dirty="0"/>
              <a:t>Clubs</a:t>
            </a:r>
            <a:r>
              <a:rPr spc="-20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dirty="0"/>
              <a:t>Rotarians</a:t>
            </a:r>
            <a:r>
              <a:rPr spc="-20" dirty="0"/>
              <a:t> </a:t>
            </a:r>
            <a:r>
              <a:rPr dirty="0"/>
              <a:t>Develop</a:t>
            </a:r>
            <a:r>
              <a:rPr spc="-15" dirty="0"/>
              <a:t> </a:t>
            </a:r>
            <a:r>
              <a:rPr spc="-25" dirty="0"/>
              <a:t>DDF</a:t>
            </a:r>
          </a:p>
        </p:txBody>
      </p:sp>
      <p:grpSp>
        <p:nvGrpSpPr>
          <p:cNvPr id="8" name="object 8"/>
          <p:cNvGrpSpPr/>
          <p:nvPr/>
        </p:nvGrpSpPr>
        <p:grpSpPr>
          <a:xfrm>
            <a:off x="177471" y="1250765"/>
            <a:ext cx="10466070" cy="5483860"/>
            <a:chOff x="177471" y="1250765"/>
            <a:chExt cx="10466070" cy="5483860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15393" y="1253941"/>
              <a:ext cx="4124452" cy="547744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6513806" y="1252353"/>
              <a:ext cx="4128135" cy="5480685"/>
            </a:xfrm>
            <a:custGeom>
              <a:avLst/>
              <a:gdLst/>
              <a:ahLst/>
              <a:cxnLst/>
              <a:rect l="l" t="t" r="r" b="b"/>
              <a:pathLst>
                <a:path w="4128134" h="5480684">
                  <a:moveTo>
                    <a:pt x="0" y="0"/>
                  </a:moveTo>
                  <a:lnTo>
                    <a:pt x="4127627" y="0"/>
                  </a:lnTo>
                  <a:lnTo>
                    <a:pt x="4127627" y="5480625"/>
                  </a:lnTo>
                  <a:lnTo>
                    <a:pt x="0" y="5480625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7471" y="5693623"/>
              <a:ext cx="2494983" cy="954331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121410" y="1455420"/>
            <a:ext cx="6203315" cy="3256279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55600" marR="19050" indent="-342900">
              <a:lnSpc>
                <a:spcPct val="101899"/>
              </a:lnSpc>
              <a:spcBef>
                <a:spcPts val="25"/>
              </a:spcBef>
              <a:buClr>
                <a:srgbClr val="FFC000"/>
              </a:buClr>
              <a:buFont typeface="Arial"/>
              <a:buChar char="■"/>
              <a:tabLst>
                <a:tab pos="355600" algn="l"/>
              </a:tabLst>
            </a:pPr>
            <a:r>
              <a:rPr sz="3200" b="1" dirty="0">
                <a:latin typeface="Arial Narrow"/>
                <a:cs typeface="Arial Narrow"/>
              </a:rPr>
              <a:t>Annual</a:t>
            </a:r>
            <a:r>
              <a:rPr sz="3200" b="1" spc="-10" dirty="0">
                <a:latin typeface="Arial Narrow"/>
                <a:cs typeface="Arial Narrow"/>
              </a:rPr>
              <a:t> Fund-</a:t>
            </a:r>
            <a:r>
              <a:rPr sz="3200" b="1" dirty="0">
                <a:latin typeface="Arial Narrow"/>
                <a:cs typeface="Arial Narrow"/>
              </a:rPr>
              <a:t>SHARE </a:t>
            </a:r>
            <a:r>
              <a:rPr sz="3200" dirty="0">
                <a:latin typeface="Arial Narrow"/>
                <a:cs typeface="Arial Narrow"/>
              </a:rPr>
              <a:t>–</a:t>
            </a:r>
            <a:r>
              <a:rPr sz="3200" spc="10" dirty="0">
                <a:latin typeface="Arial Narrow"/>
                <a:cs typeface="Arial Narrow"/>
              </a:rPr>
              <a:t> </a:t>
            </a:r>
            <a:r>
              <a:rPr sz="3200" spc="-10" dirty="0">
                <a:latin typeface="Arial Narrow"/>
                <a:cs typeface="Arial Narrow"/>
              </a:rPr>
              <a:t>generates </a:t>
            </a:r>
            <a:r>
              <a:rPr sz="3200" spc="-45" dirty="0">
                <a:latin typeface="Arial Narrow"/>
                <a:cs typeface="Arial Narrow"/>
              </a:rPr>
              <a:t>DDF, </a:t>
            </a:r>
            <a:r>
              <a:rPr sz="3200" dirty="0">
                <a:latin typeface="Arial Narrow"/>
                <a:cs typeface="Arial Narrow"/>
              </a:rPr>
              <a:t>supports</a:t>
            </a:r>
            <a:r>
              <a:rPr sz="3200" spc="-35" dirty="0">
                <a:latin typeface="Arial Narrow"/>
                <a:cs typeface="Arial Narrow"/>
              </a:rPr>
              <a:t> </a:t>
            </a:r>
            <a:r>
              <a:rPr sz="3200" dirty="0">
                <a:latin typeface="Arial Narrow"/>
                <a:cs typeface="Arial Narrow"/>
              </a:rPr>
              <a:t>district</a:t>
            </a:r>
            <a:r>
              <a:rPr sz="3200" spc="-30" dirty="0">
                <a:latin typeface="Arial Narrow"/>
                <a:cs typeface="Arial Narrow"/>
              </a:rPr>
              <a:t> </a:t>
            </a:r>
            <a:r>
              <a:rPr sz="3200" dirty="0">
                <a:latin typeface="Arial Narrow"/>
                <a:cs typeface="Arial Narrow"/>
              </a:rPr>
              <a:t>and</a:t>
            </a:r>
            <a:r>
              <a:rPr sz="3200" spc="-30" dirty="0">
                <a:latin typeface="Arial Narrow"/>
                <a:cs typeface="Arial Narrow"/>
              </a:rPr>
              <a:t> </a:t>
            </a:r>
            <a:r>
              <a:rPr sz="3200" dirty="0">
                <a:latin typeface="Arial Narrow"/>
                <a:cs typeface="Arial Narrow"/>
              </a:rPr>
              <a:t>global</a:t>
            </a:r>
            <a:r>
              <a:rPr sz="3200" spc="-20" dirty="0">
                <a:latin typeface="Arial Narrow"/>
                <a:cs typeface="Arial Narrow"/>
              </a:rPr>
              <a:t> </a:t>
            </a:r>
            <a:r>
              <a:rPr sz="3200" spc="-10" dirty="0">
                <a:latin typeface="Arial Narrow"/>
                <a:cs typeface="Arial Narrow"/>
              </a:rPr>
              <a:t>grants</a:t>
            </a:r>
            <a:endParaRPr sz="3200">
              <a:latin typeface="Arial Narrow"/>
              <a:cs typeface="Arial Narrow"/>
            </a:endParaRPr>
          </a:p>
          <a:p>
            <a:pPr marL="355600" indent="-342900">
              <a:lnSpc>
                <a:spcPct val="100000"/>
              </a:lnSpc>
              <a:spcBef>
                <a:spcPts val="1155"/>
              </a:spcBef>
              <a:buClr>
                <a:srgbClr val="FFC000"/>
              </a:buClr>
              <a:buFont typeface="Arial"/>
              <a:buChar char="■"/>
              <a:tabLst>
                <a:tab pos="355600" algn="l"/>
              </a:tabLst>
            </a:pPr>
            <a:r>
              <a:rPr sz="3200" b="1" dirty="0">
                <a:latin typeface="Arial Narrow"/>
                <a:cs typeface="Arial Narrow"/>
              </a:rPr>
              <a:t>Polio</a:t>
            </a:r>
            <a:r>
              <a:rPr sz="3200" b="1" spc="-25" dirty="0">
                <a:latin typeface="Arial Narrow"/>
                <a:cs typeface="Arial Narrow"/>
              </a:rPr>
              <a:t> </a:t>
            </a:r>
            <a:r>
              <a:rPr sz="3200" b="1" spc="-10" dirty="0">
                <a:latin typeface="Arial Narrow"/>
                <a:cs typeface="Arial Narrow"/>
              </a:rPr>
              <a:t>eradication</a:t>
            </a:r>
            <a:endParaRPr sz="3200">
              <a:latin typeface="Arial Narrow"/>
              <a:cs typeface="Arial Narrow"/>
            </a:endParaRPr>
          </a:p>
          <a:p>
            <a:pPr marL="355600" marR="5080" indent="-342900">
              <a:lnSpc>
                <a:spcPct val="100000"/>
              </a:lnSpc>
              <a:spcBef>
                <a:spcPts val="1175"/>
              </a:spcBef>
              <a:buClr>
                <a:srgbClr val="FFC000"/>
              </a:buClr>
              <a:buFont typeface="Arial"/>
              <a:buChar char="■"/>
              <a:tabLst>
                <a:tab pos="355600" algn="l"/>
              </a:tabLst>
            </a:pPr>
            <a:r>
              <a:rPr sz="3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Narrow"/>
                <a:cs typeface="Arial Narrow"/>
              </a:rPr>
              <a:t>Charity</a:t>
            </a:r>
            <a:r>
              <a:rPr sz="32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Narrow"/>
                <a:cs typeface="Arial Narrow"/>
              </a:rPr>
              <a:t> </a:t>
            </a:r>
            <a:r>
              <a:rPr sz="3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Narrow"/>
                <a:cs typeface="Arial Narrow"/>
              </a:rPr>
              <a:t>Navigator</a:t>
            </a:r>
            <a:r>
              <a:rPr sz="3200" spc="-5" dirty="0">
                <a:solidFill>
                  <a:srgbClr val="0000FF"/>
                </a:solidFill>
                <a:latin typeface="Arial Narrow"/>
                <a:cs typeface="Arial Narrow"/>
              </a:rPr>
              <a:t> </a:t>
            </a:r>
            <a:r>
              <a:rPr sz="3200" dirty="0">
                <a:latin typeface="Arial Narrow"/>
                <a:cs typeface="Arial Narrow"/>
              </a:rPr>
              <a:t>has</a:t>
            </a:r>
            <a:r>
              <a:rPr sz="3200" spc="-5" dirty="0">
                <a:latin typeface="Arial Narrow"/>
                <a:cs typeface="Arial Narrow"/>
              </a:rPr>
              <a:t> </a:t>
            </a:r>
            <a:r>
              <a:rPr sz="3200" dirty="0">
                <a:latin typeface="Arial Narrow"/>
                <a:cs typeface="Arial Narrow"/>
              </a:rPr>
              <a:t>given</a:t>
            </a:r>
            <a:r>
              <a:rPr sz="3200" spc="-50" dirty="0">
                <a:latin typeface="Arial Narrow"/>
                <a:cs typeface="Arial Narrow"/>
              </a:rPr>
              <a:t> </a:t>
            </a:r>
            <a:r>
              <a:rPr sz="3200" dirty="0">
                <a:latin typeface="Arial Narrow"/>
                <a:cs typeface="Arial Narrow"/>
              </a:rPr>
              <a:t>The</a:t>
            </a:r>
            <a:r>
              <a:rPr sz="3200" spc="-5" dirty="0">
                <a:latin typeface="Arial Narrow"/>
                <a:cs typeface="Arial Narrow"/>
              </a:rPr>
              <a:t> </a:t>
            </a:r>
            <a:r>
              <a:rPr sz="3200" spc="-10" dirty="0">
                <a:latin typeface="Arial Narrow"/>
                <a:cs typeface="Arial Narrow"/>
              </a:rPr>
              <a:t>Rotary </a:t>
            </a:r>
            <a:r>
              <a:rPr sz="3200" dirty="0">
                <a:latin typeface="Arial Narrow"/>
                <a:cs typeface="Arial Narrow"/>
              </a:rPr>
              <a:t>Foundation</a:t>
            </a:r>
            <a:r>
              <a:rPr sz="3200" spc="-30" dirty="0">
                <a:latin typeface="Arial Narrow"/>
                <a:cs typeface="Arial Narrow"/>
              </a:rPr>
              <a:t> </a:t>
            </a:r>
            <a:r>
              <a:rPr sz="3200" dirty="0">
                <a:latin typeface="Arial Narrow"/>
                <a:cs typeface="Arial Narrow"/>
              </a:rPr>
              <a:t>it’s</a:t>
            </a:r>
            <a:r>
              <a:rPr sz="3200" spc="-15" dirty="0">
                <a:latin typeface="Arial Narrow"/>
                <a:cs typeface="Arial Narrow"/>
              </a:rPr>
              <a:t> </a:t>
            </a:r>
            <a:r>
              <a:rPr sz="3200" dirty="0">
                <a:latin typeface="Arial Narrow"/>
                <a:cs typeface="Arial Narrow"/>
              </a:rPr>
              <a:t>highest</a:t>
            </a:r>
            <a:r>
              <a:rPr sz="3200" spc="-20" dirty="0">
                <a:latin typeface="Arial Narrow"/>
                <a:cs typeface="Arial Narrow"/>
              </a:rPr>
              <a:t> </a:t>
            </a:r>
            <a:r>
              <a:rPr sz="3200" dirty="0">
                <a:latin typeface="Arial Narrow"/>
                <a:cs typeface="Arial Narrow"/>
              </a:rPr>
              <a:t>rating</a:t>
            </a:r>
            <a:r>
              <a:rPr sz="3200" spc="-15" dirty="0">
                <a:latin typeface="Arial Narrow"/>
                <a:cs typeface="Arial Narrow"/>
              </a:rPr>
              <a:t> </a:t>
            </a:r>
            <a:r>
              <a:rPr sz="3200" dirty="0">
                <a:latin typeface="Arial Narrow"/>
                <a:cs typeface="Arial Narrow"/>
              </a:rPr>
              <a:t>for</a:t>
            </a:r>
            <a:r>
              <a:rPr sz="3200" spc="-15" dirty="0">
                <a:latin typeface="Arial Narrow"/>
                <a:cs typeface="Arial Narrow"/>
              </a:rPr>
              <a:t> </a:t>
            </a:r>
            <a:r>
              <a:rPr sz="3200" spc="-25" dirty="0">
                <a:latin typeface="Arial Narrow"/>
                <a:cs typeface="Arial Narrow"/>
              </a:rPr>
              <a:t>14 </a:t>
            </a:r>
            <a:r>
              <a:rPr sz="3200" dirty="0">
                <a:latin typeface="Arial Narrow"/>
                <a:cs typeface="Arial Narrow"/>
              </a:rPr>
              <a:t>straight</a:t>
            </a:r>
            <a:r>
              <a:rPr sz="3200" spc="-25" dirty="0">
                <a:latin typeface="Arial Narrow"/>
                <a:cs typeface="Arial Narrow"/>
              </a:rPr>
              <a:t> </a:t>
            </a:r>
            <a:r>
              <a:rPr sz="3200" spc="-10" dirty="0">
                <a:latin typeface="Arial Narrow"/>
                <a:cs typeface="Arial Narrow"/>
              </a:rPr>
              <a:t>years</a:t>
            </a:r>
            <a:endParaRPr sz="3200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14"/>
              </a:lnSpc>
            </a:pPr>
            <a:r>
              <a:rPr spc="-20" dirty="0"/>
              <a:t>2022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396" y="5638800"/>
            <a:ext cx="2589800" cy="9905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28451" y="399795"/>
            <a:ext cx="42545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54175" algn="l"/>
              </a:tabLst>
            </a:pPr>
            <a:r>
              <a:rPr sz="4000" spc="-10" dirty="0"/>
              <a:t>Annual</a:t>
            </a:r>
            <a:r>
              <a:rPr sz="4000" dirty="0"/>
              <a:t>	Fund</a:t>
            </a:r>
            <a:r>
              <a:rPr sz="4000" spc="-45" dirty="0"/>
              <a:t> </a:t>
            </a:r>
            <a:r>
              <a:rPr sz="4000" spc="-10" dirty="0"/>
              <a:t>SHARE</a:t>
            </a:r>
            <a:endParaRPr sz="4000"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03258" y="1647741"/>
            <a:ext cx="6131544" cy="437205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14"/>
              </a:lnSpc>
            </a:pPr>
            <a:r>
              <a:rPr spc="-20" dirty="0"/>
              <a:t>2022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87DDFA-E247-A58E-F342-597C82E7385B}"/>
              </a:ext>
            </a:extLst>
          </p:cNvPr>
          <p:cNvSpPr txBox="1"/>
          <p:nvPr/>
        </p:nvSpPr>
        <p:spPr>
          <a:xfrm>
            <a:off x="7696200" y="2057400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&lt;&lt;&lt;&lt;&lt;</a:t>
            </a:r>
            <a:r>
              <a:rPr lang="en-US" sz="2000" b="1" dirty="0">
                <a:solidFill>
                  <a:srgbClr val="C00000"/>
                </a:solidFill>
              </a:rPr>
              <a:t>HELD for 3-years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2972</TotalTime>
  <Words>113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Narrow</vt:lpstr>
      <vt:lpstr>Calibri</vt:lpstr>
      <vt:lpstr>Office Theme</vt:lpstr>
      <vt:lpstr>Rotary People of Action</vt:lpstr>
      <vt:lpstr>ROTARY ACTION PLAN: IMPACT, REACH, ENGAGEMENT AND ADAPT</vt:lpstr>
      <vt:lpstr>THE ROTARY FOUNDATION Funds Our Service Action</vt:lpstr>
      <vt:lpstr>How Clubs &amp; Rotarians Develop DDF</vt:lpstr>
      <vt:lpstr>Annual Fund SHARE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Briefing District GRANT</dc:title>
  <dc:creator>Victor Burrell</dc:creator>
  <cp:lastModifiedBy>Victor Burrell</cp:lastModifiedBy>
  <cp:revision>6</cp:revision>
  <cp:lastPrinted>2022-11-09T13:43:32Z</cp:lastPrinted>
  <dcterms:created xsi:type="dcterms:W3CDTF">2022-09-15T22:05:20Z</dcterms:created>
  <dcterms:modified xsi:type="dcterms:W3CDTF">2023-02-02T20:53:44Z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2022-09-15T00:00:00Z</vt:filetime>
  </property>
  <property fmtid="{D5CDD505-2E9C-101B-9397-08002B2CF9AE}" pid="3" name="LastSaved">
    <vt:filetime>2022-09-15T00:00:00Z</vt:filetime>
  </property>
  <property fmtid="{D5CDD505-2E9C-101B-9397-08002B2CF9AE}" pid="4" name="Producer">
    <vt:lpwstr>macOS Version 12.6 (Build 21G115) Quartz PDFContext</vt:lpwstr>
  </property>
  <property fmtid="{D5CDD505-2E9C-101B-9397-08002B2CF9AE}" pid="5" name="_AdHocReviewCycleID">
    <vt:i4>-1464216661</vt:i4>
  </property>
  <property fmtid="{D5CDD505-2E9C-101B-9397-08002B2CF9AE}" pid="6" name="_NewReviewCycle">
    <vt:lpwstr/>
  </property>
  <property fmtid="{D5CDD505-2E9C-101B-9397-08002B2CF9AE}" pid="7" name="_EmailSubject">
    <vt:lpwstr>Grant Training Announcement and Email</vt:lpwstr>
  </property>
  <property fmtid="{D5CDD505-2E9C-101B-9397-08002B2CF9AE}" pid="8" name="_AuthorEmail">
    <vt:lpwstr>traviswhite@cox.net</vt:lpwstr>
  </property>
  <property fmtid="{D5CDD505-2E9C-101B-9397-08002B2CF9AE}" pid="9" name="_AuthorEmailDisplayName">
    <vt:lpwstr>Travis White</vt:lpwstr>
  </property>
</Properties>
</file>