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2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7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3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3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6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0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4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70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D059-D256-4DD7-B79E-C9FFE186C9AC}" type="datetimeFigureOut">
              <a:rPr lang="en-US" smtClean="0"/>
              <a:t>6/16/2012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D2FE6-C73C-458E-8FC1-C0651927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6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449720"/>
              </p:ext>
            </p:extLst>
          </p:nvPr>
        </p:nvGraphicFramePr>
        <p:xfrm>
          <a:off x="-30163" y="76200"/>
          <a:ext cx="917416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Worksheet" r:id="rId4" imgW="6962584" imgH="5353098" progId="Excel.Sheet.12">
                  <p:embed/>
                </p:oleObj>
              </mc:Choice>
              <mc:Fallback>
                <p:oleObj name="Worksheet" r:id="rId4" imgW="6962584" imgH="53530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0163" y="76200"/>
                        <a:ext cx="917416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1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PowerPoint Presentation</vt:lpstr>
    </vt:vector>
  </TitlesOfParts>
  <Company>State Farm Insurance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Authorized User</dc:creator>
  <cp:lastModifiedBy>Jan Auerbach</cp:lastModifiedBy>
  <cp:revision>42</cp:revision>
  <cp:lastPrinted>2012-05-15T15:45:55Z</cp:lastPrinted>
  <dcterms:created xsi:type="dcterms:W3CDTF">2012-04-28T18:53:08Z</dcterms:created>
  <dcterms:modified xsi:type="dcterms:W3CDTF">2012-06-17T03:12:30Z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-1518677550</vt:i4>
  </property>
  <property fmtid="{D5CDD505-2E9C-101B-9397-08002B2CF9AE}" pid="3" name="_NewReviewCycle">
    <vt:lpwstr/>
  </property>
  <property fmtid="{D5CDD505-2E9C-101B-9397-08002B2CF9AE}" pid="4" name="_EmailSubject">
    <vt:lpwstr>RE: Organization Chart for 2012-2013</vt:lpwstr>
  </property>
  <property fmtid="{D5CDD505-2E9C-101B-9397-08002B2CF9AE}" pid="5" name="_AuthorEmail">
    <vt:lpwstr>christian.gutierrez.qc4t@statefarm.com</vt:lpwstr>
  </property>
  <property fmtid="{D5CDD505-2E9C-101B-9397-08002B2CF9AE}" pid="6" name="_AuthorEmailDisplayName">
    <vt:lpwstr>Christian Gutierrez</vt:lpwstr>
  </property>
</Properties>
</file>