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4"/>
    <p:sldMasterId id="2147483664" r:id="rId5"/>
    <p:sldMasterId id="2147483688" r:id="rId6"/>
    <p:sldMasterId id="2147483720" r:id="rId7"/>
  </p:sldMasterIdLst>
  <p:notesMasterIdLst>
    <p:notesMasterId r:id="rId14"/>
  </p:notesMasterIdLst>
  <p:handoutMasterIdLst>
    <p:handoutMasterId r:id="rId15"/>
  </p:handoutMasterIdLst>
  <p:sldIdLst>
    <p:sldId id="582" r:id="rId8"/>
    <p:sldId id="455" r:id="rId9"/>
    <p:sldId id="547" r:id="rId10"/>
    <p:sldId id="578" r:id="rId11"/>
    <p:sldId id="581" r:id="rId12"/>
    <p:sldId id="559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Polson" initials="RP" lastIdx="1" clrIdx="0">
    <p:extLst>
      <p:ext uri="{19B8F6BF-5375-455C-9EA6-DF929625EA0E}">
        <p15:presenceInfo xmlns:p15="http://schemas.microsoft.com/office/powerpoint/2012/main" userId="446503d68272ea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AEEF"/>
    <a:srgbClr val="0720D7"/>
    <a:srgbClr val="240CD2"/>
    <a:srgbClr val="D91B5C"/>
    <a:srgbClr val="FF7600"/>
    <a:srgbClr val="005DAA"/>
    <a:srgbClr val="872175"/>
    <a:srgbClr val="009999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2497" autoAdjust="0"/>
  </p:normalViewPr>
  <p:slideViewPr>
    <p:cSldViewPr>
      <p:cViewPr varScale="1">
        <p:scale>
          <a:sx n="55" d="100"/>
          <a:sy n="55" d="100"/>
        </p:scale>
        <p:origin x="1536" y="3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-16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notesViewPr>
    <p:cSldViewPr>
      <p:cViewPr varScale="1">
        <p:scale>
          <a:sx n="65" d="100"/>
          <a:sy n="65" d="100"/>
        </p:scale>
        <p:origin x="3246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jani Musa" userId="41a238b587d45d11" providerId="LiveId" clId="{F916D7D0-91FE-493F-ACBB-065E50359C94}"/>
    <pc:docChg chg="custSel modSld">
      <pc:chgData name="Tijani Musa" userId="41a238b587d45d11" providerId="LiveId" clId="{F916D7D0-91FE-493F-ACBB-065E50359C94}" dt="2022-01-23T03:21:58.038" v="71" actId="207"/>
      <pc:docMkLst>
        <pc:docMk/>
      </pc:docMkLst>
      <pc:sldChg chg="modSp mod modNotesTx">
        <pc:chgData name="Tijani Musa" userId="41a238b587d45d11" providerId="LiveId" clId="{F916D7D0-91FE-493F-ACBB-065E50359C94}" dt="2022-01-23T03:21:41.161" v="68" actId="207"/>
        <pc:sldMkLst>
          <pc:docMk/>
          <pc:sldMk cId="2218115445" sldId="455"/>
        </pc:sldMkLst>
        <pc:spChg chg="mod">
          <ac:chgData name="Tijani Musa" userId="41a238b587d45d11" providerId="LiveId" clId="{F916D7D0-91FE-493F-ACBB-065E50359C94}" dt="2022-01-23T02:16:29.621" v="17" actId="20577"/>
          <ac:spMkLst>
            <pc:docMk/>
            <pc:sldMk cId="2218115445" sldId="455"/>
            <ac:spMk id="4" creationId="{00000000-0000-0000-0000-000000000000}"/>
          </ac:spMkLst>
        </pc:spChg>
        <pc:spChg chg="mod">
          <ac:chgData name="Tijani Musa" userId="41a238b587d45d11" providerId="LiveId" clId="{F916D7D0-91FE-493F-ACBB-065E50359C94}" dt="2022-01-23T03:21:41.161" v="68" actId="207"/>
          <ac:spMkLst>
            <pc:docMk/>
            <pc:sldMk cId="2218115445" sldId="455"/>
            <ac:spMk id="7" creationId="{438CE31C-D622-4D06-8983-24E32BBD0FD3}"/>
          </ac:spMkLst>
        </pc:spChg>
      </pc:sldChg>
      <pc:sldChg chg="modNotesTx">
        <pc:chgData name="Tijani Musa" userId="41a238b587d45d11" providerId="LiveId" clId="{F916D7D0-91FE-493F-ACBB-065E50359C94}" dt="2022-01-23T03:21:58.038" v="71" actId="207"/>
        <pc:sldMkLst>
          <pc:docMk/>
          <pc:sldMk cId="884578193" sldId="5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defTabSz="931676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algn="r" defTabSz="931676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defTabSz="931676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algn="r" defTabSz="931676">
              <a:defRPr sz="1200" smtClean="0"/>
            </a:lvl1pPr>
          </a:lstStyle>
          <a:p>
            <a:pPr>
              <a:defRPr/>
            </a:pPr>
            <a:fld id="{5E2A8F52-5D5E-F348-8971-795E9819B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defTabSz="931676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algn="r" defTabSz="931676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7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defTabSz="931676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algn="r" defTabSz="931676">
              <a:defRPr sz="1200" smtClean="0"/>
            </a:lvl1pPr>
          </a:lstStyle>
          <a:p>
            <a:pPr>
              <a:defRPr/>
            </a:pPr>
            <a:fld id="{A921F9F1-0516-7249-8BD1-DDD6B224F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40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-84" charset="-128"/>
              </a:rPr>
              <a:t>Introductory speeches are an opportunity for the club to get to know you as person, and as a club member.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-84" charset="-128"/>
              </a:rPr>
              <a:t>This is your time to share with the club your story.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-84" charset="-128"/>
              </a:rPr>
              <a:t>You can do this by doing a PowerPoint presentation with lots of pictures.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-84" charset="-128"/>
              </a:rPr>
              <a:t>Or you can choose to speak without a PowerPoint.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4471">
              <a:defRPr/>
            </a:pPr>
            <a:fld id="{A921F9F1-0516-7249-8BD1-DDD6B224F66A}" type="slidenum">
              <a:rPr lang="en-US">
                <a:solidFill>
                  <a:srgbClr val="000000"/>
                </a:solidFill>
              </a:rPr>
              <a:pPr defTabSz="934471"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29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Feel free to discuss some or all these suggestions in your presentation. </a:t>
            </a:r>
          </a:p>
          <a:p>
            <a:r>
              <a:rPr lang="en-US" dirty="0"/>
              <a:t>And please be mindful of the time. Members may have questions for you after you present.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4471">
              <a:defRPr/>
            </a:pPr>
            <a:fld id="{A921F9F1-0516-7249-8BD1-DDD6B224F66A}" type="slidenum">
              <a:rPr lang="en-US">
                <a:solidFill>
                  <a:srgbClr val="000000"/>
                </a:solidFill>
              </a:rPr>
              <a:pPr defTabSz="934471"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7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4471">
              <a:defRPr/>
            </a:pPr>
            <a:fld id="{A921F9F1-0516-7249-8BD1-DDD6B224F66A}" type="slidenum">
              <a:rPr lang="en-US">
                <a:solidFill>
                  <a:srgbClr val="000000"/>
                </a:solidFill>
              </a:rPr>
              <a:pPr defTabSz="934471"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7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241">
              <a:defRPr/>
            </a:pPr>
            <a:fld id="{A921F9F1-0516-7249-8BD1-DDD6B224F66A}" type="slidenum">
              <a:rPr lang="en-US">
                <a:solidFill>
                  <a:srgbClr val="000000"/>
                </a:solidFill>
              </a:rPr>
              <a:pPr defTabSz="921241"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70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241">
              <a:defRPr/>
            </a:pPr>
            <a:fld id="{A921F9F1-0516-7249-8BD1-DDD6B224F66A}" type="slidenum">
              <a:rPr lang="en-US">
                <a:solidFill>
                  <a:srgbClr val="000000"/>
                </a:solidFill>
              </a:rPr>
              <a:pPr defTabSz="921241"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43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241">
              <a:defRPr/>
            </a:pPr>
            <a:fld id="{A921F9F1-0516-7249-8BD1-DDD6B224F66A}" type="slidenum">
              <a:rPr lang="en-US">
                <a:solidFill>
                  <a:srgbClr val="000000"/>
                </a:solidFill>
              </a:rPr>
              <a:pPr defTabSz="921241"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3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-rev.eps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429000" cy="3429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1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439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7864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663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8570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5110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0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554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21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-rev.eps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429000" cy="3429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53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935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2303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0144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35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latin typeface="Georgia"/>
                <a:cs typeface="Georgia"/>
              </a:defRPr>
            </a:lvl1pPr>
            <a:lvl2pPr>
              <a:defRPr sz="1950">
                <a:latin typeface="Georgia"/>
                <a:cs typeface="Georgia"/>
              </a:defRPr>
            </a:lvl2pPr>
            <a:lvl3pPr>
              <a:defRPr sz="1650">
                <a:latin typeface="Georgia"/>
                <a:cs typeface="Georgia"/>
              </a:defRPr>
            </a:lvl3pPr>
            <a:lvl4pPr>
              <a:defRPr sz="1350">
                <a:latin typeface="Georgia"/>
                <a:cs typeface="Georgia"/>
              </a:defRPr>
            </a:lvl4pPr>
            <a:lvl5pPr>
              <a:defRPr sz="12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7885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35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latin typeface="Georgia"/>
                <a:cs typeface="Georgia"/>
              </a:defRPr>
            </a:lvl1pPr>
            <a:lvl2pPr>
              <a:defRPr sz="1950">
                <a:latin typeface="Georgia"/>
                <a:cs typeface="Georgia"/>
              </a:defRPr>
            </a:lvl2pPr>
            <a:lvl3pPr>
              <a:defRPr sz="1650">
                <a:latin typeface="Georgia"/>
                <a:cs typeface="Georgia"/>
              </a:defRPr>
            </a:lvl3pPr>
            <a:lvl4pPr>
              <a:defRPr sz="1350">
                <a:latin typeface="Georgia"/>
                <a:cs typeface="Georgia"/>
              </a:defRPr>
            </a:lvl4pPr>
            <a:lvl5pPr>
              <a:defRPr sz="12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61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-rev.eps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429000" cy="3429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35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latin typeface="Georgia"/>
                <a:cs typeface="Georgia"/>
              </a:defRPr>
            </a:lvl1pPr>
            <a:lvl2pPr>
              <a:defRPr sz="1950">
                <a:latin typeface="Georgia"/>
                <a:cs typeface="Georgia"/>
              </a:defRPr>
            </a:lvl2pPr>
            <a:lvl3pPr>
              <a:defRPr sz="1650">
                <a:latin typeface="Georgia"/>
                <a:cs typeface="Georgia"/>
              </a:defRPr>
            </a:lvl3pPr>
            <a:lvl4pPr>
              <a:defRPr sz="1350">
                <a:latin typeface="Georgia"/>
                <a:cs typeface="Georgia"/>
              </a:defRPr>
            </a:lvl4pPr>
            <a:lvl5pPr>
              <a:defRPr sz="12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28726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35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latin typeface="Georgia"/>
                <a:cs typeface="Georgia"/>
              </a:defRPr>
            </a:lvl1pPr>
            <a:lvl2pPr>
              <a:defRPr sz="1950">
                <a:latin typeface="Georgia"/>
                <a:cs typeface="Georgia"/>
              </a:defRPr>
            </a:lvl2pPr>
            <a:lvl3pPr>
              <a:defRPr sz="1650">
                <a:latin typeface="Georgia"/>
                <a:cs typeface="Georgia"/>
              </a:defRPr>
            </a:lvl3pPr>
            <a:lvl4pPr>
              <a:defRPr sz="1350">
                <a:latin typeface="Georgia"/>
                <a:cs typeface="Georgia"/>
              </a:defRPr>
            </a:lvl4pPr>
            <a:lvl5pPr>
              <a:defRPr sz="12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201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35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250">
                <a:latin typeface="Georgia"/>
                <a:cs typeface="Georgia"/>
              </a:defRPr>
            </a:lvl1pPr>
            <a:lvl2pPr>
              <a:defRPr sz="1950">
                <a:latin typeface="Georgia"/>
                <a:cs typeface="Georgia"/>
              </a:defRPr>
            </a:lvl2pPr>
            <a:lvl3pPr>
              <a:defRPr sz="1650">
                <a:latin typeface="Georgia"/>
                <a:cs typeface="Georgia"/>
              </a:defRPr>
            </a:lvl3pPr>
            <a:lvl4pPr>
              <a:defRPr sz="1350">
                <a:latin typeface="Georgia"/>
                <a:cs typeface="Georgia"/>
              </a:defRPr>
            </a:lvl4pPr>
            <a:lvl5pPr>
              <a:defRPr sz="12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57374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35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8227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43139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7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Georgia"/>
                <a:cs typeface="Georgia"/>
              </a:defRPr>
            </a:lvl1pPr>
            <a:lvl2pPr>
              <a:defRPr sz="1800">
                <a:latin typeface="Georgia"/>
                <a:cs typeface="Georgia"/>
              </a:defRPr>
            </a:lvl2pPr>
            <a:lvl3pPr>
              <a:defRPr sz="1500">
                <a:latin typeface="Georgia"/>
                <a:cs typeface="Georgia"/>
              </a:defRPr>
            </a:lvl3pPr>
            <a:lvl4pPr>
              <a:defRPr sz="1350">
                <a:latin typeface="Georgia"/>
                <a:cs typeface="Georgia"/>
              </a:defRPr>
            </a:lvl4pPr>
            <a:lvl5pPr>
              <a:defRPr sz="1350">
                <a:latin typeface="Georgia"/>
                <a:cs typeface="Georgia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Georgia"/>
                <a:cs typeface="Georgia"/>
              </a:defRPr>
            </a:lvl1pPr>
            <a:lvl2pPr>
              <a:defRPr sz="1800">
                <a:latin typeface="Georgia"/>
                <a:cs typeface="Georgia"/>
              </a:defRPr>
            </a:lvl2pPr>
            <a:lvl3pPr>
              <a:defRPr sz="1500">
                <a:latin typeface="Georgia"/>
                <a:cs typeface="Georgia"/>
              </a:defRPr>
            </a:lvl3pPr>
            <a:lvl4pPr>
              <a:defRPr sz="1350">
                <a:latin typeface="Georgia"/>
                <a:cs typeface="Georgia"/>
              </a:defRPr>
            </a:lvl4pPr>
            <a:lvl5pPr>
              <a:defRPr sz="1350">
                <a:latin typeface="Georgia"/>
                <a:cs typeface="Georgia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160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7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 Narrow"/>
                <a:cs typeface="Arial Narrow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eorgia"/>
                <a:cs typeface="Georgia"/>
              </a:defRPr>
            </a:lvl1pPr>
            <a:lvl2pPr>
              <a:defRPr sz="1500">
                <a:latin typeface="Georgia"/>
                <a:cs typeface="Georgia"/>
              </a:defRPr>
            </a:lvl2pPr>
            <a:lvl3pPr>
              <a:defRPr sz="1350">
                <a:latin typeface="Georgia"/>
                <a:cs typeface="Georgia"/>
              </a:defRPr>
            </a:lvl3pPr>
            <a:lvl4pPr>
              <a:defRPr sz="1200">
                <a:latin typeface="Georgia"/>
                <a:cs typeface="Georgia"/>
              </a:defRPr>
            </a:lvl4pPr>
            <a:lvl5pPr>
              <a:defRPr sz="1200">
                <a:latin typeface="Georgia"/>
                <a:cs typeface="Georgia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 Narrow"/>
                <a:cs typeface="Arial Narrow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eorgia"/>
                <a:cs typeface="Georgia"/>
              </a:defRPr>
            </a:lvl1pPr>
            <a:lvl2pPr>
              <a:defRPr sz="1500">
                <a:latin typeface="Georgia"/>
                <a:cs typeface="Georgia"/>
              </a:defRPr>
            </a:lvl2pPr>
            <a:lvl3pPr>
              <a:defRPr sz="1350">
                <a:latin typeface="Georgia"/>
                <a:cs typeface="Georgia"/>
              </a:defRPr>
            </a:lvl3pPr>
            <a:lvl4pPr>
              <a:defRPr sz="1200">
                <a:latin typeface="Georgia"/>
                <a:cs typeface="Georgia"/>
              </a:defRPr>
            </a:lvl4pPr>
            <a:lvl5pPr>
              <a:defRPr sz="1200">
                <a:latin typeface="Georgia"/>
                <a:cs typeface="Georgia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34795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04763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0760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1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500">
                <a:latin typeface="Georgia"/>
                <a:cs typeface="Georgia"/>
              </a:defRPr>
            </a:lvl4pPr>
            <a:lvl5pPr>
              <a:defRPr sz="1500">
                <a:latin typeface="Georgia"/>
                <a:cs typeface="Georgi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Georgia"/>
                <a:cs typeface="Georgi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519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-rev.eps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429000" cy="3429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Georgia"/>
                <a:cs typeface="Georgi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8141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5152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70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-rev.eps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429000" cy="3429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7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03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181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4" r:id="rId2"/>
    <p:sldLayoutId id="2147483715" r:id="rId3"/>
    <p:sldLayoutId id="2147483716" r:id="rId4"/>
    <p:sldLayoutId id="2147483717" r:id="rId5"/>
    <p:sldLayoutId id="2147483713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02" r:id="rId2"/>
    <p:sldLayoutId id="2147483705" r:id="rId3"/>
    <p:sldLayoutId id="2147483703" r:id="rId4"/>
    <p:sldLayoutId id="2147483718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62" r:id="rId14"/>
    <p:sldLayoutId id="2147483663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7" r:id="rId2"/>
    <p:sldLayoutId id="2147483710" r:id="rId3"/>
    <p:sldLayoutId id="2147483708" r:id="rId4"/>
    <p:sldLayoutId id="2147483719" r:id="rId5"/>
    <p:sldLayoutId id="2147483709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8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1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609600"/>
          </a:xfrm>
        </p:spPr>
        <p:txBody>
          <a:bodyPr/>
          <a:lstStyle/>
          <a:p>
            <a:pPr algn="ctr" eaLnBrk="1" hangingPunct="1">
              <a:spcAft>
                <a:spcPts val="24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 Narrow Bold" panose="020B0706020202030204" pitchFamily="34" charset="0"/>
              </a:rPr>
              <a:t>BAILEY’S CROSSROADS ROTARY CLUB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FB59DF-4AED-4589-90F5-69FBDDD2E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57313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57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7362"/>
          </a:xfrm>
        </p:spPr>
        <p:txBody>
          <a:bodyPr/>
          <a:lstStyle/>
          <a:p>
            <a:r>
              <a:rPr lang="en-US" sz="3000" b="1" dirty="0"/>
              <a:t>Suggestion topics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38CE31C-D622-4D06-8983-24E32BBD0F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1104" y="944562"/>
            <a:ext cx="8229600" cy="5303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</a:rPr>
              <a:t>Tell us about yourself, childhood upbringing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</a:rPr>
              <a:t>Tell us about your family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</a:rPr>
              <a:t>Tell us about your hobbies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</a:rPr>
              <a:t>Tell us about your personal and professional aspirations (current career, career goals etc.)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</a:rPr>
              <a:t>Tell us about places you have lived, traveled to or would like to travel to.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</a:rPr>
              <a:t>Why did you join Rotary?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</a:rPr>
              <a:t>What Rotary projects do you enjoy?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</a:rPr>
              <a:t>What does the 4-way test mean to you? </a:t>
            </a:r>
          </a:p>
          <a:p>
            <a:pPr eaLnBrk="1" hangingPunct="1"/>
            <a:endParaRPr lang="en-US" alt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1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xmlns:p14="http://schemas.microsoft.com/office/powerpoint/2010/main"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6096000" cy="487362"/>
          </a:xfrm>
        </p:spPr>
        <p:txBody>
          <a:bodyPr/>
          <a:lstStyle/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55790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xmlns:p14="http://schemas.microsoft.com/office/powerpoint/2010/main"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6096000" cy="487362"/>
          </a:xfrm>
        </p:spPr>
        <p:txBody>
          <a:bodyPr/>
          <a:lstStyle/>
          <a:p>
            <a:endParaRPr lang="en-US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F213D-30EA-40F6-A548-07C29AA2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xmlns:p14="http://schemas.microsoft.com/office/powerpoint/2010/main" spd="med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6096000" cy="487362"/>
          </a:xfrm>
        </p:spPr>
        <p:txBody>
          <a:bodyPr/>
          <a:lstStyle/>
          <a:p>
            <a:endParaRPr lang="en-US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B22E5-EAC6-4DBD-B93D-DA3C93022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3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6096000" cy="487362"/>
          </a:xfrm>
        </p:spPr>
        <p:txBody>
          <a:bodyPr/>
          <a:lstStyle/>
          <a:p>
            <a:r>
              <a:rPr lang="en-US" b="1" dirty="0"/>
              <a:t>A Highly Ethical Organization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B05FC8E-78C6-4517-BC4D-970620677411}"/>
              </a:ext>
            </a:extLst>
          </p:cNvPr>
          <p:cNvSpPr txBox="1">
            <a:spLocks/>
          </p:cNvSpPr>
          <p:nvPr/>
        </p:nvSpPr>
        <p:spPr bwMode="auto">
          <a:xfrm>
            <a:off x="473901" y="1295400"/>
            <a:ext cx="822960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Tx/>
              <a:buNone/>
            </a:pPr>
            <a:r>
              <a:rPr lang="en-US" altLang="en-US" dirty="0">
                <a:latin typeface="Georgia" panose="02040502050405020303" pitchFamily="18" charset="0"/>
              </a:rPr>
              <a:t>The 4 Way Test </a:t>
            </a:r>
          </a:p>
          <a:p>
            <a:pPr lvl="1" fontAlgn="auto">
              <a:spcAft>
                <a:spcPts val="0"/>
              </a:spcAft>
            </a:pPr>
            <a:endParaRPr lang="en-US" altLang="en-US" dirty="0">
              <a:latin typeface="Georgia" panose="02040502050405020303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AF0531-7818-4E5F-A673-D4C610DADD76}"/>
              </a:ext>
            </a:extLst>
          </p:cNvPr>
          <p:cNvSpPr/>
          <p:nvPr/>
        </p:nvSpPr>
        <p:spPr>
          <a:xfrm>
            <a:off x="1828800" y="1981200"/>
            <a:ext cx="2514600" cy="2057400"/>
          </a:xfrm>
          <a:prstGeom prst="rect">
            <a:avLst/>
          </a:prstGeom>
          <a:solidFill>
            <a:srgbClr val="00AE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 Narrow Bold" pitchFamily="34" charset="0"/>
              </a:rPr>
              <a:t>Is it the truth?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DB362C-E2C7-471C-926C-36C1E337C4BB}"/>
              </a:ext>
            </a:extLst>
          </p:cNvPr>
          <p:cNvSpPr/>
          <p:nvPr/>
        </p:nvSpPr>
        <p:spPr>
          <a:xfrm>
            <a:off x="4495800" y="1981200"/>
            <a:ext cx="2514600" cy="2057400"/>
          </a:xfrm>
          <a:prstGeom prst="rect">
            <a:avLst/>
          </a:prstGeom>
          <a:solidFill>
            <a:srgbClr val="00AE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 Narrow Bold" pitchFamily="34" charset="0"/>
              </a:rPr>
              <a:t>Is it fair to all concerned?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638E2A-084C-475E-A1FA-8E1BD4822789}"/>
              </a:ext>
            </a:extLst>
          </p:cNvPr>
          <p:cNvSpPr/>
          <p:nvPr/>
        </p:nvSpPr>
        <p:spPr>
          <a:xfrm>
            <a:off x="1828800" y="4191000"/>
            <a:ext cx="2514600" cy="2057400"/>
          </a:xfrm>
          <a:prstGeom prst="rect">
            <a:avLst/>
          </a:prstGeom>
          <a:solidFill>
            <a:srgbClr val="00AE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 Narrow Bold" pitchFamily="34" charset="0"/>
              </a:rPr>
              <a:t>Will it build goodwill and better friendships?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791DD-51D0-40FF-B187-56A8E8454F53}"/>
              </a:ext>
            </a:extLst>
          </p:cNvPr>
          <p:cNvSpPr/>
          <p:nvPr/>
        </p:nvSpPr>
        <p:spPr>
          <a:xfrm>
            <a:off x="4495800" y="4191000"/>
            <a:ext cx="2514600" cy="2057400"/>
          </a:xfrm>
          <a:prstGeom prst="rect">
            <a:avLst/>
          </a:prstGeom>
          <a:solidFill>
            <a:srgbClr val="00AE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 Narrow Bold" pitchFamily="34" charset="0"/>
              </a:rPr>
              <a:t>Will it be beneficial to all concerned?</a:t>
            </a:r>
          </a:p>
        </p:txBody>
      </p:sp>
    </p:spTree>
    <p:extLst>
      <p:ext uri="{BB962C8B-B14F-4D97-AF65-F5344CB8AC3E}">
        <p14:creationId xmlns:p14="http://schemas.microsoft.com/office/powerpoint/2010/main" val="186494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RI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041018965C148B8386E7CAFFFD3D7" ma:contentTypeVersion="6" ma:contentTypeDescription="Create a new document." ma:contentTypeScope="" ma:versionID="1c567ca390b1b89cc578236ad1e22c02">
  <xsd:schema xmlns:xsd="http://www.w3.org/2001/XMLSchema" xmlns:xs="http://www.w3.org/2001/XMLSchema" xmlns:p="http://schemas.microsoft.com/office/2006/metadata/properties" xmlns:ns2="41d4868e-e7c5-4a0f-bea8-40f63a832f74" xmlns:ns3="069370df-1b75-469d-a9d4-424b0b9f5a67" targetNamespace="http://schemas.microsoft.com/office/2006/metadata/properties" ma:root="true" ma:fieldsID="ee3739f369905226239d112920442a65" ns2:_="" ns3:_="">
    <xsd:import namespace="41d4868e-e7c5-4a0f-bea8-40f63a832f74"/>
    <xsd:import namespace="069370df-1b75-469d-a9d4-424b0b9f5a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4868e-e7c5-4a0f-bea8-40f63a832f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370df-1b75-469d-a9d4-424b0b9f5a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D2A104-4A3B-4D53-802D-298E3EC2BF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03B7FC-1594-408F-B5B0-A5C5727E1C9E}">
  <ds:schemaRefs>
    <ds:schemaRef ds:uri="http://purl.org/dc/elements/1.1/"/>
    <ds:schemaRef ds:uri="http://purl.org/dc/terms/"/>
    <ds:schemaRef ds:uri="41d4868e-e7c5-4a0f-bea8-40f63a832f74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69370df-1b75-469d-a9d4-424b0b9f5a6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CE97EF-BBA7-485E-902F-28EB5718D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d4868e-e7c5-4a0f-bea8-40f63a832f74"/>
    <ds:schemaRef ds:uri="069370df-1b75-469d-a9d4-424b0b9f5a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209</Words>
  <Application>Microsoft Office PowerPoint</Application>
  <PresentationFormat>On-screen Show (4:3)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Narrow</vt:lpstr>
      <vt:lpstr>Arial Narrow Bold</vt:lpstr>
      <vt:lpstr>Calibri</vt:lpstr>
      <vt:lpstr>Georgia</vt:lpstr>
      <vt:lpstr>RICommunications_white</vt:lpstr>
      <vt:lpstr>Custom Design</vt:lpstr>
      <vt:lpstr>2_Custom Design</vt:lpstr>
      <vt:lpstr>1_Custom Design</vt:lpstr>
      <vt:lpstr>BAILEY’S CROSSROADS ROTARY CLUB </vt:lpstr>
      <vt:lpstr>Suggestion topics </vt:lpstr>
      <vt:lpstr>PowerPoint Presentation</vt:lpstr>
      <vt:lpstr>PowerPoint Presentation</vt:lpstr>
      <vt:lpstr>PowerPoint Presentation</vt:lpstr>
      <vt:lpstr>A Highly Ethical Organization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BXRC Club Meeting: 8 January2021</dc:title>
  <dc:creator>Robert Polson</dc:creator>
  <cp:lastModifiedBy>Tijani Musa</cp:lastModifiedBy>
  <cp:revision>162</cp:revision>
  <cp:lastPrinted>2021-07-30T00:37:48Z</cp:lastPrinted>
  <dcterms:created xsi:type="dcterms:W3CDTF">2021-01-08T03:47:14Z</dcterms:created>
  <dcterms:modified xsi:type="dcterms:W3CDTF">2022-01-23T03:22:08Z</dcterms:modified>
</cp:coreProperties>
</file>