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700" r:id="rId4"/>
    <p:sldMasterId id="2147483664" r:id="rId5"/>
    <p:sldMasterId id="2147483688" r:id="rId6"/>
    <p:sldMasterId id="2147483720" r:id="rId7"/>
  </p:sldMasterIdLst>
  <p:notesMasterIdLst>
    <p:notesMasterId r:id="rId20"/>
  </p:notesMasterIdLst>
  <p:handoutMasterIdLst>
    <p:handoutMasterId r:id="rId21"/>
  </p:handoutMasterIdLst>
  <p:sldIdLst>
    <p:sldId id="560" r:id="rId8"/>
    <p:sldId id="455" r:id="rId9"/>
    <p:sldId id="547" r:id="rId10"/>
    <p:sldId id="578" r:id="rId11"/>
    <p:sldId id="581" r:id="rId12"/>
    <p:sldId id="579" r:id="rId13"/>
    <p:sldId id="559" r:id="rId14"/>
    <p:sldId id="583" r:id="rId15"/>
    <p:sldId id="558" r:id="rId16"/>
    <p:sldId id="582" r:id="rId17"/>
    <p:sldId id="461" r:id="rId18"/>
    <p:sldId id="448" r:id="rId19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obert Polson" initials="RP" lastIdx="1" clrIdx="0">
    <p:extLst>
      <p:ext uri="{19B8F6BF-5375-455C-9EA6-DF929625EA0E}">
        <p15:presenceInfo xmlns:p15="http://schemas.microsoft.com/office/powerpoint/2012/main" userId="446503d68272ea7f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40CD2"/>
    <a:srgbClr val="0720D7"/>
    <a:srgbClr val="00AEEF"/>
    <a:srgbClr val="000000"/>
    <a:srgbClr val="D91B5C"/>
    <a:srgbClr val="FF7600"/>
    <a:srgbClr val="005DAA"/>
    <a:srgbClr val="872175"/>
    <a:srgbClr val="009999"/>
    <a:srgbClr val="01B4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17" autoAdjust="0"/>
    <p:restoredTop sz="90938" autoAdjust="0"/>
  </p:normalViewPr>
  <p:slideViewPr>
    <p:cSldViewPr>
      <p:cViewPr varScale="1">
        <p:scale>
          <a:sx n="73" d="100"/>
          <a:sy n="73" d="100"/>
        </p:scale>
        <p:origin x="1661" y="67"/>
      </p:cViewPr>
      <p:guideLst>
        <p:guide orient="horz" pos="2160"/>
        <p:guide pos="2880"/>
      </p:guideLst>
    </p:cSldViewPr>
  </p:slideViewPr>
  <p:outlineViewPr>
    <p:cViewPr>
      <p:scale>
        <a:sx n="75" d="100"/>
        <a:sy n="75" d="100"/>
      </p:scale>
      <p:origin x="0" y="-1617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2784"/>
    </p:cViewPr>
  </p:sorterViewPr>
  <p:notesViewPr>
    <p:cSldViewPr>
      <p:cViewPr varScale="1">
        <p:scale>
          <a:sx n="65" d="100"/>
          <a:sy n="65" d="100"/>
        </p:scale>
        <p:origin x="3246" y="72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presProps" Target="pres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59" tIns="46579" rIns="93159" bIns="46579" numCol="1" anchor="t" anchorCtr="0" compatLnSpc="1">
            <a:prstTxWarp prst="textNoShape">
              <a:avLst/>
            </a:prstTxWarp>
          </a:bodyPr>
          <a:lstStyle>
            <a:lvl1pPr defTabSz="931676">
              <a:defRPr sz="1200">
                <a:latin typeface="Arial" pitchFamily="-107" charset="0"/>
                <a:ea typeface="ヒラギノ角ゴ Pro W3" pitchFamily="-107" charset="-128"/>
                <a:cs typeface="ヒラギノ角ゴ Pro W3" pitchFamily="-107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1926" y="1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59" tIns="46579" rIns="93159" bIns="46579" numCol="1" anchor="t" anchorCtr="0" compatLnSpc="1">
            <a:prstTxWarp prst="textNoShape">
              <a:avLst/>
            </a:prstTxWarp>
          </a:bodyPr>
          <a:lstStyle>
            <a:lvl1pPr algn="r" defTabSz="931676">
              <a:defRPr sz="1200">
                <a:latin typeface="Arial" pitchFamily="-107" charset="0"/>
                <a:ea typeface="ヒラギノ角ゴ Pro W3" pitchFamily="-107" charset="-128"/>
                <a:cs typeface="ヒラギノ角ゴ Pro W3" pitchFamily="-107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8831264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59" tIns="46579" rIns="93159" bIns="46579" numCol="1" anchor="b" anchorCtr="0" compatLnSpc="1">
            <a:prstTxWarp prst="textNoShape">
              <a:avLst/>
            </a:prstTxWarp>
          </a:bodyPr>
          <a:lstStyle>
            <a:lvl1pPr defTabSz="931676">
              <a:defRPr sz="1200">
                <a:latin typeface="Arial" pitchFamily="-107" charset="0"/>
                <a:ea typeface="ヒラギノ角ゴ Pro W3" pitchFamily="-107" charset="-128"/>
                <a:cs typeface="ヒラギノ角ゴ Pro W3" pitchFamily="-107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1926" y="8831264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59" tIns="46579" rIns="93159" bIns="46579" numCol="1" anchor="b" anchorCtr="0" compatLnSpc="1">
            <a:prstTxWarp prst="textNoShape">
              <a:avLst/>
            </a:prstTxWarp>
          </a:bodyPr>
          <a:lstStyle>
            <a:lvl1pPr algn="r" defTabSz="931676">
              <a:defRPr sz="1200" smtClean="0"/>
            </a:lvl1pPr>
          </a:lstStyle>
          <a:p>
            <a:pPr>
              <a:defRPr/>
            </a:pPr>
            <a:fld id="{5E2A8F52-5D5E-F348-8971-795E9819BC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0154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59" tIns="46579" rIns="93159" bIns="46579" numCol="1" anchor="t" anchorCtr="0" compatLnSpc="1">
            <a:prstTxWarp prst="textNoShape">
              <a:avLst/>
            </a:prstTxWarp>
          </a:bodyPr>
          <a:lstStyle>
            <a:lvl1pPr defTabSz="931676">
              <a:defRPr sz="1200">
                <a:latin typeface="Arial" pitchFamily="-107" charset="0"/>
                <a:ea typeface="ヒラギノ角ゴ Pro W3" pitchFamily="-107" charset="-128"/>
                <a:cs typeface="ヒラギノ角ゴ Pro W3" pitchFamily="-107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1926" y="1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59" tIns="46579" rIns="93159" bIns="46579" numCol="1" anchor="t" anchorCtr="0" compatLnSpc="1">
            <a:prstTxWarp prst="textNoShape">
              <a:avLst/>
            </a:prstTxWarp>
          </a:bodyPr>
          <a:lstStyle>
            <a:lvl1pPr algn="r" defTabSz="931676">
              <a:defRPr sz="1200">
                <a:latin typeface="Arial" pitchFamily="-107" charset="0"/>
                <a:ea typeface="ヒラギノ角ゴ Pro W3" pitchFamily="-107" charset="-128"/>
                <a:cs typeface="ヒラギノ角ゴ Pro W3" pitchFamily="-107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039" y="4416427"/>
            <a:ext cx="5140325" cy="418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59" tIns="46579" rIns="93159" bIns="4657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831264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59" tIns="46579" rIns="93159" bIns="46579" numCol="1" anchor="b" anchorCtr="0" compatLnSpc="1">
            <a:prstTxWarp prst="textNoShape">
              <a:avLst/>
            </a:prstTxWarp>
          </a:bodyPr>
          <a:lstStyle>
            <a:lvl1pPr defTabSz="931676">
              <a:defRPr sz="1200">
                <a:latin typeface="Arial" pitchFamily="-107" charset="0"/>
                <a:ea typeface="ヒラギノ角ゴ Pro W3" pitchFamily="-107" charset="-128"/>
                <a:cs typeface="ヒラギノ角ゴ Pro W3" pitchFamily="-107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926" y="8831264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59" tIns="46579" rIns="93159" bIns="46579" numCol="1" anchor="b" anchorCtr="0" compatLnSpc="1">
            <a:prstTxWarp prst="textNoShape">
              <a:avLst/>
            </a:prstTxWarp>
          </a:bodyPr>
          <a:lstStyle>
            <a:lvl1pPr algn="r" defTabSz="931676">
              <a:defRPr sz="1200" smtClean="0"/>
            </a:lvl1pPr>
          </a:lstStyle>
          <a:p>
            <a:pPr>
              <a:defRPr/>
            </a:pPr>
            <a:fld id="{A921F9F1-0516-7249-8BD1-DDD6B224F6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6409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ヒラギノ角ゴ Pro W3" pitchFamily="-107" charset="-128"/>
        <a:cs typeface="ヒラギノ角ゴ Pro W3" pitchFamily="-107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ヒラギノ角ゴ Pro W3" pitchFamily="-107" charset="-128"/>
        <a:cs typeface="ヒラギノ角ゴ Pro W3" pitchFamily="-107" charset="-128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ヒラギノ角ゴ Pro W3" pitchFamily="-107" charset="-128"/>
        <a:cs typeface="ヒラギノ角ゴ Pro W3" pitchFamily="-107" charset="-128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ヒラギノ角ゴ Pro W3" pitchFamily="-107" charset="-128"/>
        <a:cs typeface="ヒラギノ角ゴ Pro W3" pitchFamily="-107" charset="-128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ヒラギノ角ゴ Pro W3" pitchFamily="-107" charset="-128"/>
        <a:cs typeface="ヒラギノ角ゴ Pro W3" pitchFamily="-107" charset="-128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4471">
              <a:defRPr/>
            </a:pPr>
            <a:fld id="{A921F9F1-0516-7249-8BD1-DDD6B224F66A}" type="slidenum">
              <a:rPr lang="en-US">
                <a:solidFill>
                  <a:srgbClr val="000000"/>
                </a:solidFill>
              </a:rPr>
              <a:pPr defTabSz="934471">
                <a:defRPr/>
              </a:pPr>
              <a:t>1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17944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21241">
              <a:defRPr/>
            </a:pPr>
            <a:fld id="{A921F9F1-0516-7249-8BD1-DDD6B224F66A}" type="slidenum">
              <a:rPr lang="en-US">
                <a:solidFill>
                  <a:srgbClr val="000000"/>
                </a:solidFill>
              </a:rPr>
              <a:pPr defTabSz="921241">
                <a:defRPr/>
              </a:pPr>
              <a:t>10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85855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21F9F1-0516-7249-8BD1-DDD6B224F66A}" type="slidenum">
              <a:rPr lang="en-US">
                <a:solidFill>
                  <a:srgbClr val="000000"/>
                </a:solidFill>
              </a:rPr>
              <a:pPr>
                <a:defRPr/>
              </a:pPr>
              <a:t>11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29309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21F9F1-0516-7249-8BD1-DDD6B224F66A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254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4471">
              <a:defRPr/>
            </a:pPr>
            <a:fld id="{A921F9F1-0516-7249-8BD1-DDD6B224F66A}" type="slidenum">
              <a:rPr lang="en-US">
                <a:solidFill>
                  <a:srgbClr val="000000"/>
                </a:solidFill>
              </a:rPr>
              <a:pPr defTabSz="934471">
                <a:defRPr/>
              </a:pPr>
              <a:t>2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72745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4471">
              <a:defRPr/>
            </a:pPr>
            <a:fld id="{A921F9F1-0516-7249-8BD1-DDD6B224F66A}" type="slidenum">
              <a:rPr lang="en-US">
                <a:solidFill>
                  <a:srgbClr val="000000"/>
                </a:solidFill>
              </a:rPr>
              <a:pPr defTabSz="934471">
                <a:defRPr/>
              </a:pPr>
              <a:t>3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0473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21241">
              <a:defRPr/>
            </a:pPr>
            <a:fld id="{A921F9F1-0516-7249-8BD1-DDD6B224F66A}" type="slidenum">
              <a:rPr lang="en-US">
                <a:solidFill>
                  <a:srgbClr val="000000"/>
                </a:solidFill>
              </a:rPr>
              <a:pPr defTabSz="921241">
                <a:defRPr/>
              </a:pPr>
              <a:t>4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90700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21241">
              <a:defRPr/>
            </a:pPr>
            <a:fld id="{A921F9F1-0516-7249-8BD1-DDD6B224F66A}" type="slidenum">
              <a:rPr lang="en-US">
                <a:solidFill>
                  <a:srgbClr val="000000"/>
                </a:solidFill>
              </a:rPr>
              <a:pPr defTabSz="921241">
                <a:defRPr/>
              </a:pPr>
              <a:t>5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04436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21241">
              <a:defRPr/>
            </a:pPr>
            <a:fld id="{A921F9F1-0516-7249-8BD1-DDD6B224F66A}" type="slidenum">
              <a:rPr lang="en-US">
                <a:solidFill>
                  <a:srgbClr val="000000"/>
                </a:solidFill>
              </a:rPr>
              <a:pPr defTabSz="921241">
                <a:defRPr/>
              </a:pPr>
              <a:t>6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35267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21241">
              <a:defRPr/>
            </a:pPr>
            <a:fld id="{A921F9F1-0516-7249-8BD1-DDD6B224F66A}" type="slidenum">
              <a:rPr lang="en-US">
                <a:solidFill>
                  <a:srgbClr val="000000"/>
                </a:solidFill>
              </a:rPr>
              <a:pPr defTabSz="921241">
                <a:defRPr/>
              </a:pPr>
              <a:t>7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82374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21241">
              <a:defRPr/>
            </a:pPr>
            <a:fld id="{A921F9F1-0516-7249-8BD1-DDD6B224F66A}" type="slidenum">
              <a:rPr lang="en-US">
                <a:solidFill>
                  <a:srgbClr val="000000"/>
                </a:solidFill>
              </a:rPr>
              <a:pPr defTabSz="921241">
                <a:defRPr/>
              </a:pPr>
              <a:t>8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76284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21241">
              <a:defRPr/>
            </a:pPr>
            <a:fld id="{A921F9F1-0516-7249-8BD1-DDD6B224F66A}" type="slidenum">
              <a:rPr lang="en-US">
                <a:solidFill>
                  <a:srgbClr val="000000"/>
                </a:solidFill>
              </a:rPr>
              <a:pPr defTabSz="921241">
                <a:defRPr/>
              </a:pPr>
              <a:t>9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88046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wh-rev.eps"/>
          <p:cNvPicPr>
            <a:picLocks noChangeAspect="1"/>
          </p:cNvPicPr>
          <p:nvPr userDrawn="1"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228600"/>
            <a:ext cx="3429000" cy="34290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-76200" y="3429000"/>
            <a:ext cx="9296400" cy="990600"/>
          </a:xfrm>
          <a:prstGeom prst="rect">
            <a:avLst/>
          </a:prstGeom>
          <a:solidFill>
            <a:srgbClr val="00AEEF"/>
          </a:solidFill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txBody>
          <a:bodyPr lIns="548640" tIns="0" rIns="0" bIns="91440" anchor="b" anchorCtr="0">
            <a:noAutofit/>
          </a:bodyPr>
          <a:lstStyle>
            <a:lvl1pPr algn="l">
              <a:defRPr sz="44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/>
              <a:t>MASTER TITLE STYLE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33400" y="4611744"/>
            <a:ext cx="6400800" cy="95085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>
                <a:solidFill>
                  <a:srgbClr val="00AEEF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99182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-76200" y="457200"/>
            <a:ext cx="9296400" cy="533400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88900" dist="61087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18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latin typeface="Georgia"/>
                <a:cs typeface="Georgia"/>
              </a:defRPr>
            </a:lvl1pPr>
            <a:lvl2pPr>
              <a:defRPr sz="2600">
                <a:latin typeface="Georgia"/>
                <a:cs typeface="Georgia"/>
              </a:defRPr>
            </a:lvl2pPr>
            <a:lvl3pPr>
              <a:defRPr sz="22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636301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-76200" y="457200"/>
            <a:ext cx="9296400" cy="533400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88900" dist="61087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18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latin typeface="Georgia"/>
                <a:cs typeface="Georgia"/>
              </a:defRPr>
            </a:lvl1pPr>
            <a:lvl2pPr>
              <a:defRPr sz="2600">
                <a:latin typeface="Georgia"/>
                <a:cs typeface="Georgia"/>
              </a:defRPr>
            </a:lvl2pPr>
            <a:lvl3pPr>
              <a:defRPr sz="22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143945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381000" y="2286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1800">
                <a:solidFill>
                  <a:schemeClr val="bg1">
                    <a:lumMod val="85000"/>
                  </a:schemeClr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378648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0" i="0" cap="all"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Georgia"/>
                <a:cs typeface="Georgia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786632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 sz="3600"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Georgia"/>
                <a:cs typeface="Georgia"/>
              </a:defRPr>
            </a:lvl1pPr>
            <a:lvl2pPr>
              <a:defRPr sz="2400">
                <a:latin typeface="Georgia"/>
                <a:cs typeface="Georgia"/>
              </a:defRPr>
            </a:lvl2pPr>
            <a:lvl3pPr>
              <a:defRPr sz="20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800">
                <a:latin typeface="Georgia"/>
                <a:cs typeface="Georgi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Georgia"/>
                <a:cs typeface="Georgia"/>
              </a:defRPr>
            </a:lvl1pPr>
            <a:lvl2pPr>
              <a:defRPr sz="2400">
                <a:latin typeface="Georgia"/>
                <a:cs typeface="Georgia"/>
              </a:defRPr>
            </a:lvl2pPr>
            <a:lvl3pPr>
              <a:defRPr sz="20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800">
                <a:latin typeface="Georgia"/>
                <a:cs typeface="Georgi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685703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 sz="3600"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Arial Narrow"/>
                <a:cs typeface="Arial Narrow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Georgia"/>
                <a:cs typeface="Georgia"/>
              </a:defRPr>
            </a:lvl1pPr>
            <a:lvl2pPr>
              <a:defRPr sz="2000">
                <a:latin typeface="Georgia"/>
                <a:cs typeface="Georgia"/>
              </a:defRPr>
            </a:lvl2pPr>
            <a:lvl3pPr>
              <a:defRPr sz="1800">
                <a:latin typeface="Georgia"/>
                <a:cs typeface="Georgia"/>
              </a:defRPr>
            </a:lvl3pPr>
            <a:lvl4pPr>
              <a:defRPr sz="16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Arial Narrow"/>
                <a:cs typeface="Arial Narrow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Georgia"/>
                <a:cs typeface="Georgia"/>
              </a:defRPr>
            </a:lvl1pPr>
            <a:lvl2pPr>
              <a:defRPr sz="2000">
                <a:latin typeface="Georgia"/>
                <a:cs typeface="Georgia"/>
              </a:defRPr>
            </a:lvl2pPr>
            <a:lvl3pPr>
              <a:defRPr sz="1800">
                <a:latin typeface="Georgia"/>
                <a:cs typeface="Georgia"/>
              </a:defRPr>
            </a:lvl3pPr>
            <a:lvl4pPr>
              <a:defRPr sz="16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451109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sz="3600"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363821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9207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Georgia"/>
                <a:cs typeface="Georgia"/>
              </a:defRPr>
            </a:lvl1pPr>
            <a:lvl2pPr>
              <a:defRPr sz="2800">
                <a:latin typeface="Georgia"/>
                <a:cs typeface="Georgia"/>
              </a:defRPr>
            </a:lvl2pPr>
            <a:lvl3pPr>
              <a:defRPr sz="2400">
                <a:latin typeface="Georgia"/>
                <a:cs typeface="Georgia"/>
              </a:defRPr>
            </a:lvl3pPr>
            <a:lvl4pPr>
              <a:defRPr sz="2000">
                <a:latin typeface="Georgia"/>
                <a:cs typeface="Georgia"/>
              </a:defRPr>
            </a:lvl4pPr>
            <a:lvl5pPr>
              <a:defRPr sz="2000">
                <a:latin typeface="Georgia"/>
                <a:cs typeface="Georgia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Georgia"/>
                <a:cs typeface="Georgi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495548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Georgia"/>
                <a:cs typeface="Georgi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922151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wh-rev.eps"/>
          <p:cNvPicPr>
            <a:picLocks noChangeAspect="1"/>
          </p:cNvPicPr>
          <p:nvPr userDrawn="1"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228600"/>
            <a:ext cx="3429000" cy="34290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-76200" y="3429000"/>
            <a:ext cx="9296400" cy="990600"/>
          </a:xfrm>
          <a:prstGeom prst="rect">
            <a:avLst/>
          </a:prstGeom>
          <a:solidFill>
            <a:srgbClr val="005DAA"/>
          </a:solidFill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txBody>
          <a:bodyPr lIns="548640" tIns="0" rIns="0" bIns="91440" anchor="b" anchorCtr="0">
            <a:noAutofit/>
          </a:bodyPr>
          <a:lstStyle>
            <a:lvl1pPr algn="l">
              <a:defRPr sz="44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/>
              <a:t>MASTER TITLE STYLE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33400" y="4611744"/>
            <a:ext cx="6400800" cy="95085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>
                <a:solidFill>
                  <a:srgbClr val="005DAA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114541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089530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69353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-152400" y="2667000"/>
            <a:ext cx="9525000" cy="1600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88900" dist="61087" dir="5400000" rotWithShape="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" y="2667000"/>
            <a:ext cx="8839200" cy="16002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32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5230358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-152400" y="2667000"/>
            <a:ext cx="9525000" cy="1600200"/>
          </a:xfrm>
          <a:prstGeom prst="rect">
            <a:avLst/>
          </a:prstGeom>
          <a:solidFill>
            <a:srgbClr val="005DAA"/>
          </a:solidFill>
          <a:ln>
            <a:noFill/>
          </a:ln>
          <a:effectLst>
            <a:outerShdw blurRad="88900" dist="61087" dir="5400000" rotWithShape="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" y="2667000"/>
            <a:ext cx="8839200" cy="16002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32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1158466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-152400" y="2667000"/>
            <a:ext cx="9525000" cy="160020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88900" dist="61087" dir="5400000" rotWithShape="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" y="2667000"/>
            <a:ext cx="8839200" cy="16002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32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1158466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-152400" y="2667000"/>
            <a:ext cx="9525000" cy="1600200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88900" dist="61087" dir="5400000" rotWithShape="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" y="2667000"/>
            <a:ext cx="8839200" cy="16002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32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1158466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-152400" y="2667000"/>
            <a:ext cx="9525000" cy="1600200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88900" dist="61087" dir="5400000" rotWithShape="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" y="2667000"/>
            <a:ext cx="8839200" cy="16002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32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1201443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" y="2667000"/>
            <a:ext cx="8839200" cy="16002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32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1158466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/>
          <p:cNvSpPr/>
          <p:nvPr userDrawn="1"/>
        </p:nvSpPr>
        <p:spPr>
          <a:xfrm>
            <a:off x="-76200" y="457200"/>
            <a:ext cx="9296400" cy="533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88900" dist="61087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135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2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2250">
                <a:latin typeface="Georgia"/>
                <a:cs typeface="Georgia"/>
              </a:defRPr>
            </a:lvl1pPr>
            <a:lvl2pPr>
              <a:defRPr sz="1950">
                <a:latin typeface="Georgia"/>
                <a:cs typeface="Georgia"/>
              </a:defRPr>
            </a:lvl2pPr>
            <a:lvl3pPr>
              <a:defRPr sz="1650">
                <a:latin typeface="Georgia"/>
                <a:cs typeface="Georgia"/>
              </a:defRPr>
            </a:lvl3pPr>
            <a:lvl4pPr>
              <a:defRPr sz="1350">
                <a:latin typeface="Georgia"/>
                <a:cs typeface="Georgia"/>
              </a:defRPr>
            </a:lvl4pPr>
            <a:lvl5pPr>
              <a:defRPr sz="1200">
                <a:latin typeface="Georgia"/>
                <a:cs typeface="Georgi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9788530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/>
          <p:cNvSpPr/>
          <p:nvPr userDrawn="1"/>
        </p:nvSpPr>
        <p:spPr>
          <a:xfrm>
            <a:off x="-76200" y="457200"/>
            <a:ext cx="9296400" cy="533400"/>
          </a:xfrm>
          <a:prstGeom prst="rect">
            <a:avLst/>
          </a:prstGeom>
          <a:solidFill>
            <a:srgbClr val="005DAA"/>
          </a:solidFill>
          <a:ln>
            <a:noFill/>
          </a:ln>
          <a:effectLst>
            <a:outerShdw blurRad="88900" dist="61087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135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2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2250">
                <a:latin typeface="Georgia"/>
                <a:cs typeface="Georgia"/>
              </a:defRPr>
            </a:lvl1pPr>
            <a:lvl2pPr>
              <a:defRPr sz="1950">
                <a:latin typeface="Georgia"/>
                <a:cs typeface="Georgia"/>
              </a:defRPr>
            </a:lvl2pPr>
            <a:lvl3pPr>
              <a:defRPr sz="1650">
                <a:latin typeface="Georgia"/>
                <a:cs typeface="Georgia"/>
              </a:defRPr>
            </a:lvl3pPr>
            <a:lvl4pPr>
              <a:defRPr sz="1350">
                <a:latin typeface="Georgia"/>
                <a:cs typeface="Georgia"/>
              </a:defRPr>
            </a:lvl4pPr>
            <a:lvl5pPr>
              <a:defRPr sz="1200">
                <a:latin typeface="Georgia"/>
                <a:cs typeface="Georgi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46138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wh-rev.eps"/>
          <p:cNvPicPr>
            <a:picLocks noChangeAspect="1"/>
          </p:cNvPicPr>
          <p:nvPr userDrawn="1"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228600"/>
            <a:ext cx="3429000" cy="34290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-76200" y="3429000"/>
            <a:ext cx="9296400" cy="990600"/>
          </a:xfrm>
          <a:prstGeom prst="rect">
            <a:avLst/>
          </a:prstGeom>
          <a:solidFill>
            <a:schemeClr val="tx2"/>
          </a:solidFill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txBody>
          <a:bodyPr lIns="548640" tIns="0" rIns="0" bIns="91440" anchor="b" anchorCtr="0">
            <a:noAutofit/>
          </a:bodyPr>
          <a:lstStyle>
            <a:lvl1pPr algn="l">
              <a:defRPr sz="44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/>
              <a:t>MASTER TITLE STYLE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33400" y="4611744"/>
            <a:ext cx="6400800" cy="95085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114541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/>
          <p:cNvSpPr/>
          <p:nvPr userDrawn="1"/>
        </p:nvSpPr>
        <p:spPr>
          <a:xfrm>
            <a:off x="-76200" y="457200"/>
            <a:ext cx="9296400" cy="53340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88900" dist="61087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135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2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2250">
                <a:latin typeface="Georgia"/>
                <a:cs typeface="Georgia"/>
              </a:defRPr>
            </a:lvl1pPr>
            <a:lvl2pPr>
              <a:defRPr sz="1950">
                <a:latin typeface="Georgia"/>
                <a:cs typeface="Georgia"/>
              </a:defRPr>
            </a:lvl2pPr>
            <a:lvl3pPr>
              <a:defRPr sz="1650">
                <a:latin typeface="Georgia"/>
                <a:cs typeface="Georgia"/>
              </a:defRPr>
            </a:lvl3pPr>
            <a:lvl4pPr>
              <a:defRPr sz="1350">
                <a:latin typeface="Georgia"/>
                <a:cs typeface="Georgia"/>
              </a:defRPr>
            </a:lvl4pPr>
            <a:lvl5pPr>
              <a:defRPr sz="1200">
                <a:latin typeface="Georgia"/>
                <a:cs typeface="Georgi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4287267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/>
          <p:cNvSpPr/>
          <p:nvPr userDrawn="1"/>
        </p:nvSpPr>
        <p:spPr>
          <a:xfrm>
            <a:off x="-76200" y="457200"/>
            <a:ext cx="9296400" cy="533400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88900" dist="61087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135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2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2250">
                <a:latin typeface="Georgia"/>
                <a:cs typeface="Georgia"/>
              </a:defRPr>
            </a:lvl1pPr>
            <a:lvl2pPr>
              <a:defRPr sz="1950">
                <a:latin typeface="Georgia"/>
                <a:cs typeface="Georgia"/>
              </a:defRPr>
            </a:lvl2pPr>
            <a:lvl3pPr>
              <a:defRPr sz="1650">
                <a:latin typeface="Georgia"/>
                <a:cs typeface="Georgia"/>
              </a:defRPr>
            </a:lvl3pPr>
            <a:lvl4pPr>
              <a:defRPr sz="1350">
                <a:latin typeface="Georgia"/>
                <a:cs typeface="Georgia"/>
              </a:defRPr>
            </a:lvl4pPr>
            <a:lvl5pPr>
              <a:defRPr sz="1200">
                <a:latin typeface="Georgia"/>
                <a:cs typeface="Georgi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5220179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/>
          <p:cNvSpPr/>
          <p:nvPr userDrawn="1"/>
        </p:nvSpPr>
        <p:spPr>
          <a:xfrm>
            <a:off x="-76200" y="457200"/>
            <a:ext cx="9296400" cy="533400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88900" dist="61087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135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2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2250">
                <a:latin typeface="Georgia"/>
                <a:cs typeface="Georgia"/>
              </a:defRPr>
            </a:lvl1pPr>
            <a:lvl2pPr>
              <a:defRPr sz="1950">
                <a:latin typeface="Georgia"/>
                <a:cs typeface="Georgia"/>
              </a:defRPr>
            </a:lvl2pPr>
            <a:lvl3pPr>
              <a:defRPr sz="1650">
                <a:latin typeface="Georgia"/>
                <a:cs typeface="Georgia"/>
              </a:defRPr>
            </a:lvl3pPr>
            <a:lvl4pPr>
              <a:defRPr sz="1350">
                <a:latin typeface="Georgia"/>
                <a:cs typeface="Georgia"/>
              </a:defRPr>
            </a:lvl4pPr>
            <a:lvl5pPr>
              <a:defRPr sz="1200">
                <a:latin typeface="Georgia"/>
                <a:cs typeface="Georgi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5573745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381000" y="2286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1350">
                <a:solidFill>
                  <a:schemeClr val="bg1">
                    <a:lumMod val="85000"/>
                  </a:schemeClr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2482278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3000" b="0" i="0" cap="all"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  <a:latin typeface="Georgia"/>
                <a:cs typeface="Georgia"/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0431397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 sz="2700"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100">
                <a:latin typeface="Georgia"/>
                <a:cs typeface="Georgia"/>
              </a:defRPr>
            </a:lvl1pPr>
            <a:lvl2pPr>
              <a:defRPr sz="1800">
                <a:latin typeface="Georgia"/>
                <a:cs typeface="Georgia"/>
              </a:defRPr>
            </a:lvl2pPr>
            <a:lvl3pPr>
              <a:defRPr sz="1500">
                <a:latin typeface="Georgia"/>
                <a:cs typeface="Georgia"/>
              </a:defRPr>
            </a:lvl3pPr>
            <a:lvl4pPr>
              <a:defRPr sz="1350">
                <a:latin typeface="Georgia"/>
                <a:cs typeface="Georgia"/>
              </a:defRPr>
            </a:lvl4pPr>
            <a:lvl5pPr>
              <a:defRPr sz="1350">
                <a:latin typeface="Georgia"/>
                <a:cs typeface="Georgia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100">
                <a:latin typeface="Georgia"/>
                <a:cs typeface="Georgia"/>
              </a:defRPr>
            </a:lvl1pPr>
            <a:lvl2pPr>
              <a:defRPr sz="1800">
                <a:latin typeface="Georgia"/>
                <a:cs typeface="Georgia"/>
              </a:defRPr>
            </a:lvl2pPr>
            <a:lvl3pPr>
              <a:defRPr sz="1500">
                <a:latin typeface="Georgia"/>
                <a:cs typeface="Georgia"/>
              </a:defRPr>
            </a:lvl3pPr>
            <a:lvl4pPr>
              <a:defRPr sz="1350">
                <a:latin typeface="Georgia"/>
                <a:cs typeface="Georgia"/>
              </a:defRPr>
            </a:lvl4pPr>
            <a:lvl5pPr>
              <a:defRPr sz="1350">
                <a:latin typeface="Georgia"/>
                <a:cs typeface="Georgia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9116057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 sz="2700"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>
                <a:latin typeface="Arial Narrow"/>
                <a:cs typeface="Arial Narrow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1800">
                <a:latin typeface="Georgia"/>
                <a:cs typeface="Georgia"/>
              </a:defRPr>
            </a:lvl1pPr>
            <a:lvl2pPr>
              <a:defRPr sz="1500">
                <a:latin typeface="Georgia"/>
                <a:cs typeface="Georgia"/>
              </a:defRPr>
            </a:lvl2pPr>
            <a:lvl3pPr>
              <a:defRPr sz="1350">
                <a:latin typeface="Georgia"/>
                <a:cs typeface="Georgia"/>
              </a:defRPr>
            </a:lvl3pPr>
            <a:lvl4pPr>
              <a:defRPr sz="1200">
                <a:latin typeface="Georgia"/>
                <a:cs typeface="Georgia"/>
              </a:defRPr>
            </a:lvl4pPr>
            <a:lvl5pPr>
              <a:defRPr sz="1200">
                <a:latin typeface="Georgia"/>
                <a:cs typeface="Georgia"/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>
                <a:latin typeface="Arial Narrow"/>
                <a:cs typeface="Arial Narrow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1800">
                <a:latin typeface="Georgia"/>
                <a:cs typeface="Georgia"/>
              </a:defRPr>
            </a:lvl1pPr>
            <a:lvl2pPr>
              <a:defRPr sz="1500">
                <a:latin typeface="Georgia"/>
                <a:cs typeface="Georgia"/>
              </a:defRPr>
            </a:lvl2pPr>
            <a:lvl3pPr>
              <a:defRPr sz="1350">
                <a:latin typeface="Georgia"/>
                <a:cs typeface="Georgia"/>
              </a:defRPr>
            </a:lvl3pPr>
            <a:lvl4pPr>
              <a:defRPr sz="1200">
                <a:latin typeface="Georgia"/>
                <a:cs typeface="Georgia"/>
              </a:defRPr>
            </a:lvl4pPr>
            <a:lvl5pPr>
              <a:defRPr sz="1200">
                <a:latin typeface="Georgia"/>
                <a:cs typeface="Georgia"/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1347951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sz="2700"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2047639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607604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1500" b="1"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Georgia"/>
                <a:cs typeface="Georgia"/>
              </a:defRPr>
            </a:lvl1pPr>
            <a:lvl2pPr>
              <a:defRPr sz="2100">
                <a:latin typeface="Georgia"/>
                <a:cs typeface="Georgia"/>
              </a:defRPr>
            </a:lvl2pPr>
            <a:lvl3pPr>
              <a:defRPr sz="1800">
                <a:latin typeface="Georgia"/>
                <a:cs typeface="Georgia"/>
              </a:defRPr>
            </a:lvl3pPr>
            <a:lvl4pPr>
              <a:defRPr sz="1500">
                <a:latin typeface="Georgia"/>
                <a:cs typeface="Georgia"/>
              </a:defRPr>
            </a:lvl4pPr>
            <a:lvl5pPr>
              <a:defRPr sz="1500">
                <a:latin typeface="Georgia"/>
                <a:cs typeface="Georgia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>
                <a:latin typeface="Georgia"/>
                <a:cs typeface="Georgia"/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651945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wh-rev.eps"/>
          <p:cNvPicPr>
            <a:picLocks noChangeAspect="1"/>
          </p:cNvPicPr>
          <p:nvPr userDrawn="1"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228600"/>
            <a:ext cx="3429000" cy="34290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-76200" y="3429000"/>
            <a:ext cx="9296400" cy="990600"/>
          </a:xfrm>
          <a:prstGeom prst="rect">
            <a:avLst/>
          </a:prstGeom>
          <a:solidFill>
            <a:schemeClr val="accent3"/>
          </a:solidFill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txBody>
          <a:bodyPr lIns="548640" tIns="0" rIns="0" bIns="91440" anchor="b" anchorCtr="0">
            <a:noAutofit/>
          </a:bodyPr>
          <a:lstStyle>
            <a:lvl1pPr algn="l">
              <a:defRPr sz="44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/>
              <a:t>MASTER TITLE STYLE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33400" y="4611744"/>
            <a:ext cx="6400800" cy="95085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>
                <a:solidFill>
                  <a:schemeClr val="accent3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114541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1500" b="1"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>
                <a:latin typeface="Georgia"/>
                <a:cs typeface="Georgia"/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4781412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7051524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957009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wh-rev.eps"/>
          <p:cNvPicPr>
            <a:picLocks noChangeAspect="1"/>
          </p:cNvPicPr>
          <p:nvPr userDrawn="1"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228600"/>
            <a:ext cx="3429000" cy="34290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-76200" y="3429000"/>
            <a:ext cx="9296400" cy="990600"/>
          </a:xfrm>
          <a:prstGeom prst="rect">
            <a:avLst/>
          </a:prstGeom>
          <a:solidFill>
            <a:schemeClr val="accent6"/>
          </a:solidFill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txBody>
          <a:bodyPr lIns="548640" tIns="0" rIns="0" bIns="91440" anchor="b" anchorCtr="0">
            <a:noAutofit/>
          </a:bodyPr>
          <a:lstStyle>
            <a:lvl1pPr algn="l">
              <a:defRPr sz="44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/>
              <a:t>MASTER TITLE STYLE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33400" y="4611744"/>
            <a:ext cx="6400800" cy="95085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>
                <a:solidFill>
                  <a:schemeClr val="accent6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6378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71038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-76200" y="457200"/>
            <a:ext cx="9296400" cy="533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88900" dist="61087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18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latin typeface="Georgia"/>
                <a:cs typeface="Georgia"/>
              </a:defRPr>
            </a:lvl1pPr>
            <a:lvl2pPr>
              <a:defRPr sz="2600">
                <a:latin typeface="Georgia"/>
                <a:cs typeface="Georgia"/>
              </a:defRPr>
            </a:lvl2pPr>
            <a:lvl3pPr>
              <a:defRPr sz="22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318176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-76200" y="457200"/>
            <a:ext cx="9296400" cy="533400"/>
          </a:xfrm>
          <a:prstGeom prst="rect">
            <a:avLst/>
          </a:prstGeom>
          <a:solidFill>
            <a:srgbClr val="005DAA"/>
          </a:solidFill>
          <a:ln>
            <a:noFill/>
          </a:ln>
          <a:effectLst>
            <a:outerShdw blurRad="88900" dist="61087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18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latin typeface="Georgia"/>
                <a:cs typeface="Georgia"/>
              </a:defRPr>
            </a:lvl1pPr>
            <a:lvl2pPr>
              <a:defRPr sz="2600">
                <a:latin typeface="Georgia"/>
                <a:cs typeface="Georgia"/>
              </a:defRPr>
            </a:lvl2pPr>
            <a:lvl3pPr>
              <a:defRPr sz="22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636301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-76200" y="457200"/>
            <a:ext cx="9296400" cy="53340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88900" dist="61087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18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latin typeface="Georgia"/>
                <a:cs typeface="Georgia"/>
              </a:defRPr>
            </a:lvl1pPr>
            <a:lvl2pPr>
              <a:defRPr sz="2600">
                <a:latin typeface="Georgia"/>
                <a:cs typeface="Georgia"/>
              </a:defRPr>
            </a:lvl2pPr>
            <a:lvl3pPr>
              <a:defRPr sz="22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636301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9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8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8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24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9.xml"/><Relationship Id="rId16" Type="http://schemas.openxmlformats.org/officeDocument/2006/relationships/theme" Target="../theme/theme4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2"/>
            <a:ext cx="9144000" cy="6857998"/>
          </a:xfrm>
          <a:prstGeom prst="rect">
            <a:avLst/>
          </a:prstGeom>
          <a:solidFill>
            <a:srgbClr val="E6E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165126"/>
            <a:ext cx="1371600" cy="51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967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14" r:id="rId2"/>
    <p:sldLayoutId id="2147483715" r:id="rId3"/>
    <p:sldLayoutId id="2147483716" r:id="rId4"/>
    <p:sldLayoutId id="2147483717" r:id="rId5"/>
    <p:sldLayoutId id="2147483713" r:id="rId6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557" y="6264610"/>
            <a:ext cx="1082949" cy="407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208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702" r:id="rId2"/>
    <p:sldLayoutId id="2147483705" r:id="rId3"/>
    <p:sldLayoutId id="2147483703" r:id="rId4"/>
    <p:sldLayoutId id="2147483718" r:id="rId5"/>
    <p:sldLayoutId id="2147483665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62" r:id="rId14"/>
    <p:sldLayoutId id="2147483663" r:id="rId15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557" y="6264610"/>
            <a:ext cx="1082949" cy="407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488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707" r:id="rId2"/>
    <p:sldLayoutId id="2147483710" r:id="rId3"/>
    <p:sldLayoutId id="2147483708" r:id="rId4"/>
    <p:sldLayoutId id="2147483719" r:id="rId5"/>
    <p:sldLayoutId id="2147483709" r:id="rId6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558" y="6264610"/>
            <a:ext cx="1082949" cy="407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08133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  <p:sldLayoutId id="2147483734" r:id="rId14"/>
    <p:sldLayoutId id="2147483735" r:id="rId15"/>
  </p:sldLayoutIdLst>
  <p:txStyles>
    <p:titleStyle>
      <a:lvl1pPr algn="ctr" defTabSz="3429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ct val="20000"/>
        </a:spcBef>
        <a:buFont typeface="Arial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ct val="20000"/>
        </a:spcBef>
        <a:buFont typeface="Arial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w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creativecommons.org/licenses/by-nd/3.0/" TargetMode="External"/><Relationship Id="rId4" Type="http://schemas.openxmlformats.org/officeDocument/2006/relationships/hyperlink" Target="http://www.dirtandnoise.com/2011/07/dear-america.html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886200"/>
            <a:ext cx="9180786" cy="1219200"/>
          </a:xfrm>
        </p:spPr>
        <p:txBody>
          <a:bodyPr/>
          <a:lstStyle/>
          <a:p>
            <a:pPr algn="ctr"/>
            <a:r>
              <a:rPr lang="en-US" sz="4000" b="1" dirty="0"/>
              <a:t>BXRC Club Meeting: 27 August, 2021</a:t>
            </a:r>
          </a:p>
        </p:txBody>
      </p:sp>
      <p:sp>
        <p:nvSpPr>
          <p:cNvPr id="3" name="Content Placeholder 1">
            <a:extLst>
              <a:ext uri="{FF2B5EF4-FFF2-40B4-BE49-F238E27FC236}">
                <a16:creationId xmlns:a16="http://schemas.microsoft.com/office/drawing/2014/main" id="{0342951B-AB3D-420F-B0D2-938EC14296B7}"/>
              </a:ext>
            </a:extLst>
          </p:cNvPr>
          <p:cNvSpPr txBox="1">
            <a:spLocks/>
          </p:cNvSpPr>
          <p:nvPr/>
        </p:nvSpPr>
        <p:spPr>
          <a:xfrm>
            <a:off x="1600200" y="2819399"/>
            <a:ext cx="5867400" cy="121920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200" kern="1200">
                <a:solidFill>
                  <a:srgbClr val="00AEEF"/>
                </a:solidFill>
                <a:latin typeface="Georgia"/>
                <a:ea typeface="+mn-ea"/>
                <a:cs typeface="Georgia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246C"/>
              </a:solidFill>
              <a:effectLst/>
              <a:uLnTx/>
              <a:uFillTx/>
              <a:latin typeface="Arial "/>
              <a:ea typeface="+mn-ea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46C"/>
                </a:solidFill>
                <a:effectLst/>
                <a:uLnTx/>
                <a:uFillTx/>
                <a:latin typeface="Arial "/>
                <a:ea typeface="+mn-ea"/>
              </a:rPr>
              <a:t>Rotary Club of Bailey’s Crossroads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AEEF"/>
              </a:solidFill>
              <a:effectLst/>
              <a:uLnTx/>
              <a:uFillTx/>
              <a:latin typeface="Arial "/>
              <a:ea typeface="+mn-ea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C6B1E5C-1364-4463-A53E-A8C3439DB9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0200" y="1600002"/>
            <a:ext cx="3792041" cy="2286198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B1AE5606-D188-4335-BCC6-E9D0AF047E4E}"/>
              </a:ext>
            </a:extLst>
          </p:cNvPr>
          <p:cNvSpPr>
            <a:spLocks noGrp="1"/>
          </p:cNvSpPr>
          <p:nvPr/>
        </p:nvSpPr>
        <p:spPr>
          <a:xfrm>
            <a:off x="-30874" y="5076497"/>
            <a:ext cx="9129548" cy="748863"/>
          </a:xfrm>
          <a:prstGeom prst="rect">
            <a:avLst/>
          </a:prstGeom>
          <a:solidFill>
            <a:srgbClr val="00AEEF"/>
          </a:solidFill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txBody>
          <a:bodyPr lIns="548640" tIns="0" rIns="0" bIns="91440" anchor="b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b="0" i="0" kern="1200">
                <a:solidFill>
                  <a:schemeClr val="bg1"/>
                </a:solidFill>
                <a:latin typeface="Arial Narrow"/>
                <a:ea typeface="+mj-ea"/>
                <a:cs typeface="Arial Narrow"/>
              </a:defRPr>
            </a:lvl1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/>
                <a:ea typeface="+mj-ea"/>
              </a:rPr>
              <a:t>KaThandi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/>
                <a:ea typeface="+mj-ea"/>
              </a:rPr>
              <a:t> Project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CA73E2B-F5BB-45CA-92CD-6FB32E92F246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9920"/>
            <a:ext cx="2034540" cy="15163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042273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E0CD66-DD96-4204-92CF-0ABCE81BF0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/>
              <a:t>50/50 Drawing for BXRC Foundation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32285E-483D-41AE-BD49-4974EFC9F0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66018"/>
            <a:ext cx="8229600" cy="4525963"/>
          </a:xfrm>
        </p:spPr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3200" dirty="0">
                <a:solidFill>
                  <a:srgbClr val="240CD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</a:rPr>
              <a:t>Designing for the Future by Building on Strong Foundations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800" dirty="0">
                <a:solidFill>
                  <a:srgbClr val="240CD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marL="0" indent="0" algn="ctr">
              <a:buNone/>
            </a:pPr>
            <a:endParaRPr lang="en-US" sz="3200" dirty="0">
              <a:solidFill>
                <a:srgbClr val="240CD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5400" b="1" dirty="0">
                <a:solidFill>
                  <a:srgbClr val="240CD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50/50 Drawing</a:t>
            </a:r>
            <a:endParaRPr lang="en-US" sz="5400" b="1" dirty="0">
              <a:solidFill>
                <a:schemeClr val="tx2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0" indent="0" algn="ctr">
              <a:buNone/>
            </a:pPr>
            <a:endParaRPr lang="en-US" sz="2000" dirty="0">
              <a:solidFill>
                <a:srgbClr val="FF0000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0" indent="0" algn="ctr">
              <a:buNone/>
            </a:pPr>
            <a:endParaRPr lang="en-US" sz="2000" dirty="0">
              <a:solidFill>
                <a:srgbClr val="FF0000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0" indent="0" algn="ctr">
              <a:buNone/>
            </a:pPr>
            <a:endParaRPr lang="en-US" sz="2000" dirty="0">
              <a:solidFill>
                <a:srgbClr val="FF0000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240CD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en-US" sz="2800" dirty="0">
              <a:solidFill>
                <a:srgbClr val="240CD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sz="3200" dirty="0">
              <a:solidFill>
                <a:srgbClr val="240CD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solidFill>
                <a:srgbClr val="002060"/>
              </a:solidFill>
              <a:highlight>
                <a:srgbClr val="00FF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9180884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457200"/>
            <a:ext cx="8153400" cy="487362"/>
          </a:xfrm>
        </p:spPr>
        <p:txBody>
          <a:bodyPr/>
          <a:lstStyle/>
          <a:p>
            <a:r>
              <a:rPr lang="en-US" sz="3000" b="1" dirty="0"/>
              <a:t>Conclusion</a:t>
            </a:r>
          </a:p>
        </p:txBody>
      </p:sp>
      <p:sp>
        <p:nvSpPr>
          <p:cNvPr id="6" name="Content Placeholder 1"/>
          <p:cNvSpPr>
            <a:spLocks noGrp="1"/>
          </p:cNvSpPr>
          <p:nvPr>
            <p:ph idx="1"/>
          </p:nvPr>
        </p:nvSpPr>
        <p:spPr>
          <a:xfrm>
            <a:off x="25400" y="990600"/>
            <a:ext cx="9118600" cy="5334000"/>
          </a:xfrm>
        </p:spPr>
        <p:txBody>
          <a:bodyPr/>
          <a:lstStyle/>
          <a:p>
            <a:pPr>
              <a:lnSpc>
                <a:spcPct val="90000"/>
              </a:lnSpc>
              <a:buNone/>
            </a:pPr>
            <a:endParaRPr lang="en-US" sz="800" dirty="0">
              <a:solidFill>
                <a:schemeClr val="tx2">
                  <a:lumMod val="60000"/>
                  <a:lumOff val="40000"/>
                </a:schemeClr>
              </a:solidFill>
              <a:latin typeface="+mn-lt"/>
            </a:endParaRPr>
          </a:p>
          <a:p>
            <a:pPr>
              <a:lnSpc>
                <a:spcPct val="90000"/>
              </a:lnSpc>
              <a:buNone/>
            </a:pPr>
            <a:r>
              <a:rPr lang="en-US" sz="32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Stand for the 4-way Test</a:t>
            </a:r>
          </a:p>
          <a:p>
            <a:pPr>
              <a:lnSpc>
                <a:spcPct val="90000"/>
              </a:lnSpc>
              <a:buNone/>
            </a:pPr>
            <a:endParaRPr lang="en-US" sz="3200" dirty="0">
              <a:solidFill>
                <a:schemeClr val="tx2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7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the things we think, say, or do</a:t>
            </a:r>
          </a:p>
          <a:p>
            <a:pPr algn="ctr">
              <a:lnSpc>
                <a:spcPct val="90000"/>
              </a:lnSpc>
              <a:buNone/>
            </a:pPr>
            <a:r>
              <a:rPr lang="en-US" sz="3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it the TRUTH?</a:t>
            </a:r>
          </a:p>
          <a:p>
            <a:pPr algn="ctr">
              <a:lnSpc>
                <a:spcPct val="90000"/>
              </a:lnSpc>
              <a:buNone/>
            </a:pPr>
            <a:r>
              <a:rPr lang="en-US" sz="3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it FAIR to all concerned?</a:t>
            </a:r>
          </a:p>
          <a:p>
            <a:pPr algn="ctr">
              <a:lnSpc>
                <a:spcPct val="90000"/>
              </a:lnSpc>
              <a:buNone/>
            </a:pPr>
            <a:r>
              <a:rPr lang="en-US" sz="3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Will it build GOODWILL and BETTER FRIENDSHIPS?</a:t>
            </a:r>
          </a:p>
          <a:p>
            <a:pPr algn="ctr">
              <a:lnSpc>
                <a:spcPct val="90000"/>
              </a:lnSpc>
              <a:buNone/>
            </a:pPr>
            <a:r>
              <a:rPr lang="en-US" sz="3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Will it be BENEFICIAL to all concerned?</a:t>
            </a:r>
          </a:p>
        </p:txBody>
      </p:sp>
    </p:spTree>
    <p:extLst>
      <p:ext uri="{BB962C8B-B14F-4D97-AF65-F5344CB8AC3E}">
        <p14:creationId xmlns:p14="http://schemas.microsoft.com/office/powerpoint/2010/main" val="2964971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xmlns:p14="http://schemas.microsoft.com/office/powerpoint/2010/main" spd="med" advClick="0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1"/>
          <p:cNvSpPr>
            <a:spLocks noGrp="1"/>
          </p:cNvSpPr>
          <p:nvPr>
            <p:ph idx="1"/>
          </p:nvPr>
        </p:nvSpPr>
        <p:spPr>
          <a:xfrm>
            <a:off x="1066800" y="2895599"/>
            <a:ext cx="5867400" cy="1219201"/>
          </a:xfrm>
        </p:spPr>
        <p:txBody>
          <a:bodyPr/>
          <a:lstStyle/>
          <a:p>
            <a:pPr marL="0" indent="0">
              <a:buNone/>
            </a:pPr>
            <a:endParaRPr lang="en-US" sz="2400" b="1" dirty="0">
              <a:solidFill>
                <a:schemeClr val="tx2"/>
              </a:solidFill>
              <a:latin typeface="Arial "/>
            </a:endParaRPr>
          </a:p>
          <a:p>
            <a:pPr marL="0" indent="0">
              <a:buNone/>
            </a:pPr>
            <a:r>
              <a:rPr lang="en-US" sz="2400" b="1" dirty="0">
                <a:solidFill>
                  <a:schemeClr val="tx2"/>
                </a:solidFill>
                <a:latin typeface="Arial "/>
              </a:rPr>
              <a:t>Rotary Club of Bailey’s Crossroad</a:t>
            </a:r>
            <a:endParaRPr lang="en-US" sz="2400" dirty="0">
              <a:latin typeface="Arial "/>
            </a:endParaRPr>
          </a:p>
        </p:txBody>
      </p:sp>
      <p:pic>
        <p:nvPicPr>
          <p:cNvPr id="8" name="Picture 2" descr="C:\Users\davisj\Desktop\RotarySignature_RGB-DRAF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2876" y="1752600"/>
            <a:ext cx="6080124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7127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xmlns:p14="http://schemas.microsoft.com/office/powerpoint/2010/main" spd="med" advClick="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457200"/>
            <a:ext cx="6096000" cy="487362"/>
          </a:xfrm>
        </p:spPr>
        <p:txBody>
          <a:bodyPr/>
          <a:lstStyle/>
          <a:p>
            <a:r>
              <a:rPr lang="en-US" sz="3000" b="1" dirty="0"/>
              <a:t>Welcome!</a:t>
            </a:r>
          </a:p>
        </p:txBody>
      </p:sp>
      <p:sp>
        <p:nvSpPr>
          <p:cNvPr id="6" name="Content Placeholder 1"/>
          <p:cNvSpPr>
            <a:spLocks noGrp="1"/>
          </p:cNvSpPr>
          <p:nvPr>
            <p:ph idx="1"/>
          </p:nvPr>
        </p:nvSpPr>
        <p:spPr>
          <a:xfrm>
            <a:off x="25400" y="990600"/>
            <a:ext cx="9118600" cy="5334000"/>
          </a:xfrm>
        </p:spPr>
        <p:txBody>
          <a:bodyPr/>
          <a:lstStyle/>
          <a:p>
            <a:pPr marL="0" marR="0" lvl="3" indent="0" algn="ctr" defTabSz="4572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</a:rPr>
              <a:t>Designing for the Future by Building on Strong Foundations</a:t>
            </a:r>
            <a:endParaRPr kumimoji="0" lang="en-US" sz="2700" b="0" i="0" u="sng" strike="noStrike" kern="1200" cap="none" spc="0" normalizeH="0" baseline="0" noProof="0" dirty="0">
              <a:ln>
                <a:noFill/>
              </a:ln>
              <a:solidFill>
                <a:srgbClr val="240CD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buNone/>
            </a:pP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buNone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Welcome</a:t>
            </a:r>
          </a:p>
          <a:p>
            <a:pPr lvl="2">
              <a:lnSpc>
                <a:spcPct val="90000"/>
              </a:lnSpc>
            </a:pPr>
            <a:r>
              <a:rPr lang="en-US" sz="3200" dirty="0">
                <a:solidFill>
                  <a:srgbClr val="240CD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Chat before the bell rings</a:t>
            </a:r>
          </a:p>
          <a:p>
            <a:pPr>
              <a:lnSpc>
                <a:spcPct val="90000"/>
              </a:lnSpc>
              <a:buNone/>
            </a:pP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buNone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0730 Bell Rings</a:t>
            </a:r>
          </a:p>
          <a:p>
            <a:pPr>
              <a:lnSpc>
                <a:spcPct val="90000"/>
              </a:lnSpc>
              <a:buNone/>
            </a:pP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buNone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Rise for the Pledge of Allegiance</a:t>
            </a:r>
          </a:p>
          <a:p>
            <a:pPr lvl="2">
              <a:lnSpc>
                <a:spcPct val="90000"/>
              </a:lnSpc>
            </a:pPr>
            <a:r>
              <a:rPr lang="en-US" sz="3200" dirty="0">
                <a:solidFill>
                  <a:srgbClr val="240CD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Ben Hester</a:t>
            </a:r>
          </a:p>
        </p:txBody>
      </p:sp>
    </p:spTree>
    <p:extLst>
      <p:ext uri="{BB962C8B-B14F-4D97-AF65-F5344CB8AC3E}">
        <p14:creationId xmlns:p14="http://schemas.microsoft.com/office/powerpoint/2010/main" val="2218115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xmlns:p14="http://schemas.microsoft.com/office/powerpoint/2010/main" spd="med" advClick="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457200"/>
            <a:ext cx="6096000" cy="487362"/>
          </a:xfrm>
        </p:spPr>
        <p:txBody>
          <a:bodyPr/>
          <a:lstStyle/>
          <a:p>
            <a:r>
              <a:rPr lang="en-US" sz="3000" b="1" dirty="0"/>
              <a:t>Flag</a:t>
            </a:r>
          </a:p>
        </p:txBody>
      </p:sp>
      <p:pic>
        <p:nvPicPr>
          <p:cNvPr id="3" name="Picture 2" descr="A close up of a flag&#10;&#10;Description automatically generated">
            <a:extLst>
              <a:ext uri="{FF2B5EF4-FFF2-40B4-BE49-F238E27FC236}">
                <a16:creationId xmlns:a16="http://schemas.microsoft.com/office/drawing/2014/main" id="{D327E959-CBEA-444B-B386-5F1958E919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676400" y="1091253"/>
            <a:ext cx="7315200" cy="547459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7F87678-352C-4274-A75D-246CDFA4A445}"/>
              </a:ext>
            </a:extLst>
          </p:cNvPr>
          <p:cNvSpPr txBox="1"/>
          <p:nvPr/>
        </p:nvSpPr>
        <p:spPr>
          <a:xfrm>
            <a:off x="1676400" y="6632423"/>
            <a:ext cx="73152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958D85"/>
                </a:solidFill>
                <a:effectLst/>
                <a:uLnTx/>
                <a:uFillTx/>
                <a:latin typeface="Arial" charset="0"/>
                <a:hlinkClick r:id="rId4" tooltip="http://www.dirtandnoise.com/2011/07/dear-america.html"/>
              </a:rPr>
              <a:t>This Photo</a:t>
            </a: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958D85"/>
                </a:solidFill>
                <a:effectLst/>
                <a:uLnTx/>
                <a:uFillTx/>
                <a:latin typeface="Arial" charset="0"/>
              </a:rPr>
              <a:t> by Unknown Author is licensed under </a:t>
            </a: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958D85"/>
                </a:solidFill>
                <a:effectLst/>
                <a:uLnTx/>
                <a:uFillTx/>
                <a:latin typeface="Arial" charset="0"/>
                <a:hlinkClick r:id="rId5" tooltip="https://creativecommons.org/licenses/by-nd/3.0/"/>
              </a:rPr>
              <a:t>CC BY-ND</a:t>
            </a: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958D85"/>
              </a:solidFill>
              <a:effectLst/>
              <a:uLnTx/>
              <a:uFillTx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7907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xmlns:p14="http://schemas.microsoft.com/office/powerpoint/2010/main" spd="med" advClick="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457200"/>
            <a:ext cx="6096000" cy="487362"/>
          </a:xfrm>
        </p:spPr>
        <p:txBody>
          <a:bodyPr/>
          <a:lstStyle/>
          <a:p>
            <a:r>
              <a:rPr lang="en-US" sz="3000" b="1"/>
              <a:t>Welcome!</a:t>
            </a:r>
            <a:endParaRPr lang="en-US" sz="3000" b="1" dirty="0"/>
          </a:p>
        </p:txBody>
      </p:sp>
      <p:sp>
        <p:nvSpPr>
          <p:cNvPr id="6" name="Content Placeholder 1"/>
          <p:cNvSpPr>
            <a:spLocks noGrp="1"/>
          </p:cNvSpPr>
          <p:nvPr>
            <p:ph idx="1"/>
          </p:nvPr>
        </p:nvSpPr>
        <p:spPr>
          <a:xfrm>
            <a:off x="25400" y="990600"/>
            <a:ext cx="9118600" cy="5334000"/>
          </a:xfrm>
        </p:spPr>
        <p:txBody>
          <a:bodyPr/>
          <a:lstStyle/>
          <a:p>
            <a:pPr marL="0" marR="0" lvl="3" indent="0" algn="ctr" defTabSz="4572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</a:rPr>
              <a:t>Designing for the Future by Building on Strong Foundations</a:t>
            </a:r>
            <a:endParaRPr kumimoji="0" lang="en-US" sz="2700" b="0" i="0" u="sng" strike="noStrike" kern="1200" cap="none" spc="0" normalizeH="0" baseline="0" noProof="0" dirty="0">
              <a:ln>
                <a:noFill/>
              </a:ln>
              <a:solidFill>
                <a:srgbClr val="240CD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lvl="2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Invocation: 	</a:t>
            </a:r>
            <a:r>
              <a:rPr lang="en-US" sz="2600" dirty="0">
                <a:solidFill>
                  <a:srgbClr val="240CD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Kathleen </a:t>
            </a:r>
            <a:r>
              <a:rPr lang="en-US" sz="2600" dirty="0" err="1">
                <a:solidFill>
                  <a:srgbClr val="240CD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Kaspar-Paty</a:t>
            </a:r>
            <a:endParaRPr lang="en-US" sz="2600" dirty="0">
              <a:solidFill>
                <a:srgbClr val="240CD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buNone/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en-US" sz="26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2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Birthdays: 		</a:t>
            </a:r>
            <a:r>
              <a:rPr lang="en-US" sz="2600" dirty="0">
                <a:solidFill>
                  <a:srgbClr val="0720D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None this week</a:t>
            </a:r>
          </a:p>
          <a:p>
            <a:pPr marL="0" lvl="2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Anniversaries:  </a:t>
            </a:r>
            <a:r>
              <a:rPr lang="en-US" sz="2600" dirty="0">
                <a:solidFill>
                  <a:srgbClr val="0720D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Judy McDermott - 8/25/2015</a:t>
            </a:r>
          </a:p>
          <a:p>
            <a:pPr marL="0" lvl="2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2600" dirty="0">
                <a:solidFill>
                  <a:srgbClr val="0720D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	Gloria Rubin – 8/29/2014</a:t>
            </a:r>
          </a:p>
          <a:p>
            <a:pPr marL="0" lvl="2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2600" dirty="0">
                <a:solidFill>
                  <a:srgbClr val="0720D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	John Holtzclaw – 9/1/2004</a:t>
            </a:r>
          </a:p>
          <a:p>
            <a:pPr marL="0" lvl="2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2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Song: </a:t>
            </a:r>
            <a:r>
              <a:rPr lang="en-US" sz="26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</a:t>
            </a:r>
            <a:r>
              <a:rPr lang="en-US" sz="2600" dirty="0">
                <a:solidFill>
                  <a:srgbClr val="240CD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Joe Luquire</a:t>
            </a:r>
          </a:p>
          <a:p>
            <a:pPr marL="0" lvl="2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2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Guests: </a:t>
            </a:r>
            <a:r>
              <a:rPr lang="en-US" sz="2600" dirty="0">
                <a:solidFill>
                  <a:srgbClr val="240CD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Welcome to our guests!</a:t>
            </a:r>
            <a:endParaRPr lang="en-US" sz="2600" dirty="0">
              <a:solidFill>
                <a:srgbClr val="0720D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2" indent="0">
              <a:lnSpc>
                <a:spcPct val="90000"/>
              </a:lnSpc>
              <a:spcBef>
                <a:spcPts val="0"/>
              </a:spcBef>
              <a:buNone/>
            </a:pPr>
            <a:endParaRPr lang="en-US" sz="2600" u="sng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2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2600" u="sng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Announcements</a:t>
            </a:r>
            <a:r>
              <a:rPr lang="en-US" sz="2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914400" lvl="3" indent="-457200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600" dirty="0" err="1">
                <a:solidFill>
                  <a:srgbClr val="240CD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Kabultec</a:t>
            </a:r>
            <a:r>
              <a:rPr lang="en-US" sz="2600" dirty="0">
                <a:solidFill>
                  <a:srgbClr val="240CD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 volunteer Afghan Refugees today, Saturday and Sunday from 9 AM – 4 PM.  See </a:t>
            </a:r>
            <a:r>
              <a:rPr lang="en-US" sz="2600" dirty="0" err="1">
                <a:solidFill>
                  <a:srgbClr val="240CD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Nasrine’s</a:t>
            </a:r>
            <a:r>
              <a:rPr lang="en-US" sz="2600" dirty="0">
                <a:solidFill>
                  <a:srgbClr val="240CD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email for items to donate </a:t>
            </a:r>
          </a:p>
          <a:p>
            <a:pPr marL="914400" lvl="3" indent="-457200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600" dirty="0">
              <a:solidFill>
                <a:srgbClr val="0720D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3" indent="0">
              <a:lnSpc>
                <a:spcPct val="90000"/>
              </a:lnSpc>
              <a:spcBef>
                <a:spcPts val="0"/>
              </a:spcBef>
              <a:buNone/>
            </a:pPr>
            <a:endParaRPr lang="en-US" sz="2800" dirty="0">
              <a:solidFill>
                <a:srgbClr val="0720D7"/>
              </a:solidFill>
            </a:endParaRPr>
          </a:p>
          <a:p>
            <a:pPr marL="457200" lvl="3" indent="0">
              <a:lnSpc>
                <a:spcPct val="90000"/>
              </a:lnSpc>
              <a:spcBef>
                <a:spcPts val="0"/>
              </a:spcBef>
              <a:buNone/>
            </a:pPr>
            <a:endParaRPr lang="en-US" sz="2800" dirty="0">
              <a:solidFill>
                <a:srgbClr val="0720D7"/>
              </a:solidFill>
            </a:endParaRPr>
          </a:p>
          <a:p>
            <a:pPr marL="457200" lvl="3" indent="0">
              <a:lnSpc>
                <a:spcPct val="90000"/>
              </a:lnSpc>
              <a:spcBef>
                <a:spcPts val="0"/>
              </a:spcBef>
              <a:buNone/>
            </a:pPr>
            <a:endParaRPr lang="en-US" sz="2800" dirty="0">
              <a:solidFill>
                <a:srgbClr val="0720D7"/>
              </a:solidFill>
            </a:endParaRPr>
          </a:p>
          <a:p>
            <a:pPr marL="457200" lvl="2" indent="-457200">
              <a:lnSpc>
                <a:spcPct val="90000"/>
              </a:lnSpc>
              <a:spcBef>
                <a:spcPts val="0"/>
              </a:spcBef>
            </a:pPr>
            <a:endParaRPr lang="en-US" sz="3200" dirty="0">
              <a:solidFill>
                <a:srgbClr val="240CD2"/>
              </a:solidFill>
              <a:latin typeface="+mj-lt"/>
            </a:endParaRPr>
          </a:p>
          <a:p>
            <a:pPr marL="0" lvl="2" indent="0">
              <a:lnSpc>
                <a:spcPct val="90000"/>
              </a:lnSpc>
              <a:spcBef>
                <a:spcPts val="0"/>
              </a:spcBef>
              <a:buNone/>
            </a:pPr>
            <a:endParaRPr lang="en-US" sz="3200" dirty="0">
              <a:solidFill>
                <a:srgbClr val="240CD2"/>
              </a:solidFill>
              <a:latin typeface="+mj-lt"/>
            </a:endParaRPr>
          </a:p>
          <a:p>
            <a:pPr marL="457200" lvl="2" indent="-457200">
              <a:lnSpc>
                <a:spcPct val="90000"/>
              </a:lnSpc>
              <a:spcBef>
                <a:spcPts val="0"/>
              </a:spcBef>
            </a:pPr>
            <a:endParaRPr lang="en-US" sz="3200" dirty="0">
              <a:solidFill>
                <a:srgbClr val="240CD2"/>
              </a:solidFill>
              <a:latin typeface="+mj-lt"/>
            </a:endParaRPr>
          </a:p>
          <a:p>
            <a:pPr marL="0" lvl="2" indent="0">
              <a:lnSpc>
                <a:spcPct val="90000"/>
              </a:lnSpc>
              <a:spcBef>
                <a:spcPts val="0"/>
              </a:spcBef>
              <a:buNone/>
            </a:pPr>
            <a:endParaRPr lang="en-US" sz="3200" dirty="0">
              <a:solidFill>
                <a:srgbClr val="240CD2"/>
              </a:solidFill>
              <a:latin typeface="+mj-lt"/>
            </a:endParaRPr>
          </a:p>
          <a:p>
            <a:pPr marL="0" lvl="2" indent="0">
              <a:lnSpc>
                <a:spcPct val="90000"/>
              </a:lnSpc>
              <a:spcBef>
                <a:spcPts val="0"/>
              </a:spcBef>
              <a:buNone/>
            </a:pPr>
            <a:endParaRPr lang="en-US" sz="2800" dirty="0">
              <a:solidFill>
                <a:srgbClr val="240CD2"/>
              </a:solidFill>
              <a:latin typeface="+mj-lt"/>
            </a:endParaRPr>
          </a:p>
          <a:p>
            <a:pPr marL="0" lvl="2" indent="0">
              <a:lnSpc>
                <a:spcPct val="90000"/>
              </a:lnSpc>
              <a:spcBef>
                <a:spcPts val="0"/>
              </a:spcBef>
              <a:buNone/>
            </a:pPr>
            <a:endParaRPr lang="en-US" sz="3200" dirty="0">
              <a:solidFill>
                <a:srgbClr val="240CD2"/>
              </a:solidFill>
              <a:latin typeface="Calibri"/>
            </a:endParaRPr>
          </a:p>
          <a:p>
            <a:pPr marL="914400" marR="0" lvl="2" indent="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en-US" sz="3200" dirty="0">
                <a:solidFill>
                  <a:srgbClr val="240CD2"/>
                </a:solidFill>
                <a:latin typeface="Calibri"/>
              </a:rPr>
              <a:t>                                   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40CD2"/>
              </a:solidFill>
              <a:effectLst/>
              <a:uLnTx/>
              <a:uFillTx/>
              <a:latin typeface="Calibri"/>
              <a:ea typeface="+mn-ea"/>
            </a:endParaRPr>
          </a:p>
          <a:p>
            <a:pPr marL="914400" lvl="2" indent="0">
              <a:lnSpc>
                <a:spcPct val="90000"/>
              </a:lnSpc>
              <a:spcBef>
                <a:spcPts val="0"/>
              </a:spcBef>
              <a:buNone/>
            </a:pPr>
            <a:endParaRPr lang="en-US" sz="3200" dirty="0">
              <a:solidFill>
                <a:srgbClr val="240CD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2" indent="0">
              <a:lnSpc>
                <a:spcPct val="90000"/>
              </a:lnSpc>
              <a:spcBef>
                <a:spcPts val="0"/>
              </a:spcBef>
              <a:buNone/>
            </a:pPr>
            <a:endParaRPr lang="en-US" sz="3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6943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xmlns:p14="http://schemas.microsoft.com/office/powerpoint/2010/main" spd="med" advClick="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457200"/>
            <a:ext cx="6096000" cy="487362"/>
          </a:xfrm>
        </p:spPr>
        <p:txBody>
          <a:bodyPr/>
          <a:lstStyle/>
          <a:p>
            <a:r>
              <a:rPr lang="en-US" sz="3000" b="1" dirty="0"/>
              <a:t>MUSTANG NEWS</a:t>
            </a:r>
          </a:p>
        </p:txBody>
      </p:sp>
      <p:sp>
        <p:nvSpPr>
          <p:cNvPr id="6" name="Content Placeholder 1"/>
          <p:cNvSpPr>
            <a:spLocks noGrp="1"/>
          </p:cNvSpPr>
          <p:nvPr>
            <p:ph idx="1"/>
          </p:nvPr>
        </p:nvSpPr>
        <p:spPr>
          <a:xfrm>
            <a:off x="25400" y="990600"/>
            <a:ext cx="9118600" cy="4419600"/>
          </a:xfrm>
        </p:spPr>
        <p:txBody>
          <a:bodyPr/>
          <a:lstStyle/>
          <a:p>
            <a:pPr marL="0" marR="0" lvl="3" indent="0" algn="ctr" defTabSz="4572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</a:rPr>
              <a:t>Designing for the Future by Building on Strong Foundations</a:t>
            </a:r>
            <a:endParaRPr kumimoji="0" lang="en-US" sz="2700" b="0" i="0" u="sng" strike="noStrike" kern="1200" cap="none" spc="0" normalizeH="0" baseline="0" noProof="0" dirty="0">
              <a:ln>
                <a:noFill/>
              </a:ln>
              <a:solidFill>
                <a:srgbClr val="240CD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buNone/>
            </a:pPr>
            <a:endParaRPr lang="en-US" sz="2600" dirty="0">
              <a:latin typeface="+mj-lt"/>
            </a:endParaRPr>
          </a:p>
          <a:p>
            <a:pPr marL="457200" lvl="2" indent="-457200">
              <a:lnSpc>
                <a:spcPct val="90000"/>
              </a:lnSpc>
              <a:spcBef>
                <a:spcPts val="0"/>
              </a:spcBef>
            </a:pPr>
            <a:r>
              <a:rPr lang="en-US" sz="3200" dirty="0">
                <a:solidFill>
                  <a:srgbClr val="0720D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Joe, Dennis and Sam </a:t>
            </a:r>
          </a:p>
          <a:p>
            <a:pPr marL="914400" lvl="3" indent="-457200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of August 26, 2021:</a:t>
            </a:r>
          </a:p>
          <a:p>
            <a:pPr marL="1371600" lvl="4" indent="-457200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720D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	  8,475 Individual</a:t>
            </a:r>
          </a:p>
          <a:p>
            <a:pPr marL="1371600" lvl="4" indent="-457200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720D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   13,775 Car side</a:t>
            </a:r>
          </a:p>
          <a:p>
            <a:pPr marL="1371600" lvl="4" indent="-457200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720D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	  5,950 Websites</a:t>
            </a:r>
          </a:p>
          <a:p>
            <a:pPr marL="1371600" lvl="4" indent="-457200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720D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	  9,075 Media</a:t>
            </a:r>
          </a:p>
          <a:p>
            <a:pPr marL="1371600" lvl="4" indent="-457200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720D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	29,975 Mailing</a:t>
            </a:r>
          </a:p>
          <a:p>
            <a:pPr marL="1371600" lvl="4" indent="-457200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720D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     8,900 Mail Chimp</a:t>
            </a:r>
          </a:p>
          <a:p>
            <a:pPr marL="1371600" marR="0" lvl="4" indent="-45720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720D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$	76,150 Grand Total</a:t>
            </a:r>
          </a:p>
          <a:p>
            <a:pPr marL="457200" lvl="2" indent="-457200">
              <a:lnSpc>
                <a:spcPct val="90000"/>
              </a:lnSpc>
              <a:spcBef>
                <a:spcPts val="0"/>
              </a:spcBef>
            </a:pPr>
            <a:endParaRPr lang="en-US" sz="3200" dirty="0">
              <a:solidFill>
                <a:srgbClr val="240CD2"/>
              </a:solidFill>
              <a:latin typeface="+mj-lt"/>
            </a:endParaRPr>
          </a:p>
          <a:p>
            <a:pPr marL="0" lvl="2" indent="0">
              <a:lnSpc>
                <a:spcPct val="90000"/>
              </a:lnSpc>
              <a:spcBef>
                <a:spcPts val="0"/>
              </a:spcBef>
              <a:buNone/>
            </a:pPr>
            <a:endParaRPr lang="en-US" sz="3200" dirty="0">
              <a:solidFill>
                <a:srgbClr val="240CD2"/>
              </a:solidFill>
              <a:latin typeface="+mj-lt"/>
            </a:endParaRPr>
          </a:p>
          <a:p>
            <a:pPr marL="457200" lvl="2" indent="-457200">
              <a:lnSpc>
                <a:spcPct val="90000"/>
              </a:lnSpc>
              <a:spcBef>
                <a:spcPts val="0"/>
              </a:spcBef>
            </a:pPr>
            <a:endParaRPr lang="en-US" sz="3200" dirty="0">
              <a:solidFill>
                <a:srgbClr val="240CD2"/>
              </a:solidFill>
              <a:latin typeface="+mj-lt"/>
            </a:endParaRPr>
          </a:p>
          <a:p>
            <a:pPr marL="0" lvl="2" indent="0">
              <a:lnSpc>
                <a:spcPct val="90000"/>
              </a:lnSpc>
              <a:spcBef>
                <a:spcPts val="0"/>
              </a:spcBef>
              <a:buNone/>
            </a:pPr>
            <a:endParaRPr lang="en-US" sz="3200" dirty="0">
              <a:solidFill>
                <a:srgbClr val="240CD2"/>
              </a:solidFill>
              <a:latin typeface="+mj-lt"/>
            </a:endParaRPr>
          </a:p>
          <a:p>
            <a:pPr marL="0" lvl="2" indent="0">
              <a:lnSpc>
                <a:spcPct val="90000"/>
              </a:lnSpc>
              <a:spcBef>
                <a:spcPts val="0"/>
              </a:spcBef>
              <a:buNone/>
            </a:pPr>
            <a:endParaRPr lang="en-US" sz="2800" dirty="0">
              <a:solidFill>
                <a:srgbClr val="240CD2"/>
              </a:solidFill>
              <a:latin typeface="+mj-lt"/>
            </a:endParaRPr>
          </a:p>
          <a:p>
            <a:pPr marL="0" lvl="2" indent="0">
              <a:lnSpc>
                <a:spcPct val="90000"/>
              </a:lnSpc>
              <a:spcBef>
                <a:spcPts val="0"/>
              </a:spcBef>
              <a:buNone/>
            </a:pPr>
            <a:endParaRPr lang="en-US" sz="3200" dirty="0">
              <a:solidFill>
                <a:srgbClr val="240CD2"/>
              </a:solidFill>
              <a:latin typeface="Calibri"/>
            </a:endParaRPr>
          </a:p>
          <a:p>
            <a:pPr marL="914400" marR="0" lvl="2" indent="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en-US" sz="3200" dirty="0">
                <a:solidFill>
                  <a:srgbClr val="240CD2"/>
                </a:solidFill>
                <a:latin typeface="Calibri"/>
              </a:rPr>
              <a:t>                                   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40CD2"/>
              </a:solidFill>
              <a:effectLst/>
              <a:uLnTx/>
              <a:uFillTx/>
              <a:latin typeface="Calibri"/>
              <a:ea typeface="+mn-ea"/>
            </a:endParaRPr>
          </a:p>
          <a:p>
            <a:pPr marL="914400" lvl="2" indent="0">
              <a:lnSpc>
                <a:spcPct val="90000"/>
              </a:lnSpc>
              <a:spcBef>
                <a:spcPts val="0"/>
              </a:spcBef>
              <a:buNone/>
            </a:pPr>
            <a:endParaRPr lang="en-US" sz="3200" dirty="0">
              <a:solidFill>
                <a:srgbClr val="240CD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2" indent="0">
              <a:lnSpc>
                <a:spcPct val="90000"/>
              </a:lnSpc>
              <a:spcBef>
                <a:spcPts val="0"/>
              </a:spcBef>
              <a:buNone/>
            </a:pPr>
            <a:endParaRPr lang="en-US" sz="3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64831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457200"/>
            <a:ext cx="6096000" cy="487362"/>
          </a:xfrm>
        </p:spPr>
        <p:txBody>
          <a:bodyPr/>
          <a:lstStyle/>
          <a:p>
            <a:r>
              <a:rPr lang="en-US" sz="3000" b="1" dirty="0"/>
              <a:t>Mustang Raffle Car-Side Events</a:t>
            </a:r>
          </a:p>
        </p:txBody>
      </p:sp>
      <p:sp>
        <p:nvSpPr>
          <p:cNvPr id="6" name="Content Placeholder 1"/>
          <p:cNvSpPr>
            <a:spLocks noGrp="1"/>
          </p:cNvSpPr>
          <p:nvPr>
            <p:ph idx="1"/>
          </p:nvPr>
        </p:nvSpPr>
        <p:spPr>
          <a:xfrm>
            <a:off x="25400" y="1066800"/>
            <a:ext cx="9118600" cy="4953000"/>
          </a:xfrm>
        </p:spPr>
        <p:txBody>
          <a:bodyPr/>
          <a:lstStyle/>
          <a:p>
            <a:pPr marL="0" lvl="3" indent="0" algn="ctr">
              <a:spcBef>
                <a:spcPts val="400"/>
              </a:spcBef>
              <a:buNone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</a:rPr>
              <a:t>Designing for the Future by Building on Strong Foundations</a:t>
            </a:r>
          </a:p>
          <a:p>
            <a:pPr marL="0" lvl="3" indent="0" algn="ctr">
              <a:spcBef>
                <a:spcPts val="400"/>
              </a:spcBef>
              <a:buNone/>
            </a:pPr>
            <a:endParaRPr lang="en-US" sz="2700" u="sng" dirty="0">
              <a:solidFill>
                <a:srgbClr val="240CD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3" indent="0">
              <a:spcBef>
                <a:spcPts val="400"/>
              </a:spcBef>
              <a:buNone/>
            </a:pPr>
            <a:r>
              <a:rPr lang="en-US" sz="2700" u="sng" dirty="0">
                <a:solidFill>
                  <a:srgbClr val="240CD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Upcoming Opportunities</a:t>
            </a:r>
            <a:r>
              <a:rPr lang="en-US" sz="2700" dirty="0">
                <a:solidFill>
                  <a:srgbClr val="240CD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457200" lvl="4" indent="0">
              <a:spcBef>
                <a:spcPts val="400"/>
              </a:spcBef>
              <a:buNone/>
              <a:defRPr/>
            </a:pPr>
            <a:endParaRPr lang="en-US" sz="2300" dirty="0">
              <a:solidFill>
                <a:srgbClr val="240CD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marR="0" lvl="4" indent="-457200" algn="l" defTabSz="4572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700" dirty="0">
                <a:solidFill>
                  <a:srgbClr val="240CD2"/>
                </a:solidFill>
                <a:latin typeface="Calibri"/>
              </a:rPr>
              <a:t>9/4: Old Bust Head Brewery, </a:t>
            </a:r>
            <a:r>
              <a:rPr lang="en-US" sz="2700" dirty="0" err="1">
                <a:solidFill>
                  <a:srgbClr val="240CD2"/>
                </a:solidFill>
                <a:latin typeface="Calibri"/>
              </a:rPr>
              <a:t>Vint</a:t>
            </a:r>
            <a:r>
              <a:rPr lang="en-US" sz="2700" dirty="0">
                <a:solidFill>
                  <a:srgbClr val="240CD2"/>
                </a:solidFill>
                <a:latin typeface="Calibri"/>
              </a:rPr>
              <a:t> Hill Farms</a:t>
            </a:r>
          </a:p>
          <a:p>
            <a:pPr marL="914400" marR="0" lvl="4" indent="-457200" algn="l" defTabSz="4572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700" dirty="0">
                <a:solidFill>
                  <a:srgbClr val="240CD2"/>
                </a:solidFill>
                <a:latin typeface="Calibri"/>
              </a:rPr>
              <a:t>9/6:  Clifton Lion’s Club, Clifton</a:t>
            </a:r>
          </a:p>
          <a:p>
            <a:pPr marL="914400" marR="0" lvl="4" indent="-457200" algn="l" defTabSz="4572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700" dirty="0">
                <a:solidFill>
                  <a:srgbClr val="240CD2"/>
                </a:solidFill>
                <a:latin typeface="Calibri"/>
              </a:rPr>
              <a:t>9/11: City of Falls Church Festival</a:t>
            </a:r>
          </a:p>
          <a:p>
            <a:pPr marL="914400" marR="0" lvl="4" indent="-457200" algn="l" defTabSz="4572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700" dirty="0">
                <a:solidFill>
                  <a:srgbClr val="240CD2"/>
                </a:solidFill>
                <a:latin typeface="Calibri"/>
              </a:rPr>
              <a:t>9/11:  Stonebridge Fall Festival, Woodbridge</a:t>
            </a:r>
          </a:p>
          <a:p>
            <a:pPr marL="914400" marR="0" lvl="4" indent="-457200" algn="l" defTabSz="4572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700" dirty="0">
                <a:solidFill>
                  <a:srgbClr val="240CD2"/>
                </a:solidFill>
                <a:latin typeface="Calibri"/>
              </a:rPr>
              <a:t>9/18: Warrenton</a:t>
            </a:r>
          </a:p>
          <a:p>
            <a:pPr marL="914400" marR="0" lvl="4" indent="-457200" algn="l" defTabSz="4572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700" dirty="0">
                <a:solidFill>
                  <a:srgbClr val="240CD2"/>
                </a:solidFill>
                <a:latin typeface="Calibri"/>
              </a:rPr>
              <a:t>9/25 and 26: Occoquan Fall Festival</a:t>
            </a:r>
          </a:p>
          <a:p>
            <a:pPr marL="457200" marR="0" lvl="4" indent="0" algn="l" defTabSz="4572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en-US" sz="2700" dirty="0">
              <a:solidFill>
                <a:srgbClr val="00246C">
                  <a:lumMod val="60000"/>
                  <a:lumOff val="40000"/>
                </a:srgbClr>
              </a:solidFill>
              <a:latin typeface="Calibri"/>
            </a:endParaRPr>
          </a:p>
          <a:p>
            <a:pPr marL="457200" marR="0" lvl="4" indent="0" algn="l" defTabSz="4572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en-US" sz="2700" dirty="0">
              <a:solidFill>
                <a:schemeClr val="tx2">
                  <a:lumMod val="60000"/>
                  <a:lumOff val="40000"/>
                </a:schemeClr>
              </a:solidFill>
              <a:latin typeface="Calibri"/>
            </a:endParaRPr>
          </a:p>
          <a:p>
            <a:pPr marL="457200" marR="0" lvl="4" indent="0" algn="l" defTabSz="4572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en-US" sz="2700" dirty="0">
              <a:solidFill>
                <a:schemeClr val="tx2">
                  <a:lumMod val="60000"/>
                  <a:lumOff val="40000"/>
                </a:schemeClr>
              </a:solidFill>
              <a:latin typeface="Calibri"/>
            </a:endParaRPr>
          </a:p>
          <a:p>
            <a:pPr marL="457200" lvl="4" indent="0">
              <a:spcBef>
                <a:spcPts val="400"/>
              </a:spcBef>
              <a:buNone/>
              <a:defRPr/>
            </a:pPr>
            <a:endParaRPr lang="en-US" sz="2700" dirty="0">
              <a:solidFill>
                <a:schemeClr val="tx2">
                  <a:lumMod val="60000"/>
                  <a:lumOff val="4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4" indent="0">
              <a:spcBef>
                <a:spcPts val="400"/>
              </a:spcBef>
              <a:buNone/>
              <a:defRPr/>
            </a:pPr>
            <a:endParaRPr lang="en-US" sz="2700" dirty="0">
              <a:solidFill>
                <a:schemeClr val="tx2">
                  <a:lumMod val="60000"/>
                  <a:lumOff val="4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4" indent="0">
              <a:spcBef>
                <a:spcPts val="400"/>
              </a:spcBef>
              <a:buNone/>
              <a:defRPr/>
            </a:pPr>
            <a:endParaRPr lang="en-US" sz="2700" dirty="0">
              <a:solidFill>
                <a:schemeClr val="tx2">
                  <a:lumMod val="60000"/>
                  <a:lumOff val="4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4" indent="0">
              <a:spcBef>
                <a:spcPts val="400"/>
              </a:spcBef>
              <a:buNone/>
              <a:defRPr/>
            </a:pPr>
            <a:endParaRPr lang="en-US" sz="2700" dirty="0">
              <a:solidFill>
                <a:schemeClr val="tx2">
                  <a:lumMod val="60000"/>
                  <a:lumOff val="4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14400" marR="0" lvl="4" indent="-457200" algn="l" defTabSz="4572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46C">
                  <a:lumMod val="60000"/>
                  <a:lumOff val="40000"/>
                </a:srgbClr>
              </a:solidFill>
              <a:effectLst/>
              <a:uLnTx/>
              <a:uFillTx/>
              <a:latin typeface="Calibri"/>
              <a:ea typeface="+mn-ea"/>
            </a:endParaRPr>
          </a:p>
          <a:p>
            <a:pPr marL="914400" lvl="4" indent="-457200">
              <a:spcBef>
                <a:spcPts val="400"/>
              </a:spcBef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tx2">
                  <a:lumMod val="60000"/>
                  <a:lumOff val="40000"/>
                </a:schemeClr>
              </a:solidFill>
              <a:latin typeface="Calibri"/>
            </a:endParaRPr>
          </a:p>
          <a:p>
            <a:pPr marL="914400" lvl="4" indent="-457200">
              <a:spcBef>
                <a:spcPts val="400"/>
              </a:spcBef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tx2">
                  <a:lumMod val="60000"/>
                  <a:lumOff val="40000"/>
                </a:schemeClr>
              </a:solidFill>
              <a:latin typeface="Calibri"/>
            </a:endParaRPr>
          </a:p>
          <a:p>
            <a:pPr marL="457200" marR="0" lvl="4" indent="0" algn="l" defTabSz="4572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46C">
                  <a:lumMod val="60000"/>
                  <a:lumOff val="40000"/>
                </a:srgbClr>
              </a:solidFill>
              <a:effectLst/>
              <a:uLnTx/>
              <a:uFillTx/>
              <a:latin typeface="Calibri"/>
              <a:ea typeface="+mn-ea"/>
            </a:endParaRPr>
          </a:p>
          <a:p>
            <a:pPr marL="457200" lvl="4" indent="0">
              <a:spcBef>
                <a:spcPts val="400"/>
              </a:spcBef>
              <a:buNone/>
            </a:pPr>
            <a:endParaRPr lang="en-US" sz="2800" dirty="0">
              <a:solidFill>
                <a:schemeClr val="tx2">
                  <a:lumMod val="60000"/>
                  <a:lumOff val="40000"/>
                </a:schemeClr>
              </a:solidFill>
              <a:latin typeface="Calibri"/>
            </a:endParaRPr>
          </a:p>
          <a:p>
            <a:pPr marL="914400" lvl="5" indent="0">
              <a:spcBef>
                <a:spcPts val="400"/>
              </a:spcBef>
              <a:buNone/>
            </a:pPr>
            <a:endParaRPr lang="en-US" sz="3400" dirty="0">
              <a:solidFill>
                <a:schemeClr val="tx2">
                  <a:lumMod val="60000"/>
                  <a:lumOff val="40000"/>
                </a:scheme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68251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457200"/>
            <a:ext cx="6096000" cy="487362"/>
          </a:xfrm>
        </p:spPr>
        <p:txBody>
          <a:bodyPr/>
          <a:lstStyle/>
          <a:p>
            <a:r>
              <a:rPr lang="en-US" sz="3000" b="1" dirty="0"/>
              <a:t>Announcements</a:t>
            </a:r>
          </a:p>
        </p:txBody>
      </p:sp>
      <p:sp>
        <p:nvSpPr>
          <p:cNvPr id="6" name="Content Placeholder 1"/>
          <p:cNvSpPr>
            <a:spLocks noGrp="1"/>
          </p:cNvSpPr>
          <p:nvPr>
            <p:ph idx="1"/>
          </p:nvPr>
        </p:nvSpPr>
        <p:spPr>
          <a:xfrm>
            <a:off x="25400" y="1066800"/>
            <a:ext cx="9118600" cy="5715000"/>
          </a:xfrm>
        </p:spPr>
        <p:txBody>
          <a:bodyPr/>
          <a:lstStyle/>
          <a:p>
            <a:pPr marL="0" lvl="3" indent="0" algn="ctr">
              <a:spcBef>
                <a:spcPts val="400"/>
              </a:spcBef>
              <a:buNone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</a:rPr>
              <a:t>Designing for the Future by Building on Strong Foundations</a:t>
            </a:r>
          </a:p>
          <a:p>
            <a:pPr marL="0" lvl="3" indent="0">
              <a:spcBef>
                <a:spcPts val="400"/>
              </a:spcBef>
              <a:buNone/>
            </a:pPr>
            <a:r>
              <a:rPr lang="en-US" sz="2700" u="sng" dirty="0">
                <a:solidFill>
                  <a:srgbClr val="240CD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Upcoming Programs and Events</a:t>
            </a:r>
            <a:r>
              <a:rPr lang="en-US" sz="2700" dirty="0">
                <a:solidFill>
                  <a:srgbClr val="240CD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0" lvl="3" indent="0">
              <a:spcBef>
                <a:spcPts val="400"/>
              </a:spcBef>
              <a:buNone/>
            </a:pPr>
            <a:endParaRPr lang="en-US" sz="2700" dirty="0">
              <a:solidFill>
                <a:srgbClr val="240CD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4" indent="-457200">
              <a:spcBef>
                <a:spcPts val="400"/>
              </a:spcBef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rgbClr val="240CD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8/27 – Ka Thandi Challenge – Michelle Peters, Tijani Musa, Pamela Danner (McLean Rotary Club)</a:t>
            </a:r>
          </a:p>
          <a:p>
            <a:pPr marL="914400" lvl="4" indent="-457200">
              <a:spcBef>
                <a:spcPts val="400"/>
              </a:spcBef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9/1 – BXR Board of Directors meeting via Zoom (Curtis)</a:t>
            </a:r>
          </a:p>
          <a:p>
            <a:pPr marL="914400" lvl="4" indent="-457200">
              <a:spcBef>
                <a:spcPts val="400"/>
              </a:spcBef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rgbClr val="240CD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9/3 - Community Partners Benefit CSB Clients - </a:t>
            </a:r>
            <a:r>
              <a:rPr lang="en-US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Lee Ann </a:t>
            </a:r>
            <a:r>
              <a:rPr lang="en-US" sz="24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Dispirito</a:t>
            </a:r>
            <a:r>
              <a:rPr lang="en-US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Fairfax County Community Services Board</a:t>
            </a:r>
          </a:p>
          <a:p>
            <a:pPr marL="914400" lvl="4" indent="-457200">
              <a:spcBef>
                <a:spcPts val="400"/>
              </a:spcBef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rgbClr val="240CD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9/10 - Unite2Light - Solar lighting for off grid communities and for the homeless – </a:t>
            </a:r>
            <a:r>
              <a:rPr lang="en-US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Megan Birney</a:t>
            </a:r>
          </a:p>
          <a:p>
            <a:pPr marL="457200" lvl="4" indent="0">
              <a:spcBef>
                <a:spcPts val="400"/>
              </a:spcBef>
              <a:buNone/>
              <a:defRPr/>
            </a:pPr>
            <a:endParaRPr lang="en-US" sz="2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4" indent="-457200">
              <a:spcBef>
                <a:spcPts val="400"/>
              </a:spcBef>
              <a:buFont typeface="Arial" panose="020B0604020202020204" pitchFamily="34" charset="0"/>
              <a:buChar char="•"/>
              <a:defRPr/>
            </a:pPr>
            <a:endParaRPr lang="en-US" sz="2400" dirty="0">
              <a:solidFill>
                <a:srgbClr val="240CD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4" indent="-457200">
              <a:spcBef>
                <a:spcPts val="400"/>
              </a:spcBef>
              <a:buFont typeface="Arial" panose="020B0604020202020204" pitchFamily="34" charset="0"/>
              <a:buChar char="•"/>
              <a:defRPr/>
            </a:pPr>
            <a:endParaRPr lang="en-US" sz="2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marR="0" lvl="4" indent="-457200" algn="l" defTabSz="4572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2400" dirty="0">
              <a:solidFill>
                <a:srgbClr val="240CD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marR="0" lvl="4" indent="0" algn="l" defTabSz="4572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en-US" sz="2700" dirty="0">
              <a:solidFill>
                <a:srgbClr val="00246C">
                  <a:lumMod val="60000"/>
                  <a:lumOff val="40000"/>
                </a:srgbClr>
              </a:solidFill>
              <a:latin typeface="Calibri"/>
            </a:endParaRPr>
          </a:p>
          <a:p>
            <a:pPr marL="457200" marR="0" lvl="4" indent="0" algn="l" defTabSz="4572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en-US" sz="2700" dirty="0">
              <a:solidFill>
                <a:schemeClr val="tx2">
                  <a:lumMod val="60000"/>
                  <a:lumOff val="40000"/>
                </a:schemeClr>
              </a:solidFill>
              <a:latin typeface="Calibri"/>
            </a:endParaRPr>
          </a:p>
          <a:p>
            <a:pPr marL="457200" marR="0" lvl="4" indent="0" algn="l" defTabSz="4572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en-US" sz="2700" dirty="0">
              <a:solidFill>
                <a:schemeClr val="tx2">
                  <a:lumMod val="60000"/>
                  <a:lumOff val="40000"/>
                </a:schemeClr>
              </a:solidFill>
              <a:latin typeface="Calibri"/>
            </a:endParaRPr>
          </a:p>
          <a:p>
            <a:pPr marL="457200" lvl="4" indent="0">
              <a:spcBef>
                <a:spcPts val="400"/>
              </a:spcBef>
              <a:buNone/>
              <a:defRPr/>
            </a:pPr>
            <a:endParaRPr lang="en-US" sz="2700" dirty="0">
              <a:solidFill>
                <a:schemeClr val="tx2">
                  <a:lumMod val="60000"/>
                  <a:lumOff val="4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4" indent="0">
              <a:spcBef>
                <a:spcPts val="400"/>
              </a:spcBef>
              <a:buNone/>
              <a:defRPr/>
            </a:pPr>
            <a:endParaRPr lang="en-US" sz="2700" dirty="0">
              <a:solidFill>
                <a:schemeClr val="tx2">
                  <a:lumMod val="60000"/>
                  <a:lumOff val="4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4" indent="0">
              <a:spcBef>
                <a:spcPts val="400"/>
              </a:spcBef>
              <a:buNone/>
              <a:defRPr/>
            </a:pPr>
            <a:endParaRPr lang="en-US" sz="2700" dirty="0">
              <a:solidFill>
                <a:schemeClr val="tx2">
                  <a:lumMod val="60000"/>
                  <a:lumOff val="4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4" indent="0">
              <a:spcBef>
                <a:spcPts val="400"/>
              </a:spcBef>
              <a:buNone/>
              <a:defRPr/>
            </a:pPr>
            <a:endParaRPr lang="en-US" sz="2700" dirty="0">
              <a:solidFill>
                <a:schemeClr val="tx2">
                  <a:lumMod val="60000"/>
                  <a:lumOff val="4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14400" marR="0" lvl="4" indent="-457200" algn="l" defTabSz="4572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46C">
                  <a:lumMod val="60000"/>
                  <a:lumOff val="40000"/>
                </a:srgbClr>
              </a:solidFill>
              <a:effectLst/>
              <a:uLnTx/>
              <a:uFillTx/>
              <a:latin typeface="Calibri"/>
              <a:ea typeface="+mn-ea"/>
            </a:endParaRPr>
          </a:p>
          <a:p>
            <a:pPr marL="914400" lvl="4" indent="-457200">
              <a:spcBef>
                <a:spcPts val="400"/>
              </a:spcBef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tx2">
                  <a:lumMod val="60000"/>
                  <a:lumOff val="40000"/>
                </a:schemeClr>
              </a:solidFill>
              <a:latin typeface="Calibri"/>
            </a:endParaRPr>
          </a:p>
          <a:p>
            <a:pPr marL="914400" lvl="4" indent="-457200">
              <a:spcBef>
                <a:spcPts val="400"/>
              </a:spcBef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tx2">
                  <a:lumMod val="60000"/>
                  <a:lumOff val="40000"/>
                </a:schemeClr>
              </a:solidFill>
              <a:latin typeface="Calibri"/>
            </a:endParaRPr>
          </a:p>
          <a:p>
            <a:pPr marL="457200" marR="0" lvl="4" indent="0" algn="l" defTabSz="4572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46C">
                  <a:lumMod val="60000"/>
                  <a:lumOff val="40000"/>
                </a:srgbClr>
              </a:solidFill>
              <a:effectLst/>
              <a:uLnTx/>
              <a:uFillTx/>
              <a:latin typeface="Calibri"/>
              <a:ea typeface="+mn-ea"/>
            </a:endParaRPr>
          </a:p>
          <a:p>
            <a:pPr marL="457200" lvl="4" indent="0">
              <a:spcBef>
                <a:spcPts val="400"/>
              </a:spcBef>
              <a:buNone/>
            </a:pPr>
            <a:endParaRPr lang="en-US" sz="2800" dirty="0">
              <a:solidFill>
                <a:schemeClr val="tx2">
                  <a:lumMod val="60000"/>
                  <a:lumOff val="40000"/>
                </a:schemeClr>
              </a:solidFill>
              <a:latin typeface="Calibri"/>
            </a:endParaRPr>
          </a:p>
          <a:p>
            <a:pPr marL="914400" lvl="5" indent="0">
              <a:spcBef>
                <a:spcPts val="400"/>
              </a:spcBef>
              <a:buNone/>
            </a:pPr>
            <a:endParaRPr lang="en-US" sz="3400" dirty="0">
              <a:solidFill>
                <a:schemeClr val="tx2">
                  <a:lumMod val="60000"/>
                  <a:lumOff val="40000"/>
                </a:scheme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64942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457200"/>
            <a:ext cx="6096000" cy="487362"/>
          </a:xfrm>
        </p:spPr>
        <p:txBody>
          <a:bodyPr/>
          <a:lstStyle/>
          <a:p>
            <a:r>
              <a:rPr lang="en-US" sz="3000" b="1" dirty="0"/>
              <a:t>Announcements</a:t>
            </a:r>
          </a:p>
        </p:txBody>
      </p:sp>
      <p:sp>
        <p:nvSpPr>
          <p:cNvPr id="6" name="Content Placeholder 1"/>
          <p:cNvSpPr>
            <a:spLocks noGrp="1"/>
          </p:cNvSpPr>
          <p:nvPr>
            <p:ph idx="1"/>
          </p:nvPr>
        </p:nvSpPr>
        <p:spPr>
          <a:xfrm>
            <a:off x="25400" y="1066800"/>
            <a:ext cx="9118600" cy="5715000"/>
          </a:xfrm>
        </p:spPr>
        <p:txBody>
          <a:bodyPr/>
          <a:lstStyle/>
          <a:p>
            <a:pPr marL="0" lvl="3" indent="0" algn="ctr">
              <a:spcBef>
                <a:spcPts val="400"/>
              </a:spcBef>
              <a:buNone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</a:rPr>
              <a:t>Designing for the Future by Building on Strong Foundations</a:t>
            </a:r>
          </a:p>
          <a:p>
            <a:pPr marL="0" lvl="3" indent="0" algn="ctr">
              <a:spcBef>
                <a:spcPts val="400"/>
              </a:spcBef>
              <a:buNone/>
            </a:pPr>
            <a:endParaRPr lang="en-US" sz="2700" u="sng" dirty="0">
              <a:solidFill>
                <a:srgbClr val="240CD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3" indent="0">
              <a:spcBef>
                <a:spcPts val="400"/>
              </a:spcBef>
              <a:buNone/>
            </a:pPr>
            <a:r>
              <a:rPr lang="en-US" sz="2700" u="sng" dirty="0">
                <a:solidFill>
                  <a:srgbClr val="240CD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Upcoming Programs and Events</a:t>
            </a:r>
            <a:r>
              <a:rPr lang="en-US" sz="2700" dirty="0">
                <a:solidFill>
                  <a:srgbClr val="240CD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914400" marR="0" lvl="4" indent="-457200" algn="l" defTabSz="4572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dirty="0">
                <a:solidFill>
                  <a:srgbClr val="240CD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9/17 - </a:t>
            </a:r>
            <a:r>
              <a:rPr lang="en-US" sz="2400" dirty="0" err="1">
                <a:solidFill>
                  <a:srgbClr val="240CD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MicheLo</a:t>
            </a:r>
            <a:r>
              <a:rPr lang="en-US" sz="2400" dirty="0">
                <a:solidFill>
                  <a:srgbClr val="240CD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project 2021 - When governments and communities experience discourse is when humanity must shine and be the light of hope – </a:t>
            </a:r>
            <a:r>
              <a:rPr lang="en-US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Michelle Peters </a:t>
            </a:r>
          </a:p>
          <a:p>
            <a:pPr marL="914400" marR="0" lvl="4" indent="-457200" algn="l" defTabSz="4572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9/22 - Membership Mixer, Dogfish Head Alehouse (Tijani)</a:t>
            </a:r>
          </a:p>
          <a:p>
            <a:pPr marL="914400" marR="0" lvl="4" indent="-457200" algn="l" defTabSz="4572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dirty="0">
                <a:solidFill>
                  <a:srgbClr val="0720D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9/24 – Fairfax County Animal Control – </a:t>
            </a:r>
            <a:r>
              <a:rPr lang="en-US" sz="2400" dirty="0" err="1">
                <a:solidFill>
                  <a:srgbClr val="0720D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Earit</a:t>
            </a:r>
            <a:r>
              <a:rPr lang="en-US" sz="2400" dirty="0">
                <a:solidFill>
                  <a:srgbClr val="0720D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Powell</a:t>
            </a:r>
          </a:p>
          <a:p>
            <a:pPr marL="914400" marR="0" lvl="4" indent="-457200" algn="l" defTabSz="4572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dirty="0">
                <a:solidFill>
                  <a:srgbClr val="0720D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10/1 – Club Forum #2</a:t>
            </a:r>
          </a:p>
          <a:p>
            <a:pPr marL="914400" marR="0" lvl="4" indent="-457200" algn="l" defTabSz="4572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dirty="0">
                <a:solidFill>
                  <a:srgbClr val="0720D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10/7 – </a:t>
            </a:r>
            <a:r>
              <a:rPr lang="en-US" sz="2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DG Dinner at Wildfire at 7:00 pm (</a:t>
            </a:r>
            <a:r>
              <a:rPr lang="en-US" sz="24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Neesa</a:t>
            </a:r>
            <a:r>
              <a:rPr lang="en-US" sz="2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914400" marR="0" lvl="4" indent="-457200" algn="l" defTabSz="4572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dirty="0">
                <a:solidFill>
                  <a:srgbClr val="0720D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10/8 – DG visit at BXR meeting</a:t>
            </a:r>
          </a:p>
          <a:p>
            <a:pPr marL="914400" marR="0" lvl="4" indent="-457200" algn="l" defTabSz="4572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2400" dirty="0">
              <a:solidFill>
                <a:srgbClr val="240CD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marR="0" lvl="4" indent="0" algn="l" defTabSz="4572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en-US" sz="2700" dirty="0">
              <a:solidFill>
                <a:srgbClr val="00246C">
                  <a:lumMod val="60000"/>
                  <a:lumOff val="40000"/>
                </a:srgbClr>
              </a:solidFill>
              <a:latin typeface="Calibri"/>
            </a:endParaRPr>
          </a:p>
          <a:p>
            <a:pPr marL="457200" marR="0" lvl="4" indent="0" algn="l" defTabSz="4572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en-US" sz="2700" dirty="0">
              <a:solidFill>
                <a:schemeClr val="tx2">
                  <a:lumMod val="60000"/>
                  <a:lumOff val="40000"/>
                </a:schemeClr>
              </a:solidFill>
              <a:latin typeface="Calibri"/>
            </a:endParaRPr>
          </a:p>
          <a:p>
            <a:pPr marL="457200" marR="0" lvl="4" indent="0" algn="l" defTabSz="4572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en-US" sz="2700" dirty="0">
              <a:solidFill>
                <a:schemeClr val="tx2">
                  <a:lumMod val="60000"/>
                  <a:lumOff val="40000"/>
                </a:schemeClr>
              </a:solidFill>
              <a:latin typeface="Calibri"/>
            </a:endParaRPr>
          </a:p>
          <a:p>
            <a:pPr marL="457200" lvl="4" indent="0">
              <a:spcBef>
                <a:spcPts val="400"/>
              </a:spcBef>
              <a:buNone/>
              <a:defRPr/>
            </a:pPr>
            <a:endParaRPr lang="en-US" sz="2700" dirty="0">
              <a:solidFill>
                <a:schemeClr val="tx2">
                  <a:lumMod val="60000"/>
                  <a:lumOff val="4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4" indent="0">
              <a:spcBef>
                <a:spcPts val="400"/>
              </a:spcBef>
              <a:buNone/>
              <a:defRPr/>
            </a:pPr>
            <a:endParaRPr lang="en-US" sz="2700" dirty="0">
              <a:solidFill>
                <a:schemeClr val="tx2">
                  <a:lumMod val="60000"/>
                  <a:lumOff val="4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4" indent="0">
              <a:spcBef>
                <a:spcPts val="400"/>
              </a:spcBef>
              <a:buNone/>
              <a:defRPr/>
            </a:pPr>
            <a:endParaRPr lang="en-US" sz="2700" dirty="0">
              <a:solidFill>
                <a:schemeClr val="tx2">
                  <a:lumMod val="60000"/>
                  <a:lumOff val="4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4" indent="0">
              <a:spcBef>
                <a:spcPts val="400"/>
              </a:spcBef>
              <a:buNone/>
              <a:defRPr/>
            </a:pPr>
            <a:endParaRPr lang="en-US" sz="2700" dirty="0">
              <a:solidFill>
                <a:schemeClr val="tx2">
                  <a:lumMod val="60000"/>
                  <a:lumOff val="4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14400" marR="0" lvl="4" indent="-457200" algn="l" defTabSz="4572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46C">
                  <a:lumMod val="60000"/>
                  <a:lumOff val="40000"/>
                </a:srgbClr>
              </a:solidFill>
              <a:effectLst/>
              <a:uLnTx/>
              <a:uFillTx/>
              <a:latin typeface="Calibri"/>
              <a:ea typeface="+mn-ea"/>
            </a:endParaRPr>
          </a:p>
          <a:p>
            <a:pPr marL="914400" lvl="4" indent="-457200">
              <a:spcBef>
                <a:spcPts val="400"/>
              </a:spcBef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tx2">
                  <a:lumMod val="60000"/>
                  <a:lumOff val="40000"/>
                </a:schemeClr>
              </a:solidFill>
              <a:latin typeface="Calibri"/>
            </a:endParaRPr>
          </a:p>
          <a:p>
            <a:pPr marL="914400" lvl="4" indent="-457200">
              <a:spcBef>
                <a:spcPts val="400"/>
              </a:spcBef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tx2">
                  <a:lumMod val="60000"/>
                  <a:lumOff val="40000"/>
                </a:schemeClr>
              </a:solidFill>
              <a:latin typeface="Calibri"/>
            </a:endParaRPr>
          </a:p>
          <a:p>
            <a:pPr marL="457200" marR="0" lvl="4" indent="0" algn="l" defTabSz="4572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46C">
                  <a:lumMod val="60000"/>
                  <a:lumOff val="40000"/>
                </a:srgbClr>
              </a:solidFill>
              <a:effectLst/>
              <a:uLnTx/>
              <a:uFillTx/>
              <a:latin typeface="Calibri"/>
              <a:ea typeface="+mn-ea"/>
            </a:endParaRPr>
          </a:p>
          <a:p>
            <a:pPr marL="457200" lvl="4" indent="0">
              <a:spcBef>
                <a:spcPts val="400"/>
              </a:spcBef>
              <a:buNone/>
            </a:pPr>
            <a:endParaRPr lang="en-US" sz="2800" dirty="0">
              <a:solidFill>
                <a:schemeClr val="tx2">
                  <a:lumMod val="60000"/>
                  <a:lumOff val="40000"/>
                </a:schemeClr>
              </a:solidFill>
              <a:latin typeface="Calibri"/>
            </a:endParaRPr>
          </a:p>
          <a:p>
            <a:pPr marL="914400" lvl="5" indent="0">
              <a:spcBef>
                <a:spcPts val="400"/>
              </a:spcBef>
              <a:buNone/>
            </a:pPr>
            <a:endParaRPr lang="en-US" sz="3400" dirty="0">
              <a:solidFill>
                <a:schemeClr val="tx2">
                  <a:lumMod val="60000"/>
                  <a:lumOff val="40000"/>
                </a:scheme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51506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E0CD66-DD96-4204-92CF-0ABCE81BF0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/>
              <a:t>TODAY’S SPEAKER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32285E-483D-41AE-BD49-4974EFC9F0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66018"/>
            <a:ext cx="8229600" cy="4525963"/>
          </a:xfrm>
        </p:spPr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3200" dirty="0">
                <a:solidFill>
                  <a:srgbClr val="240CD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</a:rPr>
              <a:t>Designing for the Future by Building on Strong Foundations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800" dirty="0">
                <a:solidFill>
                  <a:srgbClr val="240CD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marL="0" indent="0" algn="ctr">
              <a:buNone/>
            </a:pPr>
            <a:r>
              <a:rPr lang="en-US" sz="3600" dirty="0" err="1">
                <a:solidFill>
                  <a:srgbClr val="240CD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KaThandi</a:t>
            </a:r>
            <a:r>
              <a:rPr lang="en-US" sz="3600" dirty="0">
                <a:solidFill>
                  <a:srgbClr val="240CD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Project</a:t>
            </a:r>
          </a:p>
          <a:p>
            <a:pPr marL="0" indent="0" algn="ctr">
              <a:buNone/>
            </a:pPr>
            <a:r>
              <a:rPr lang="en-US" sz="3600" dirty="0" err="1">
                <a:solidFill>
                  <a:srgbClr val="0720D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Meesh</a:t>
            </a:r>
            <a:r>
              <a:rPr lang="en-US" sz="3600" dirty="0">
                <a:solidFill>
                  <a:srgbClr val="0720D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Peters</a:t>
            </a:r>
          </a:p>
          <a:p>
            <a:pPr marL="0" indent="0" algn="ctr">
              <a:buNone/>
            </a:pPr>
            <a:r>
              <a:rPr lang="en-US" sz="3600" dirty="0">
                <a:solidFill>
                  <a:srgbClr val="0720D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Tijani Musa</a:t>
            </a:r>
          </a:p>
          <a:p>
            <a:pPr marL="0" indent="0" algn="ctr">
              <a:buNone/>
            </a:pPr>
            <a:endParaRPr lang="en-US" sz="2000" dirty="0">
              <a:solidFill>
                <a:srgbClr val="FF0000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0" indent="0" algn="ctr">
              <a:buNone/>
            </a:pPr>
            <a:endParaRPr lang="en-US" sz="2000" dirty="0">
              <a:solidFill>
                <a:srgbClr val="FF0000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0" indent="0" algn="ctr">
              <a:buNone/>
            </a:pPr>
            <a:endParaRPr lang="en-US" sz="2000" dirty="0">
              <a:solidFill>
                <a:srgbClr val="FF0000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240CD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en-US" sz="2800" dirty="0">
              <a:solidFill>
                <a:srgbClr val="240CD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sz="3200" dirty="0">
              <a:solidFill>
                <a:srgbClr val="240CD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solidFill>
                <a:srgbClr val="002060"/>
              </a:solidFill>
              <a:highlight>
                <a:srgbClr val="00FF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935332272"/>
      </p:ext>
    </p:extLst>
  </p:cSld>
  <p:clrMapOvr>
    <a:masterClrMapping/>
  </p:clrMapOvr>
</p:sld>
</file>

<file path=ppt/theme/theme1.xml><?xml version="1.0" encoding="utf-8"?>
<a:theme xmlns:a="http://schemas.openxmlformats.org/drawingml/2006/main" name="RICommunications_white">
  <a:themeElements>
    <a:clrScheme name="Rotary-NewBrand_Pallette">
      <a:dk1>
        <a:srgbClr val="958D85"/>
      </a:dk1>
      <a:lt1>
        <a:sysClr val="window" lastClr="FFFFFF"/>
      </a:lt1>
      <a:dk2>
        <a:srgbClr val="00246C"/>
      </a:dk2>
      <a:lt2>
        <a:srgbClr val="E6E5D8"/>
      </a:lt2>
      <a:accent1>
        <a:srgbClr val="01B4E7"/>
      </a:accent1>
      <a:accent2>
        <a:srgbClr val="FEBD11"/>
      </a:accent2>
      <a:accent3>
        <a:srgbClr val="009999"/>
      </a:accent3>
      <a:accent4>
        <a:srgbClr val="872175"/>
      </a:accent4>
      <a:accent5>
        <a:srgbClr val="D91B5C"/>
      </a:accent5>
      <a:accent6>
        <a:srgbClr val="FF76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Rotary-NewBrand_Pallette">
      <a:dk1>
        <a:srgbClr val="958D85"/>
      </a:dk1>
      <a:lt1>
        <a:sysClr val="window" lastClr="FFFFFF"/>
      </a:lt1>
      <a:dk2>
        <a:srgbClr val="00246C"/>
      </a:dk2>
      <a:lt2>
        <a:srgbClr val="E6E5D8"/>
      </a:lt2>
      <a:accent1>
        <a:srgbClr val="01B4E7"/>
      </a:accent1>
      <a:accent2>
        <a:srgbClr val="FEBD11"/>
      </a:accent2>
      <a:accent3>
        <a:srgbClr val="009999"/>
      </a:accent3>
      <a:accent4>
        <a:srgbClr val="872175"/>
      </a:accent4>
      <a:accent5>
        <a:srgbClr val="D91B5C"/>
      </a:accent5>
      <a:accent6>
        <a:srgbClr val="FF76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Custom Design">
  <a:themeElements>
    <a:clrScheme name="Rotary-NewBrand_Pallette">
      <a:dk1>
        <a:srgbClr val="958D85"/>
      </a:dk1>
      <a:lt1>
        <a:sysClr val="window" lastClr="FFFFFF"/>
      </a:lt1>
      <a:dk2>
        <a:srgbClr val="00246C"/>
      </a:dk2>
      <a:lt2>
        <a:srgbClr val="E6E5D8"/>
      </a:lt2>
      <a:accent1>
        <a:srgbClr val="01B4E7"/>
      </a:accent1>
      <a:accent2>
        <a:srgbClr val="FEBD11"/>
      </a:accent2>
      <a:accent3>
        <a:srgbClr val="009999"/>
      </a:accent3>
      <a:accent4>
        <a:srgbClr val="872175"/>
      </a:accent4>
      <a:accent5>
        <a:srgbClr val="D91B5C"/>
      </a:accent5>
      <a:accent6>
        <a:srgbClr val="FF76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1_Custom Design">
  <a:themeElements>
    <a:clrScheme name="Rotary-NewBrand_Pallette">
      <a:dk1>
        <a:srgbClr val="958D85"/>
      </a:dk1>
      <a:lt1>
        <a:sysClr val="window" lastClr="FFFFFF"/>
      </a:lt1>
      <a:dk2>
        <a:srgbClr val="00246C"/>
      </a:dk2>
      <a:lt2>
        <a:srgbClr val="E6E5D8"/>
      </a:lt2>
      <a:accent1>
        <a:srgbClr val="01B4E7"/>
      </a:accent1>
      <a:accent2>
        <a:srgbClr val="FEBD11"/>
      </a:accent2>
      <a:accent3>
        <a:srgbClr val="009999"/>
      </a:accent3>
      <a:accent4>
        <a:srgbClr val="872175"/>
      </a:accent4>
      <a:accent5>
        <a:srgbClr val="D91B5C"/>
      </a:accent5>
      <a:accent6>
        <a:srgbClr val="FF76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C0041018965C148B8386E7CAFFFD3D7" ma:contentTypeVersion="6" ma:contentTypeDescription="Create a new document." ma:contentTypeScope="" ma:versionID="1c567ca390b1b89cc578236ad1e22c02">
  <xsd:schema xmlns:xsd="http://www.w3.org/2001/XMLSchema" xmlns:xs="http://www.w3.org/2001/XMLSchema" xmlns:p="http://schemas.microsoft.com/office/2006/metadata/properties" xmlns:ns2="41d4868e-e7c5-4a0f-bea8-40f63a832f74" xmlns:ns3="069370df-1b75-469d-a9d4-424b0b9f5a67" targetNamespace="http://schemas.microsoft.com/office/2006/metadata/properties" ma:root="true" ma:fieldsID="ee3739f369905226239d112920442a65" ns2:_="" ns3:_="">
    <xsd:import namespace="41d4868e-e7c5-4a0f-bea8-40f63a832f74"/>
    <xsd:import namespace="069370df-1b75-469d-a9d4-424b0b9f5a6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1d4868e-e7c5-4a0f-bea8-40f63a832f74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69370df-1b75-469d-a9d4-424b0b9f5a6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AD2A104-4A3B-4D53-802D-298E3EC2BFC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BCE97EF-BBA7-485E-902F-28EB5718D27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1d4868e-e7c5-4a0f-bea8-40f63a832f74"/>
    <ds:schemaRef ds:uri="069370df-1b75-469d-a9d4-424b0b9f5a6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303B7FC-1594-408F-B5B0-A5C5727E1C9E}">
  <ds:schemaRefs>
    <ds:schemaRef ds:uri="http://purl.org/dc/elements/1.1/"/>
    <ds:schemaRef ds:uri="http://purl.org/dc/terms/"/>
    <ds:schemaRef ds:uri="41d4868e-e7c5-4a0f-bea8-40f63a832f74"/>
    <ds:schemaRef ds:uri="http://schemas.microsoft.com/office/2006/metadata/properties"/>
    <ds:schemaRef ds:uri="http://purl.org/dc/dcmitype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069370df-1b75-469d-a9d4-424b0b9f5a67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4766</TotalTime>
  <Words>523</Words>
  <Application>Microsoft Office PowerPoint</Application>
  <PresentationFormat>On-screen Show (4:3)</PresentationFormat>
  <Paragraphs>170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Arial</vt:lpstr>
      <vt:lpstr>Arial </vt:lpstr>
      <vt:lpstr>Arial Narrow</vt:lpstr>
      <vt:lpstr>Calibri</vt:lpstr>
      <vt:lpstr>Georgia</vt:lpstr>
      <vt:lpstr>RICommunications_white</vt:lpstr>
      <vt:lpstr>Custom Design</vt:lpstr>
      <vt:lpstr>2_Custom Design</vt:lpstr>
      <vt:lpstr>1_Custom Design</vt:lpstr>
      <vt:lpstr>BXRC Club Meeting: 27 August, 2021</vt:lpstr>
      <vt:lpstr>Welcome!</vt:lpstr>
      <vt:lpstr>Flag</vt:lpstr>
      <vt:lpstr>Welcome!</vt:lpstr>
      <vt:lpstr>MUSTANG NEWS</vt:lpstr>
      <vt:lpstr>Mustang Raffle Car-Side Events</vt:lpstr>
      <vt:lpstr>Announcements</vt:lpstr>
      <vt:lpstr>Announcements</vt:lpstr>
      <vt:lpstr>TODAY’S SPEAKER</vt:lpstr>
      <vt:lpstr>50/50 Drawing for BXRC Foundation</vt:lpstr>
      <vt:lpstr>Conclusion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BXRC Club Meeting: 8 January2021</dc:title>
  <dc:creator>Robert Polson</dc:creator>
  <cp:lastModifiedBy>Curtis Anderson</cp:lastModifiedBy>
  <cp:revision>136</cp:revision>
  <cp:lastPrinted>2021-07-30T00:37:48Z</cp:lastPrinted>
  <dcterms:created xsi:type="dcterms:W3CDTF">2021-01-08T03:47:14Z</dcterms:created>
  <dcterms:modified xsi:type="dcterms:W3CDTF">2021-09-02T18:08:47Z</dcterms:modified>
</cp:coreProperties>
</file>