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00" r:id="rId4"/>
    <p:sldMasterId id="2147483664" r:id="rId5"/>
    <p:sldMasterId id="2147483688" r:id="rId6"/>
    <p:sldMasterId id="2147483720" r:id="rId7"/>
    <p:sldMasterId id="2147483736" r:id="rId8"/>
  </p:sldMasterIdLst>
  <p:notesMasterIdLst>
    <p:notesMasterId r:id="rId45"/>
  </p:notesMasterIdLst>
  <p:handoutMasterIdLst>
    <p:handoutMasterId r:id="rId46"/>
  </p:handoutMasterIdLst>
  <p:sldIdLst>
    <p:sldId id="560" r:id="rId9"/>
    <p:sldId id="455" r:id="rId10"/>
    <p:sldId id="547" r:id="rId11"/>
    <p:sldId id="578" r:id="rId12"/>
    <p:sldId id="581" r:id="rId13"/>
    <p:sldId id="579" r:id="rId14"/>
    <p:sldId id="559" r:id="rId15"/>
    <p:sldId id="584" r:id="rId16"/>
    <p:sldId id="558" r:id="rId17"/>
    <p:sldId id="256" r:id="rId18"/>
    <p:sldId id="300" r:id="rId19"/>
    <p:sldId id="301" r:id="rId20"/>
    <p:sldId id="298" r:id="rId21"/>
    <p:sldId id="299" r:id="rId22"/>
    <p:sldId id="302" r:id="rId23"/>
    <p:sldId id="418" r:id="rId24"/>
    <p:sldId id="304" r:id="rId25"/>
    <p:sldId id="305" r:id="rId26"/>
    <p:sldId id="306" r:id="rId27"/>
    <p:sldId id="310" r:id="rId28"/>
    <p:sldId id="315" r:id="rId29"/>
    <p:sldId id="313" r:id="rId30"/>
    <p:sldId id="314" r:id="rId31"/>
    <p:sldId id="316" r:id="rId32"/>
    <p:sldId id="321" r:id="rId33"/>
    <p:sldId id="416" r:id="rId34"/>
    <p:sldId id="318" r:id="rId35"/>
    <p:sldId id="421" r:id="rId36"/>
    <p:sldId id="428" r:id="rId37"/>
    <p:sldId id="296" r:id="rId38"/>
    <p:sldId id="429" r:id="rId39"/>
    <p:sldId id="277" r:id="rId40"/>
    <p:sldId id="275" r:id="rId41"/>
    <p:sldId id="582" r:id="rId42"/>
    <p:sldId id="461" r:id="rId43"/>
    <p:sldId id="448" r:id="rId44"/>
  </p:sldIdLst>
  <p:sldSz cx="9144000" cy="6858000" type="screen4x3"/>
  <p:notesSz cx="7010400" cy="9296400"/>
  <p:defaultTextStyle>
    <a:defPPr>
      <a:defRPr lang="en-US"/>
    </a:defPPr>
    <a:lvl1pPr algn="l" rtl="0" eaLnBrk="0" fontAlgn="base" hangingPunct="0">
      <a:spcBef>
        <a:spcPct val="0"/>
      </a:spcBef>
      <a:spcAft>
        <a:spcPct val="0"/>
      </a:spcAft>
      <a:defRPr sz="2400" kern="1200">
        <a:solidFill>
          <a:schemeClr val="tx1"/>
        </a:solidFill>
        <a:latin typeface="Arial" charset="0"/>
        <a:ea typeface="ヒラギノ角ゴ Pro W3" charset="0"/>
        <a:cs typeface="ヒラギノ角ゴ Pro W3" charset="0"/>
      </a:defRPr>
    </a:lvl1pPr>
    <a:lvl2pPr marL="457200" algn="l" rtl="0" eaLnBrk="0" fontAlgn="base" hangingPunct="0">
      <a:spcBef>
        <a:spcPct val="0"/>
      </a:spcBef>
      <a:spcAft>
        <a:spcPct val="0"/>
      </a:spcAft>
      <a:defRPr sz="2400" kern="1200">
        <a:solidFill>
          <a:schemeClr val="tx1"/>
        </a:solidFill>
        <a:latin typeface="Arial" charset="0"/>
        <a:ea typeface="ヒラギノ角ゴ Pro W3" charset="0"/>
        <a:cs typeface="ヒラギノ角ゴ Pro W3" charset="0"/>
      </a:defRPr>
    </a:lvl2pPr>
    <a:lvl3pPr marL="914400" algn="l" rtl="0" eaLnBrk="0" fontAlgn="base" hangingPunct="0">
      <a:spcBef>
        <a:spcPct val="0"/>
      </a:spcBef>
      <a:spcAft>
        <a:spcPct val="0"/>
      </a:spcAft>
      <a:defRPr sz="2400" kern="1200">
        <a:solidFill>
          <a:schemeClr val="tx1"/>
        </a:solidFill>
        <a:latin typeface="Arial" charset="0"/>
        <a:ea typeface="ヒラギノ角ゴ Pro W3" charset="0"/>
        <a:cs typeface="ヒラギノ角ゴ Pro W3" charset="0"/>
      </a:defRPr>
    </a:lvl3pPr>
    <a:lvl4pPr marL="1371600" algn="l" rtl="0" eaLnBrk="0" fontAlgn="base" hangingPunct="0">
      <a:spcBef>
        <a:spcPct val="0"/>
      </a:spcBef>
      <a:spcAft>
        <a:spcPct val="0"/>
      </a:spcAft>
      <a:defRPr sz="2400" kern="1200">
        <a:solidFill>
          <a:schemeClr val="tx1"/>
        </a:solidFill>
        <a:latin typeface="Arial" charset="0"/>
        <a:ea typeface="ヒラギノ角ゴ Pro W3" charset="0"/>
        <a:cs typeface="ヒラギノ角ゴ Pro W3" charset="0"/>
      </a:defRPr>
    </a:lvl4pPr>
    <a:lvl5pPr marL="1828800" algn="l" rtl="0" eaLnBrk="0" fontAlgn="base" hangingPunct="0">
      <a:spcBef>
        <a:spcPct val="0"/>
      </a:spcBef>
      <a:spcAft>
        <a:spcPct val="0"/>
      </a:spcAft>
      <a:defRPr sz="2400" kern="1200">
        <a:solidFill>
          <a:schemeClr val="tx1"/>
        </a:solidFill>
        <a:latin typeface="Arial" charset="0"/>
        <a:ea typeface="ヒラギノ角ゴ Pro W3" charset="0"/>
        <a:cs typeface="ヒラギノ角ゴ Pro W3" charset="0"/>
      </a:defRPr>
    </a:lvl5pPr>
    <a:lvl6pPr marL="2286000" algn="l" defTabSz="457200" rtl="0" eaLnBrk="1" latinLnBrk="0" hangingPunct="1">
      <a:defRPr sz="2400" kern="1200">
        <a:solidFill>
          <a:schemeClr val="tx1"/>
        </a:solidFill>
        <a:latin typeface="Arial" charset="0"/>
        <a:ea typeface="ヒラギノ角ゴ Pro W3" charset="0"/>
        <a:cs typeface="ヒラギノ角ゴ Pro W3" charset="0"/>
      </a:defRPr>
    </a:lvl6pPr>
    <a:lvl7pPr marL="2743200" algn="l" defTabSz="457200" rtl="0" eaLnBrk="1" latinLnBrk="0" hangingPunct="1">
      <a:defRPr sz="2400" kern="1200">
        <a:solidFill>
          <a:schemeClr val="tx1"/>
        </a:solidFill>
        <a:latin typeface="Arial" charset="0"/>
        <a:ea typeface="ヒラギノ角ゴ Pro W3" charset="0"/>
        <a:cs typeface="ヒラギノ角ゴ Pro W3" charset="0"/>
      </a:defRPr>
    </a:lvl7pPr>
    <a:lvl8pPr marL="3200400" algn="l" defTabSz="457200" rtl="0" eaLnBrk="1" latinLnBrk="0" hangingPunct="1">
      <a:defRPr sz="2400" kern="1200">
        <a:solidFill>
          <a:schemeClr val="tx1"/>
        </a:solidFill>
        <a:latin typeface="Arial" charset="0"/>
        <a:ea typeface="ヒラギノ角ゴ Pro W3" charset="0"/>
        <a:cs typeface="ヒラギノ角ゴ Pro W3" charset="0"/>
      </a:defRPr>
    </a:lvl8pPr>
    <a:lvl9pPr marL="3657600" algn="l" defTabSz="457200" rtl="0" eaLnBrk="1" latinLnBrk="0" hangingPunct="1">
      <a:defRPr sz="2400" kern="1200">
        <a:solidFill>
          <a:schemeClr val="tx1"/>
        </a:solidFill>
        <a:latin typeface="Arial" charset="0"/>
        <a:ea typeface="ヒラギノ角ゴ Pro W3" charset="0"/>
        <a:cs typeface="ヒラギノ角ゴ Pro W3"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bert Polson" initials="RP" lastIdx="1" clrIdx="0">
    <p:extLst>
      <p:ext uri="{19B8F6BF-5375-455C-9EA6-DF929625EA0E}">
        <p15:presenceInfo xmlns:p15="http://schemas.microsoft.com/office/powerpoint/2012/main" userId="446503d68272ea7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hidden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20D7"/>
    <a:srgbClr val="000000"/>
    <a:srgbClr val="240CD2"/>
    <a:srgbClr val="00AEEF"/>
    <a:srgbClr val="D91B5C"/>
    <a:srgbClr val="FF7600"/>
    <a:srgbClr val="005DAA"/>
    <a:srgbClr val="872175"/>
    <a:srgbClr val="009999"/>
    <a:srgbClr val="01B4E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317" autoAdjust="0"/>
    <p:restoredTop sz="90938" autoAdjust="0"/>
  </p:normalViewPr>
  <p:slideViewPr>
    <p:cSldViewPr>
      <p:cViewPr varScale="1">
        <p:scale>
          <a:sx n="73" d="100"/>
          <a:sy n="73" d="100"/>
        </p:scale>
        <p:origin x="1661" y="67"/>
      </p:cViewPr>
      <p:guideLst>
        <p:guide orient="horz" pos="2160"/>
        <p:guide pos="2880"/>
      </p:guideLst>
    </p:cSldViewPr>
  </p:slideViewPr>
  <p:outlineViewPr>
    <p:cViewPr>
      <p:scale>
        <a:sx n="75" d="100"/>
        <a:sy n="75" d="100"/>
      </p:scale>
      <p:origin x="0" y="-16176"/>
    </p:cViewPr>
  </p:outlineViewPr>
  <p:notesTextViewPr>
    <p:cViewPr>
      <p:scale>
        <a:sx n="100" d="100"/>
        <a:sy n="100" d="100"/>
      </p:scale>
      <p:origin x="0" y="0"/>
    </p:cViewPr>
  </p:notesTextViewPr>
  <p:sorterViewPr>
    <p:cViewPr>
      <p:scale>
        <a:sx n="100" d="100"/>
        <a:sy n="100" d="100"/>
      </p:scale>
      <p:origin x="0" y="-2784"/>
    </p:cViewPr>
  </p:sorterViewPr>
  <p:notesViewPr>
    <p:cSldViewPr>
      <p:cViewPr varScale="1">
        <p:scale>
          <a:sx n="65" d="100"/>
          <a:sy n="65" d="100"/>
        </p:scale>
        <p:origin x="3246" y="7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handoutMaster" Target="handoutMasters/handoutMaster1.xml"/><Relationship Id="rId20" Type="http://schemas.openxmlformats.org/officeDocument/2006/relationships/slide" Target="slides/slide12.xml"/><Relationship Id="rId41" Type="http://schemas.openxmlformats.org/officeDocument/2006/relationships/slide" Target="slides/slide33.xml"/><Relationship Id="rId1" Type="http://schemas.openxmlformats.org/officeDocument/2006/relationships/customXml" Target="../customXml/item1.xml"/><Relationship Id="rId6"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1" y="1"/>
            <a:ext cx="3038475" cy="465138"/>
          </a:xfrm>
          <a:prstGeom prst="rect">
            <a:avLst/>
          </a:prstGeom>
          <a:noFill/>
          <a:ln w="9525">
            <a:noFill/>
            <a:miter lim="800000"/>
            <a:headEnd/>
            <a:tailEnd/>
          </a:ln>
        </p:spPr>
        <p:txBody>
          <a:bodyPr vert="horz" wrap="square" lIns="93159" tIns="46579" rIns="93159" bIns="46579" numCol="1" anchor="t" anchorCtr="0" compatLnSpc="1">
            <a:prstTxWarp prst="textNoShape">
              <a:avLst/>
            </a:prstTxWarp>
          </a:bodyPr>
          <a:lstStyle>
            <a:lvl1pPr defTabSz="931676">
              <a:defRPr sz="1200">
                <a:latin typeface="Arial" pitchFamily="-107" charset="0"/>
                <a:ea typeface="ヒラギノ角ゴ Pro W3" pitchFamily="-107" charset="-128"/>
                <a:cs typeface="ヒラギノ角ゴ Pro W3" pitchFamily="-107" charset="-128"/>
              </a:defRPr>
            </a:lvl1pPr>
          </a:lstStyle>
          <a:p>
            <a:pPr>
              <a:defRPr/>
            </a:pPr>
            <a:endParaRPr lang="en-US"/>
          </a:p>
        </p:txBody>
      </p:sp>
      <p:sp>
        <p:nvSpPr>
          <p:cNvPr id="19459" name="Rectangle 3"/>
          <p:cNvSpPr>
            <a:spLocks noGrp="1" noChangeArrowheads="1"/>
          </p:cNvSpPr>
          <p:nvPr>
            <p:ph type="dt" sz="quarter" idx="1"/>
          </p:nvPr>
        </p:nvSpPr>
        <p:spPr bwMode="auto">
          <a:xfrm>
            <a:off x="3971926" y="1"/>
            <a:ext cx="3038475" cy="465138"/>
          </a:xfrm>
          <a:prstGeom prst="rect">
            <a:avLst/>
          </a:prstGeom>
          <a:noFill/>
          <a:ln w="9525">
            <a:noFill/>
            <a:miter lim="800000"/>
            <a:headEnd/>
            <a:tailEnd/>
          </a:ln>
        </p:spPr>
        <p:txBody>
          <a:bodyPr vert="horz" wrap="square" lIns="93159" tIns="46579" rIns="93159" bIns="46579" numCol="1" anchor="t" anchorCtr="0" compatLnSpc="1">
            <a:prstTxWarp prst="textNoShape">
              <a:avLst/>
            </a:prstTxWarp>
          </a:bodyPr>
          <a:lstStyle>
            <a:lvl1pPr algn="r" defTabSz="931676">
              <a:defRPr sz="1200">
                <a:latin typeface="Arial" pitchFamily="-107" charset="0"/>
                <a:ea typeface="ヒラギノ角ゴ Pro W3" pitchFamily="-107" charset="-128"/>
                <a:cs typeface="ヒラギノ角ゴ Pro W3" pitchFamily="-107" charset="-128"/>
              </a:defRPr>
            </a:lvl1pPr>
          </a:lstStyle>
          <a:p>
            <a:pPr>
              <a:defRPr/>
            </a:pPr>
            <a:endParaRPr lang="en-US"/>
          </a:p>
        </p:txBody>
      </p:sp>
      <p:sp>
        <p:nvSpPr>
          <p:cNvPr id="19460" name="Rectangle 4"/>
          <p:cNvSpPr>
            <a:spLocks noGrp="1" noChangeArrowheads="1"/>
          </p:cNvSpPr>
          <p:nvPr>
            <p:ph type="ftr" sz="quarter" idx="2"/>
          </p:nvPr>
        </p:nvSpPr>
        <p:spPr bwMode="auto">
          <a:xfrm>
            <a:off x="1" y="8831264"/>
            <a:ext cx="3038475" cy="465137"/>
          </a:xfrm>
          <a:prstGeom prst="rect">
            <a:avLst/>
          </a:prstGeom>
          <a:noFill/>
          <a:ln w="9525">
            <a:noFill/>
            <a:miter lim="800000"/>
            <a:headEnd/>
            <a:tailEnd/>
          </a:ln>
        </p:spPr>
        <p:txBody>
          <a:bodyPr vert="horz" wrap="square" lIns="93159" tIns="46579" rIns="93159" bIns="46579" numCol="1" anchor="b" anchorCtr="0" compatLnSpc="1">
            <a:prstTxWarp prst="textNoShape">
              <a:avLst/>
            </a:prstTxWarp>
          </a:bodyPr>
          <a:lstStyle>
            <a:lvl1pPr defTabSz="931676">
              <a:defRPr sz="1200">
                <a:latin typeface="Arial" pitchFamily="-107" charset="0"/>
                <a:ea typeface="ヒラギノ角ゴ Pro W3" pitchFamily="-107" charset="-128"/>
                <a:cs typeface="ヒラギノ角ゴ Pro W3" pitchFamily="-107" charset="-128"/>
              </a:defRPr>
            </a:lvl1pPr>
          </a:lstStyle>
          <a:p>
            <a:pPr>
              <a:defRPr/>
            </a:pPr>
            <a:endParaRPr lang="en-US"/>
          </a:p>
        </p:txBody>
      </p:sp>
      <p:sp>
        <p:nvSpPr>
          <p:cNvPr id="19461" name="Rectangle 5"/>
          <p:cNvSpPr>
            <a:spLocks noGrp="1" noChangeArrowheads="1"/>
          </p:cNvSpPr>
          <p:nvPr>
            <p:ph type="sldNum" sz="quarter" idx="3"/>
          </p:nvPr>
        </p:nvSpPr>
        <p:spPr bwMode="auto">
          <a:xfrm>
            <a:off x="3971926" y="8831264"/>
            <a:ext cx="3038475" cy="465137"/>
          </a:xfrm>
          <a:prstGeom prst="rect">
            <a:avLst/>
          </a:prstGeom>
          <a:noFill/>
          <a:ln w="9525">
            <a:noFill/>
            <a:miter lim="800000"/>
            <a:headEnd/>
            <a:tailEnd/>
          </a:ln>
        </p:spPr>
        <p:txBody>
          <a:bodyPr vert="horz" wrap="square" lIns="93159" tIns="46579" rIns="93159" bIns="46579" numCol="1" anchor="b" anchorCtr="0" compatLnSpc="1">
            <a:prstTxWarp prst="textNoShape">
              <a:avLst/>
            </a:prstTxWarp>
          </a:bodyPr>
          <a:lstStyle>
            <a:lvl1pPr algn="r" defTabSz="931676">
              <a:defRPr sz="1200" smtClean="0"/>
            </a:lvl1pPr>
          </a:lstStyle>
          <a:p>
            <a:pPr>
              <a:defRPr/>
            </a:pPr>
            <a:fld id="{5E2A8F52-5D5E-F348-8971-795E9819BC5C}" type="slidenum">
              <a:rPr lang="en-US"/>
              <a:pPr>
                <a:defRPr/>
              </a:pPr>
              <a:t>‹#›</a:t>
            </a:fld>
            <a:endParaRPr lang="en-US"/>
          </a:p>
        </p:txBody>
      </p:sp>
    </p:spTree>
    <p:extLst>
      <p:ext uri="{BB962C8B-B14F-4D97-AF65-F5344CB8AC3E}">
        <p14:creationId xmlns:p14="http://schemas.microsoft.com/office/powerpoint/2010/main" val="26480154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1" y="1"/>
            <a:ext cx="3038475" cy="465138"/>
          </a:xfrm>
          <a:prstGeom prst="rect">
            <a:avLst/>
          </a:prstGeom>
          <a:noFill/>
          <a:ln w="9525">
            <a:noFill/>
            <a:miter lim="800000"/>
            <a:headEnd/>
            <a:tailEnd/>
          </a:ln>
        </p:spPr>
        <p:txBody>
          <a:bodyPr vert="horz" wrap="square" lIns="93159" tIns="46579" rIns="93159" bIns="46579" numCol="1" anchor="t" anchorCtr="0" compatLnSpc="1">
            <a:prstTxWarp prst="textNoShape">
              <a:avLst/>
            </a:prstTxWarp>
          </a:bodyPr>
          <a:lstStyle>
            <a:lvl1pPr defTabSz="931676">
              <a:defRPr sz="1200">
                <a:latin typeface="Arial" pitchFamily="-107" charset="0"/>
                <a:ea typeface="ヒラギノ角ゴ Pro W3" pitchFamily="-107" charset="-128"/>
                <a:cs typeface="ヒラギノ角ゴ Pro W3" pitchFamily="-107" charset="-128"/>
              </a:defRPr>
            </a:lvl1pPr>
          </a:lstStyle>
          <a:p>
            <a:pPr>
              <a:defRPr/>
            </a:pPr>
            <a:endParaRPr lang="en-US"/>
          </a:p>
        </p:txBody>
      </p:sp>
      <p:sp>
        <p:nvSpPr>
          <p:cNvPr id="3075" name="Rectangle 3"/>
          <p:cNvSpPr>
            <a:spLocks noGrp="1" noChangeArrowheads="1"/>
          </p:cNvSpPr>
          <p:nvPr>
            <p:ph type="dt" idx="1"/>
          </p:nvPr>
        </p:nvSpPr>
        <p:spPr bwMode="auto">
          <a:xfrm>
            <a:off x="3971926" y="1"/>
            <a:ext cx="3038475" cy="465138"/>
          </a:xfrm>
          <a:prstGeom prst="rect">
            <a:avLst/>
          </a:prstGeom>
          <a:noFill/>
          <a:ln w="9525">
            <a:noFill/>
            <a:miter lim="800000"/>
            <a:headEnd/>
            <a:tailEnd/>
          </a:ln>
        </p:spPr>
        <p:txBody>
          <a:bodyPr vert="horz" wrap="square" lIns="93159" tIns="46579" rIns="93159" bIns="46579" numCol="1" anchor="t" anchorCtr="0" compatLnSpc="1">
            <a:prstTxWarp prst="textNoShape">
              <a:avLst/>
            </a:prstTxWarp>
          </a:bodyPr>
          <a:lstStyle>
            <a:lvl1pPr algn="r" defTabSz="931676">
              <a:defRPr sz="1200">
                <a:latin typeface="Arial" pitchFamily="-107" charset="0"/>
                <a:ea typeface="ヒラギノ角ゴ Pro W3" pitchFamily="-107" charset="-128"/>
                <a:cs typeface="ヒラギノ角ゴ Pro W3" pitchFamily="-107" charset="-128"/>
              </a:defRPr>
            </a:lvl1pPr>
          </a:lstStyle>
          <a:p>
            <a:pPr>
              <a:defRPr/>
            </a:pPr>
            <a:endParaRPr lang="en-US"/>
          </a:p>
        </p:txBody>
      </p:sp>
      <p:sp>
        <p:nvSpPr>
          <p:cNvPr id="15364"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077" name="Rectangle 5"/>
          <p:cNvSpPr>
            <a:spLocks noGrp="1" noChangeArrowheads="1"/>
          </p:cNvSpPr>
          <p:nvPr>
            <p:ph type="body" sz="quarter" idx="3"/>
          </p:nvPr>
        </p:nvSpPr>
        <p:spPr bwMode="auto">
          <a:xfrm>
            <a:off x="935039" y="4416427"/>
            <a:ext cx="5140325" cy="4183062"/>
          </a:xfrm>
          <a:prstGeom prst="rect">
            <a:avLst/>
          </a:prstGeom>
          <a:noFill/>
          <a:ln w="9525">
            <a:noFill/>
            <a:miter lim="800000"/>
            <a:headEnd/>
            <a:tailEnd/>
          </a:ln>
        </p:spPr>
        <p:txBody>
          <a:bodyPr vert="horz" wrap="square" lIns="93159" tIns="46579" rIns="93159" bIns="4657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1" y="8831264"/>
            <a:ext cx="3038475" cy="465137"/>
          </a:xfrm>
          <a:prstGeom prst="rect">
            <a:avLst/>
          </a:prstGeom>
          <a:noFill/>
          <a:ln w="9525">
            <a:noFill/>
            <a:miter lim="800000"/>
            <a:headEnd/>
            <a:tailEnd/>
          </a:ln>
        </p:spPr>
        <p:txBody>
          <a:bodyPr vert="horz" wrap="square" lIns="93159" tIns="46579" rIns="93159" bIns="46579" numCol="1" anchor="b" anchorCtr="0" compatLnSpc="1">
            <a:prstTxWarp prst="textNoShape">
              <a:avLst/>
            </a:prstTxWarp>
          </a:bodyPr>
          <a:lstStyle>
            <a:lvl1pPr defTabSz="931676">
              <a:defRPr sz="1200">
                <a:latin typeface="Arial" pitchFamily="-107" charset="0"/>
                <a:ea typeface="ヒラギノ角ゴ Pro W3" pitchFamily="-107" charset="-128"/>
                <a:cs typeface="ヒラギノ角ゴ Pro W3" pitchFamily="-107" charset="-128"/>
              </a:defRPr>
            </a:lvl1pPr>
          </a:lstStyle>
          <a:p>
            <a:pPr>
              <a:defRPr/>
            </a:pPr>
            <a:endParaRPr lang="en-US"/>
          </a:p>
        </p:txBody>
      </p:sp>
      <p:sp>
        <p:nvSpPr>
          <p:cNvPr id="3079" name="Rectangle 7"/>
          <p:cNvSpPr>
            <a:spLocks noGrp="1" noChangeArrowheads="1"/>
          </p:cNvSpPr>
          <p:nvPr>
            <p:ph type="sldNum" sz="quarter" idx="5"/>
          </p:nvPr>
        </p:nvSpPr>
        <p:spPr bwMode="auto">
          <a:xfrm>
            <a:off x="3971926" y="8831264"/>
            <a:ext cx="3038475" cy="465137"/>
          </a:xfrm>
          <a:prstGeom prst="rect">
            <a:avLst/>
          </a:prstGeom>
          <a:noFill/>
          <a:ln w="9525">
            <a:noFill/>
            <a:miter lim="800000"/>
            <a:headEnd/>
            <a:tailEnd/>
          </a:ln>
        </p:spPr>
        <p:txBody>
          <a:bodyPr vert="horz" wrap="square" lIns="93159" tIns="46579" rIns="93159" bIns="46579" numCol="1" anchor="b" anchorCtr="0" compatLnSpc="1">
            <a:prstTxWarp prst="textNoShape">
              <a:avLst/>
            </a:prstTxWarp>
          </a:bodyPr>
          <a:lstStyle>
            <a:lvl1pPr algn="r" defTabSz="931676">
              <a:defRPr sz="1200" smtClean="0"/>
            </a:lvl1pPr>
          </a:lstStyle>
          <a:p>
            <a:pPr>
              <a:defRPr/>
            </a:pPr>
            <a:fld id="{A921F9F1-0516-7249-8BD1-DDD6B224F66A}" type="slidenum">
              <a:rPr lang="en-US"/>
              <a:pPr>
                <a:defRPr/>
              </a:pPr>
              <a:t>‹#›</a:t>
            </a:fld>
            <a:endParaRPr lang="en-US"/>
          </a:p>
        </p:txBody>
      </p:sp>
    </p:spTree>
    <p:extLst>
      <p:ext uri="{BB962C8B-B14F-4D97-AF65-F5344CB8AC3E}">
        <p14:creationId xmlns:p14="http://schemas.microsoft.com/office/powerpoint/2010/main" val="263664092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07" charset="0"/>
        <a:ea typeface="ヒラギノ角ゴ Pro W3" pitchFamily="-107" charset="-128"/>
        <a:cs typeface="ヒラギノ角ゴ Pro W3" pitchFamily="-107" charset="-128"/>
      </a:defRPr>
    </a:lvl1pPr>
    <a:lvl2pPr marL="457200" algn="l" rtl="0" eaLnBrk="0" fontAlgn="base" hangingPunct="0">
      <a:spcBef>
        <a:spcPct val="30000"/>
      </a:spcBef>
      <a:spcAft>
        <a:spcPct val="0"/>
      </a:spcAft>
      <a:defRPr sz="1200" kern="1200">
        <a:solidFill>
          <a:schemeClr val="tx1"/>
        </a:solidFill>
        <a:latin typeface="Arial" pitchFamily="-107" charset="0"/>
        <a:ea typeface="ヒラギノ角ゴ Pro W3" pitchFamily="-107" charset="-128"/>
        <a:cs typeface="ヒラギノ角ゴ Pro W3" pitchFamily="-107" charset="-128"/>
      </a:defRPr>
    </a:lvl2pPr>
    <a:lvl3pPr marL="914400" algn="l" rtl="0" eaLnBrk="0" fontAlgn="base" hangingPunct="0">
      <a:spcBef>
        <a:spcPct val="30000"/>
      </a:spcBef>
      <a:spcAft>
        <a:spcPct val="0"/>
      </a:spcAft>
      <a:defRPr sz="1200" kern="1200">
        <a:solidFill>
          <a:schemeClr val="tx1"/>
        </a:solidFill>
        <a:latin typeface="Arial" pitchFamily="-107" charset="0"/>
        <a:ea typeface="ヒラギノ角ゴ Pro W3" pitchFamily="-107" charset="-128"/>
        <a:cs typeface="ヒラギノ角ゴ Pro W3" pitchFamily="-107" charset="-128"/>
      </a:defRPr>
    </a:lvl3pPr>
    <a:lvl4pPr marL="1371600" algn="l" rtl="0" eaLnBrk="0" fontAlgn="base" hangingPunct="0">
      <a:spcBef>
        <a:spcPct val="30000"/>
      </a:spcBef>
      <a:spcAft>
        <a:spcPct val="0"/>
      </a:spcAft>
      <a:defRPr sz="1200" kern="1200">
        <a:solidFill>
          <a:schemeClr val="tx1"/>
        </a:solidFill>
        <a:latin typeface="Arial" pitchFamily="-107" charset="0"/>
        <a:ea typeface="ヒラギノ角ゴ Pro W3" pitchFamily="-107" charset="-128"/>
        <a:cs typeface="ヒラギノ角ゴ Pro W3" pitchFamily="-107" charset="-128"/>
      </a:defRPr>
    </a:lvl4pPr>
    <a:lvl5pPr marL="1828800" algn="l" rtl="0" eaLnBrk="0" fontAlgn="base" hangingPunct="0">
      <a:spcBef>
        <a:spcPct val="30000"/>
      </a:spcBef>
      <a:spcAft>
        <a:spcPct val="0"/>
      </a:spcAft>
      <a:defRPr sz="1200" kern="1200">
        <a:solidFill>
          <a:schemeClr val="tx1"/>
        </a:solidFill>
        <a:latin typeface="Arial" pitchFamily="-107" charset="0"/>
        <a:ea typeface="ヒラギノ角ゴ Pro W3" pitchFamily="-107" charset="-128"/>
        <a:cs typeface="ヒラギノ角ゴ Pro W3" pitchFamily="-107"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4471">
              <a:defRPr/>
            </a:pPr>
            <a:fld id="{A921F9F1-0516-7249-8BD1-DDD6B224F66A}" type="slidenum">
              <a:rPr lang="en-US">
                <a:solidFill>
                  <a:srgbClr val="000000"/>
                </a:solidFill>
              </a:rPr>
              <a:pPr defTabSz="934471">
                <a:defRPr/>
              </a:pPr>
              <a:t>1</a:t>
            </a:fld>
            <a:endParaRPr lang="en-US" dirty="0">
              <a:solidFill>
                <a:srgbClr val="000000"/>
              </a:solidFill>
            </a:endParaRPr>
          </a:p>
        </p:txBody>
      </p:sp>
    </p:spTree>
    <p:extLst>
      <p:ext uri="{BB962C8B-B14F-4D97-AF65-F5344CB8AC3E}">
        <p14:creationId xmlns:p14="http://schemas.microsoft.com/office/powerpoint/2010/main" val="15617944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1:notes"/>
          <p:cNvSpPr txBox="1">
            <a:spLocks noGrp="1"/>
          </p:cNvSpPr>
          <p:nvPr>
            <p:ph type="body" idx="1"/>
          </p:nvPr>
        </p:nvSpPr>
        <p:spPr>
          <a:xfrm>
            <a:off x="701040" y="4415790"/>
            <a:ext cx="5608320" cy="4183380"/>
          </a:xfrm>
          <a:prstGeom prst="rect">
            <a:avLst/>
          </a:prstGeom>
        </p:spPr>
        <p:txBody>
          <a:bodyPr spcFirstLastPara="1" wrap="square" lIns="93155" tIns="46565" rIns="93155" bIns="46565" anchor="t" anchorCtr="0">
            <a:noAutofit/>
          </a:bodyPr>
          <a:lstStyle/>
          <a:p>
            <a:pPr marL="0" indent="0"/>
            <a:endParaRPr dirty="0"/>
          </a:p>
        </p:txBody>
      </p:sp>
      <p:sp>
        <p:nvSpPr>
          <p:cNvPr id="91" name="Google Shape;91;p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835818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98675" y="200025"/>
            <a:ext cx="2994025" cy="1684338"/>
          </a:xfrm>
        </p:spPr>
      </p:sp>
      <p:sp>
        <p:nvSpPr>
          <p:cNvPr id="3" name="Notes Placeholder 2"/>
          <p:cNvSpPr>
            <a:spLocks noGrp="1"/>
          </p:cNvSpPr>
          <p:nvPr>
            <p:ph type="body" idx="1"/>
          </p:nvPr>
        </p:nvSpPr>
        <p:spPr>
          <a:xfrm>
            <a:off x="701040" y="2291644"/>
            <a:ext cx="5608320" cy="6307526"/>
          </a:xfrm>
        </p:spPr>
        <p:txBody>
          <a:bodyPr/>
          <a:lstStyle/>
          <a:p>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1311531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22463" y="211138"/>
            <a:ext cx="3165475" cy="1781175"/>
          </a:xfrm>
        </p:spPr>
      </p:sp>
      <p:sp>
        <p:nvSpPr>
          <p:cNvPr id="3" name="Notes Placeholder 2"/>
          <p:cNvSpPr>
            <a:spLocks noGrp="1"/>
          </p:cNvSpPr>
          <p:nvPr>
            <p:ph type="body" idx="1"/>
          </p:nvPr>
        </p:nvSpPr>
        <p:spPr>
          <a:xfrm>
            <a:off x="701040" y="2160293"/>
            <a:ext cx="5608320" cy="6501692"/>
          </a:xfrm>
        </p:spPr>
        <p:txBody>
          <a:bodyPr/>
          <a:lstStyle/>
          <a:p>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548937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797501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98675" y="696913"/>
            <a:ext cx="2813050" cy="1582737"/>
          </a:xfrm>
        </p:spPr>
      </p:sp>
      <p:sp>
        <p:nvSpPr>
          <p:cNvPr id="3" name="Notes Placeholder 2"/>
          <p:cNvSpPr>
            <a:spLocks noGrp="1"/>
          </p:cNvSpPr>
          <p:nvPr>
            <p:ph type="body" idx="1"/>
          </p:nvPr>
        </p:nvSpPr>
        <p:spPr>
          <a:xfrm>
            <a:off x="701040" y="2427111"/>
            <a:ext cx="5608320" cy="6402855"/>
          </a:xfrm>
        </p:spPr>
        <p:txBody>
          <a:bodyPr/>
          <a:lstStyle/>
          <a:p>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960780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00350" y="233363"/>
            <a:ext cx="1409700" cy="793750"/>
          </a:xfrm>
        </p:spPr>
      </p:sp>
      <p:sp>
        <p:nvSpPr>
          <p:cNvPr id="3" name="Notes Placeholder 2"/>
          <p:cNvSpPr>
            <a:spLocks noGrp="1"/>
          </p:cNvSpPr>
          <p:nvPr>
            <p:ph type="body" idx="1"/>
          </p:nvPr>
        </p:nvSpPr>
        <p:spPr>
          <a:xfrm>
            <a:off x="583118" y="1174043"/>
            <a:ext cx="6305687" cy="7888333"/>
          </a:xfrm>
        </p:spPr>
        <p:txBody>
          <a:bodyPr/>
          <a:lstStyle/>
          <a:p>
            <a:pPr marL="0" indent="0"/>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781121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87488" y="696913"/>
            <a:ext cx="4035425" cy="2270125"/>
          </a:xfrm>
        </p:spPr>
      </p:sp>
      <p:sp>
        <p:nvSpPr>
          <p:cNvPr id="3" name="Notes Placeholder 2"/>
          <p:cNvSpPr>
            <a:spLocks noGrp="1"/>
          </p:cNvSpPr>
          <p:nvPr>
            <p:ph type="body" idx="1"/>
          </p:nvPr>
        </p:nvSpPr>
        <p:spPr>
          <a:xfrm>
            <a:off x="767318" y="3142532"/>
            <a:ext cx="5608320" cy="5687434"/>
          </a:xfrm>
        </p:spPr>
        <p:txBody>
          <a:bodyPr/>
          <a:lstStyle/>
          <a:p>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719556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57459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698500"/>
            <a:ext cx="4016375" cy="2259013"/>
          </a:xfrm>
        </p:spPr>
      </p:sp>
      <p:sp>
        <p:nvSpPr>
          <p:cNvPr id="3" name="Notes Placeholder 2"/>
          <p:cNvSpPr>
            <a:spLocks noGrp="1"/>
          </p:cNvSpPr>
          <p:nvPr>
            <p:ph type="body" idx="1"/>
          </p:nvPr>
        </p:nvSpPr>
        <p:spPr>
          <a:xfrm>
            <a:off x="701040" y="3142799"/>
            <a:ext cx="5608320" cy="5052933"/>
          </a:xfrm>
        </p:spPr>
        <p:txBody>
          <a:bodyPr/>
          <a:lstStyle/>
          <a:p>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195036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689225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4471">
              <a:defRPr/>
            </a:pPr>
            <a:fld id="{A921F9F1-0516-7249-8BD1-DDD6B224F66A}" type="slidenum">
              <a:rPr lang="en-US">
                <a:solidFill>
                  <a:srgbClr val="000000"/>
                </a:solidFill>
              </a:rPr>
              <a:pPr defTabSz="934471">
                <a:defRPr/>
              </a:pPr>
              <a:t>2</a:t>
            </a:fld>
            <a:endParaRPr lang="en-US" dirty="0">
              <a:solidFill>
                <a:srgbClr val="000000"/>
              </a:solidFill>
            </a:endParaRPr>
          </a:p>
        </p:txBody>
      </p:sp>
    </p:spTree>
    <p:extLst>
      <p:ext uri="{BB962C8B-B14F-4D97-AF65-F5344CB8AC3E}">
        <p14:creationId xmlns:p14="http://schemas.microsoft.com/office/powerpoint/2010/main" val="14872745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151747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53128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84350" y="696913"/>
            <a:ext cx="3441700" cy="1936750"/>
          </a:xfrm>
        </p:spPr>
      </p:sp>
      <p:sp>
        <p:nvSpPr>
          <p:cNvPr id="3" name="Notes Placeholder 2"/>
          <p:cNvSpPr>
            <a:spLocks noGrp="1"/>
          </p:cNvSpPr>
          <p:nvPr>
            <p:ph type="body" idx="1"/>
          </p:nvPr>
        </p:nvSpPr>
        <p:spPr>
          <a:xfrm>
            <a:off x="701040" y="2633031"/>
            <a:ext cx="5608320" cy="5966139"/>
          </a:xfrm>
        </p:spPr>
        <p:txBody>
          <a:bodyPr/>
          <a:lstStyle/>
          <a:p>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22</a:t>
            </a:fld>
            <a:endPar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653731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221506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a:xfrm>
            <a:off x="701040" y="4415790"/>
            <a:ext cx="5608320" cy="4050877"/>
          </a:xfrm>
        </p:spPr>
        <p:txBody>
          <a:bodyPr/>
          <a:lstStyle/>
          <a:p>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24</a:t>
            </a:fld>
            <a:endPar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1182830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3550" y="696913"/>
            <a:ext cx="3543300" cy="1992312"/>
          </a:xfrm>
        </p:spPr>
      </p:sp>
      <p:sp>
        <p:nvSpPr>
          <p:cNvPr id="3" name="Notes Placeholder 2"/>
          <p:cNvSpPr>
            <a:spLocks noGrp="1"/>
          </p:cNvSpPr>
          <p:nvPr>
            <p:ph type="body" idx="1"/>
          </p:nvPr>
        </p:nvSpPr>
        <p:spPr>
          <a:xfrm>
            <a:off x="701040" y="3124872"/>
            <a:ext cx="5608320" cy="5176446"/>
          </a:xfrm>
        </p:spPr>
        <p:txBody>
          <a:bodyPr/>
          <a:lstStyle/>
          <a:p>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25</a:t>
            </a:fld>
            <a:endPar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499515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76450" y="87313"/>
            <a:ext cx="2857500" cy="1606550"/>
          </a:xfrm>
        </p:spPr>
      </p:sp>
      <p:sp>
        <p:nvSpPr>
          <p:cNvPr id="3" name="Notes Placeholder 2"/>
          <p:cNvSpPr>
            <a:spLocks noGrp="1"/>
          </p:cNvSpPr>
          <p:nvPr>
            <p:ph type="body" idx="1"/>
          </p:nvPr>
        </p:nvSpPr>
        <p:spPr>
          <a:xfrm>
            <a:off x="517314" y="1853998"/>
            <a:ext cx="6244730" cy="6643934"/>
          </a:xfrm>
        </p:spPr>
        <p:txBody>
          <a:bodyPr/>
          <a:lstStyle/>
          <a:p>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26</a:t>
            </a:fld>
            <a:endPar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517856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27</a:t>
            </a:fld>
            <a:endPar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550463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03275" y="696913"/>
            <a:ext cx="5403850" cy="3040062"/>
          </a:xfrm>
        </p:spPr>
      </p:sp>
      <p:sp>
        <p:nvSpPr>
          <p:cNvPr id="3" name="Notes Placeholder 2"/>
          <p:cNvSpPr>
            <a:spLocks noGrp="1"/>
          </p:cNvSpPr>
          <p:nvPr>
            <p:ph type="body" idx="1"/>
          </p:nvPr>
        </p:nvSpPr>
        <p:spPr>
          <a:xfrm>
            <a:off x="701040" y="3969385"/>
            <a:ext cx="5608320" cy="5092991"/>
          </a:xfrm>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28</a:t>
            </a:fld>
            <a:endPar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0786323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29</a:t>
            </a:fld>
            <a:endPar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737659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4471">
              <a:defRPr/>
            </a:pPr>
            <a:fld id="{A921F9F1-0516-7249-8BD1-DDD6B224F66A}" type="slidenum">
              <a:rPr lang="en-US">
                <a:solidFill>
                  <a:srgbClr val="000000"/>
                </a:solidFill>
              </a:rPr>
              <a:pPr defTabSz="934471">
                <a:defRPr/>
              </a:pPr>
              <a:t>3</a:t>
            </a:fld>
            <a:endParaRPr lang="en-US" dirty="0">
              <a:solidFill>
                <a:srgbClr val="000000"/>
              </a:solidFill>
            </a:endParaRPr>
          </a:p>
        </p:txBody>
      </p:sp>
    </p:spTree>
    <p:extLst>
      <p:ext uri="{BB962C8B-B14F-4D97-AF65-F5344CB8AC3E}">
        <p14:creationId xmlns:p14="http://schemas.microsoft.com/office/powerpoint/2010/main" val="1440473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30</a:t>
            </a:fld>
            <a:endPar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877087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08150" y="696913"/>
            <a:ext cx="3594100" cy="2020887"/>
          </a:xfrm>
        </p:spPr>
      </p:sp>
      <p:sp>
        <p:nvSpPr>
          <p:cNvPr id="3" name="Notes Placeholder 2"/>
          <p:cNvSpPr>
            <a:spLocks noGrp="1"/>
          </p:cNvSpPr>
          <p:nvPr>
            <p:ph type="body" idx="1"/>
          </p:nvPr>
        </p:nvSpPr>
        <p:spPr>
          <a:xfrm>
            <a:off x="701040" y="3056890"/>
            <a:ext cx="5608320" cy="5947410"/>
          </a:xfrm>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31</a:t>
            </a:fld>
            <a:endPar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193470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latin typeface="+mn-lt"/>
            </a:endParaRPr>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32</a:t>
            </a:fld>
            <a:endPar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418397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3163" y="696913"/>
            <a:ext cx="4664075" cy="2624137"/>
          </a:xfrm>
        </p:spPr>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33</a:t>
            </a:fld>
            <a:endPar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5" name="Notes Placeholder 4"/>
          <p:cNvSpPr>
            <a:spLocks noGrp="1"/>
          </p:cNvSpPr>
          <p:nvPr>
            <p:ph type="body" idx="11"/>
          </p:nvPr>
        </p:nvSpPr>
        <p:spPr/>
        <p:txBody>
          <a:bodyPr/>
          <a:lstStyle/>
          <a:p>
            <a:endParaRPr lang="en-US" dirty="0"/>
          </a:p>
        </p:txBody>
      </p:sp>
    </p:spTree>
    <p:extLst>
      <p:ext uri="{BB962C8B-B14F-4D97-AF65-F5344CB8AC3E}">
        <p14:creationId xmlns:p14="http://schemas.microsoft.com/office/powerpoint/2010/main" val="4626167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21241">
              <a:defRPr/>
            </a:pPr>
            <a:fld id="{A921F9F1-0516-7249-8BD1-DDD6B224F66A}" type="slidenum">
              <a:rPr lang="en-US">
                <a:solidFill>
                  <a:srgbClr val="000000"/>
                </a:solidFill>
              </a:rPr>
              <a:pPr defTabSz="921241">
                <a:defRPr/>
              </a:pPr>
              <a:t>34</a:t>
            </a:fld>
            <a:endParaRPr lang="en-US">
              <a:solidFill>
                <a:srgbClr val="000000"/>
              </a:solidFill>
            </a:endParaRPr>
          </a:p>
        </p:txBody>
      </p:sp>
    </p:spTree>
    <p:extLst>
      <p:ext uri="{BB962C8B-B14F-4D97-AF65-F5344CB8AC3E}">
        <p14:creationId xmlns:p14="http://schemas.microsoft.com/office/powerpoint/2010/main" val="34585855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921F9F1-0516-7249-8BD1-DDD6B224F66A}" type="slidenum">
              <a:rPr lang="en-US">
                <a:solidFill>
                  <a:srgbClr val="000000"/>
                </a:solidFill>
              </a:rPr>
              <a:pPr>
                <a:defRPr/>
              </a:pPr>
              <a:t>35</a:t>
            </a:fld>
            <a:endParaRPr lang="en-US" dirty="0">
              <a:solidFill>
                <a:srgbClr val="000000"/>
              </a:solidFill>
            </a:endParaRPr>
          </a:p>
        </p:txBody>
      </p:sp>
    </p:spTree>
    <p:extLst>
      <p:ext uri="{BB962C8B-B14F-4D97-AF65-F5344CB8AC3E}">
        <p14:creationId xmlns:p14="http://schemas.microsoft.com/office/powerpoint/2010/main" val="9529309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921F9F1-0516-7249-8BD1-DDD6B224F66A}" type="slidenum">
              <a:rPr lang="en-US" smtClean="0"/>
              <a:pPr>
                <a:defRPr/>
              </a:pPr>
              <a:t>36</a:t>
            </a:fld>
            <a:endParaRPr lang="en-US"/>
          </a:p>
        </p:txBody>
      </p:sp>
    </p:spTree>
    <p:extLst>
      <p:ext uri="{BB962C8B-B14F-4D97-AF65-F5344CB8AC3E}">
        <p14:creationId xmlns:p14="http://schemas.microsoft.com/office/powerpoint/2010/main" val="3505254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21241">
              <a:defRPr/>
            </a:pPr>
            <a:fld id="{A921F9F1-0516-7249-8BD1-DDD6B224F66A}" type="slidenum">
              <a:rPr lang="en-US">
                <a:solidFill>
                  <a:srgbClr val="000000"/>
                </a:solidFill>
              </a:rPr>
              <a:pPr defTabSz="921241">
                <a:defRPr/>
              </a:pPr>
              <a:t>4</a:t>
            </a:fld>
            <a:endParaRPr lang="en-US" dirty="0">
              <a:solidFill>
                <a:srgbClr val="000000"/>
              </a:solidFill>
            </a:endParaRPr>
          </a:p>
        </p:txBody>
      </p:sp>
    </p:spTree>
    <p:extLst>
      <p:ext uri="{BB962C8B-B14F-4D97-AF65-F5344CB8AC3E}">
        <p14:creationId xmlns:p14="http://schemas.microsoft.com/office/powerpoint/2010/main" val="31390700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21241">
              <a:defRPr/>
            </a:pPr>
            <a:fld id="{A921F9F1-0516-7249-8BD1-DDD6B224F66A}" type="slidenum">
              <a:rPr lang="en-US">
                <a:solidFill>
                  <a:srgbClr val="000000"/>
                </a:solidFill>
              </a:rPr>
              <a:pPr defTabSz="921241">
                <a:defRPr/>
              </a:pPr>
              <a:t>5</a:t>
            </a:fld>
            <a:endParaRPr lang="en-US" dirty="0">
              <a:solidFill>
                <a:srgbClr val="000000"/>
              </a:solidFill>
            </a:endParaRPr>
          </a:p>
        </p:txBody>
      </p:sp>
    </p:spTree>
    <p:extLst>
      <p:ext uri="{BB962C8B-B14F-4D97-AF65-F5344CB8AC3E}">
        <p14:creationId xmlns:p14="http://schemas.microsoft.com/office/powerpoint/2010/main" val="42804436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21241">
              <a:defRPr/>
            </a:pPr>
            <a:fld id="{A921F9F1-0516-7249-8BD1-DDD6B224F66A}" type="slidenum">
              <a:rPr lang="en-US">
                <a:solidFill>
                  <a:srgbClr val="000000"/>
                </a:solidFill>
              </a:rPr>
              <a:pPr defTabSz="921241">
                <a:defRPr/>
              </a:pPr>
              <a:t>6</a:t>
            </a:fld>
            <a:endParaRPr lang="en-US" dirty="0">
              <a:solidFill>
                <a:srgbClr val="000000"/>
              </a:solidFill>
            </a:endParaRPr>
          </a:p>
        </p:txBody>
      </p:sp>
    </p:spTree>
    <p:extLst>
      <p:ext uri="{BB962C8B-B14F-4D97-AF65-F5344CB8AC3E}">
        <p14:creationId xmlns:p14="http://schemas.microsoft.com/office/powerpoint/2010/main" val="23235267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21241">
              <a:defRPr/>
            </a:pPr>
            <a:fld id="{A921F9F1-0516-7249-8BD1-DDD6B224F66A}" type="slidenum">
              <a:rPr lang="en-US">
                <a:solidFill>
                  <a:srgbClr val="000000"/>
                </a:solidFill>
              </a:rPr>
              <a:pPr defTabSz="921241">
                <a:defRPr/>
              </a:pPr>
              <a:t>7</a:t>
            </a:fld>
            <a:endParaRPr lang="en-US" dirty="0">
              <a:solidFill>
                <a:srgbClr val="000000"/>
              </a:solidFill>
            </a:endParaRPr>
          </a:p>
        </p:txBody>
      </p:sp>
    </p:spTree>
    <p:extLst>
      <p:ext uri="{BB962C8B-B14F-4D97-AF65-F5344CB8AC3E}">
        <p14:creationId xmlns:p14="http://schemas.microsoft.com/office/powerpoint/2010/main" val="7382374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21241">
              <a:defRPr/>
            </a:pPr>
            <a:fld id="{A921F9F1-0516-7249-8BD1-DDD6B224F66A}" type="slidenum">
              <a:rPr lang="en-US">
                <a:solidFill>
                  <a:srgbClr val="000000"/>
                </a:solidFill>
              </a:rPr>
              <a:pPr defTabSz="921241">
                <a:defRPr/>
              </a:pPr>
              <a:t>8</a:t>
            </a:fld>
            <a:endParaRPr lang="en-US" dirty="0">
              <a:solidFill>
                <a:srgbClr val="000000"/>
              </a:solidFill>
            </a:endParaRPr>
          </a:p>
        </p:txBody>
      </p:sp>
    </p:spTree>
    <p:extLst>
      <p:ext uri="{BB962C8B-B14F-4D97-AF65-F5344CB8AC3E}">
        <p14:creationId xmlns:p14="http://schemas.microsoft.com/office/powerpoint/2010/main" val="40847553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21241">
              <a:defRPr/>
            </a:pPr>
            <a:fld id="{A921F9F1-0516-7249-8BD1-DDD6B224F66A}" type="slidenum">
              <a:rPr lang="en-US">
                <a:solidFill>
                  <a:srgbClr val="000000"/>
                </a:solidFill>
              </a:rPr>
              <a:pPr defTabSz="921241">
                <a:defRPr/>
              </a:pPr>
              <a:t>9</a:t>
            </a:fld>
            <a:endParaRPr lang="en-US">
              <a:solidFill>
                <a:srgbClr val="000000"/>
              </a:solidFill>
            </a:endParaRPr>
          </a:p>
        </p:txBody>
      </p:sp>
    </p:spTree>
    <p:extLst>
      <p:ext uri="{BB962C8B-B14F-4D97-AF65-F5344CB8AC3E}">
        <p14:creationId xmlns:p14="http://schemas.microsoft.com/office/powerpoint/2010/main" val="41188046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descr="wh-rev.eps"/>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5410200" y="228600"/>
            <a:ext cx="3429000" cy="3429000"/>
          </a:xfrm>
          <a:prstGeom prst="rect">
            <a:avLst/>
          </a:prstGeom>
        </p:spPr>
      </p:pic>
      <p:sp>
        <p:nvSpPr>
          <p:cNvPr id="7" name="Title 1"/>
          <p:cNvSpPr>
            <a:spLocks noGrp="1"/>
          </p:cNvSpPr>
          <p:nvPr>
            <p:ph type="ctrTitle" hasCustomPrompt="1"/>
          </p:nvPr>
        </p:nvSpPr>
        <p:spPr>
          <a:xfrm>
            <a:off x="-76200" y="3429000"/>
            <a:ext cx="9296400" cy="990600"/>
          </a:xfrm>
          <a:prstGeom prst="rect">
            <a:avLst/>
          </a:prstGeom>
          <a:solidFill>
            <a:srgbClr val="00AEEF"/>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dirty="0"/>
              <a:t>MASTER TITLE STYLE</a:t>
            </a:r>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rgbClr val="00AEEF"/>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5799182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userDrawn="1"/>
        </p:nvSpPr>
        <p:spPr>
          <a:xfrm>
            <a:off x="-76200" y="457200"/>
            <a:ext cx="9296400" cy="533400"/>
          </a:xfrm>
          <a:prstGeom prst="rect">
            <a:avLst/>
          </a:prstGeom>
          <a:solidFill>
            <a:schemeClr val="accent3"/>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1800">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636301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userDrawn="1"/>
        </p:nvSpPr>
        <p:spPr>
          <a:xfrm>
            <a:off x="-76200" y="457200"/>
            <a:ext cx="9296400" cy="533400"/>
          </a:xfrm>
          <a:prstGeom prst="rect">
            <a:avLst/>
          </a:prstGeom>
          <a:solidFill>
            <a:schemeClr val="accent6"/>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1800">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143945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381000" y="228600"/>
            <a:ext cx="8763000" cy="533400"/>
          </a:xfrm>
          <a:prstGeom prst="rect">
            <a:avLst/>
          </a:prstGeom>
        </p:spPr>
        <p:txBody>
          <a:bodyPr lIns="0" tIns="0" rIns="0" bIns="0" anchor="ctr" anchorCtr="0"/>
          <a:lstStyle>
            <a:lvl1pPr algn="l">
              <a:defRPr sz="1800">
                <a:solidFill>
                  <a:schemeClr val="bg1">
                    <a:lumMod val="85000"/>
                  </a:schemeClr>
                </a:solidFill>
                <a:latin typeface="Arial Narrow"/>
                <a:cs typeface="Arial Narrow"/>
              </a:defRPr>
            </a:lvl1pPr>
          </a:lstStyle>
          <a:p>
            <a:r>
              <a:rPr lang="en-US" dirty="0"/>
              <a:t>CLICK TO EDIT MASTER TITLE STYLE</a:t>
            </a:r>
          </a:p>
        </p:txBody>
      </p:sp>
    </p:spTree>
    <p:extLst>
      <p:ext uri="{BB962C8B-B14F-4D97-AF65-F5344CB8AC3E}">
        <p14:creationId xmlns:p14="http://schemas.microsoft.com/office/powerpoint/2010/main" val="16378648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0" i="0" cap="all">
                <a:latin typeface="Arial Narrow"/>
                <a:cs typeface="Arial Narrow"/>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latin typeface="Georgia"/>
                <a:cs typeface="Georgi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8786632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lstStyle>
            <a:lvl1pPr algn="l">
              <a:defRPr sz="3600">
                <a:latin typeface="Arial Narrow"/>
                <a:cs typeface="Arial Narrow"/>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685703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lstStyle>
            <a:lvl1pPr algn="l">
              <a:defRPr sz="3600">
                <a:latin typeface="Arial Narrow"/>
                <a:cs typeface="Arial Narrow"/>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451109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lstStyle>
            <a:lvl1pPr>
              <a:defRPr sz="3600">
                <a:latin typeface="Arial Narrow"/>
                <a:cs typeface="Arial Narrow"/>
              </a:defRPr>
            </a:lvl1pPr>
          </a:lstStyle>
          <a:p>
            <a:r>
              <a:rPr lang="en-US" dirty="0"/>
              <a:t>CLICK TO EDIT MASTER TITLE STYLE</a:t>
            </a:r>
          </a:p>
        </p:txBody>
      </p:sp>
    </p:spTree>
    <p:extLst>
      <p:ext uri="{BB962C8B-B14F-4D97-AF65-F5344CB8AC3E}">
        <p14:creationId xmlns:p14="http://schemas.microsoft.com/office/powerpoint/2010/main" val="39363821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207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atin typeface="Georgia"/>
                <a:cs typeface="Georgia"/>
              </a:defRPr>
            </a:lvl1pPr>
            <a:lvl2pPr>
              <a:defRPr sz="2800">
                <a:latin typeface="Georgia"/>
                <a:cs typeface="Georgia"/>
              </a:defRPr>
            </a:lvl2pPr>
            <a:lvl3pPr>
              <a:defRPr sz="2400">
                <a:latin typeface="Georgia"/>
                <a:cs typeface="Georgia"/>
              </a:defRPr>
            </a:lvl3pPr>
            <a:lvl4pPr>
              <a:defRPr sz="2000">
                <a:latin typeface="Georgia"/>
                <a:cs typeface="Georgia"/>
              </a:defRPr>
            </a:lvl4pPr>
            <a:lvl5pPr>
              <a:defRPr sz="2000">
                <a:latin typeface="Georgia"/>
                <a:cs typeface="Georgia"/>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1495548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Narrow"/>
                <a:cs typeface="Arial Narrow"/>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3922151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6" name="Picture 5" descr="wh-rev.eps"/>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5410200" y="228600"/>
            <a:ext cx="3429000" cy="3429000"/>
          </a:xfrm>
          <a:prstGeom prst="rect">
            <a:avLst/>
          </a:prstGeom>
        </p:spPr>
      </p:pic>
      <p:sp>
        <p:nvSpPr>
          <p:cNvPr id="7" name="Title 1"/>
          <p:cNvSpPr>
            <a:spLocks noGrp="1"/>
          </p:cNvSpPr>
          <p:nvPr>
            <p:ph type="ctrTitle" hasCustomPrompt="1"/>
          </p:nvPr>
        </p:nvSpPr>
        <p:spPr>
          <a:xfrm>
            <a:off x="-76200" y="3429000"/>
            <a:ext cx="9296400" cy="990600"/>
          </a:xfrm>
          <a:prstGeom prst="rect">
            <a:avLst/>
          </a:prstGeom>
          <a:solidFill>
            <a:srgbClr val="005DAA"/>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dirty="0"/>
              <a:t>MASTER TITLE STYLE</a:t>
            </a:r>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rgbClr val="005DAA"/>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5211454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89530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469353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userDrawn="1"/>
        </p:nvSpPr>
        <p:spPr>
          <a:xfrm>
            <a:off x="-152400" y="2667000"/>
            <a:ext cx="9525000" cy="1600200"/>
          </a:xfrm>
          <a:prstGeom prst="rect">
            <a:avLst/>
          </a:prstGeom>
          <a:solidFill>
            <a:schemeClr val="accent1"/>
          </a:solidFill>
          <a:ln>
            <a:noFill/>
          </a:ln>
          <a:effectLst>
            <a:outerShdw blurRad="88900" dist="61087" dir="5400000" rotWithShape="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dirty="0"/>
              <a:t>CLICK TO EDIT MASTER TITLE STYLE</a:t>
            </a:r>
          </a:p>
        </p:txBody>
      </p:sp>
    </p:spTree>
    <p:extLst>
      <p:ext uri="{BB962C8B-B14F-4D97-AF65-F5344CB8AC3E}">
        <p14:creationId xmlns:p14="http://schemas.microsoft.com/office/powerpoint/2010/main" val="21523035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userDrawn="1"/>
        </p:nvSpPr>
        <p:spPr>
          <a:xfrm>
            <a:off x="-152400" y="2667000"/>
            <a:ext cx="9525000" cy="1600200"/>
          </a:xfrm>
          <a:prstGeom prst="rect">
            <a:avLst/>
          </a:prstGeom>
          <a:solidFill>
            <a:srgbClr val="005DAA"/>
          </a:solidFill>
          <a:ln>
            <a:noFill/>
          </a:ln>
          <a:effectLst>
            <a:outerShdw blurRad="88900" dist="61087" dir="5400000" rotWithShape="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dirty="0"/>
              <a:t>CLICK TO EDIT MASTER TITLE STYLE</a:t>
            </a:r>
          </a:p>
        </p:txBody>
      </p:sp>
    </p:spTree>
    <p:extLst>
      <p:ext uri="{BB962C8B-B14F-4D97-AF65-F5344CB8AC3E}">
        <p14:creationId xmlns:p14="http://schemas.microsoft.com/office/powerpoint/2010/main" val="28115846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userDrawn="1"/>
        </p:nvSpPr>
        <p:spPr>
          <a:xfrm>
            <a:off x="-152400" y="2667000"/>
            <a:ext cx="9525000" cy="1600200"/>
          </a:xfrm>
          <a:prstGeom prst="rect">
            <a:avLst/>
          </a:prstGeom>
          <a:solidFill>
            <a:schemeClr val="tx2"/>
          </a:solidFill>
          <a:ln>
            <a:noFill/>
          </a:ln>
          <a:effectLst>
            <a:outerShdw blurRad="88900" dist="61087" dir="5400000" rotWithShape="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dirty="0"/>
              <a:t>CLICK TO EDIT MASTER TITLE STYLE</a:t>
            </a:r>
          </a:p>
        </p:txBody>
      </p:sp>
    </p:spTree>
    <p:extLst>
      <p:ext uri="{BB962C8B-B14F-4D97-AF65-F5344CB8AC3E}">
        <p14:creationId xmlns:p14="http://schemas.microsoft.com/office/powerpoint/2010/main" val="28115846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userDrawn="1"/>
        </p:nvSpPr>
        <p:spPr>
          <a:xfrm>
            <a:off x="-152400" y="2667000"/>
            <a:ext cx="9525000" cy="1600200"/>
          </a:xfrm>
          <a:prstGeom prst="rect">
            <a:avLst/>
          </a:prstGeom>
          <a:solidFill>
            <a:schemeClr val="accent3"/>
          </a:solidFill>
          <a:ln>
            <a:noFill/>
          </a:ln>
          <a:effectLst>
            <a:outerShdw blurRad="88900" dist="61087" dir="5400000" rotWithShape="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dirty="0"/>
              <a:t>CLICK TO EDIT MASTER TITLE STYLE</a:t>
            </a:r>
          </a:p>
        </p:txBody>
      </p:sp>
    </p:spTree>
    <p:extLst>
      <p:ext uri="{BB962C8B-B14F-4D97-AF65-F5344CB8AC3E}">
        <p14:creationId xmlns:p14="http://schemas.microsoft.com/office/powerpoint/2010/main" val="28115846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userDrawn="1"/>
        </p:nvSpPr>
        <p:spPr>
          <a:xfrm>
            <a:off x="-152400" y="2667000"/>
            <a:ext cx="9525000" cy="1600200"/>
          </a:xfrm>
          <a:prstGeom prst="rect">
            <a:avLst/>
          </a:prstGeom>
          <a:solidFill>
            <a:schemeClr val="accent6"/>
          </a:solidFill>
          <a:ln>
            <a:noFill/>
          </a:ln>
          <a:effectLst>
            <a:outerShdw blurRad="88900" dist="61087" dir="5400000" rotWithShape="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dirty="0"/>
              <a:t>CLICK TO EDIT MASTER TITLE STYLE</a:t>
            </a:r>
          </a:p>
        </p:txBody>
      </p:sp>
    </p:spTree>
    <p:extLst>
      <p:ext uri="{BB962C8B-B14F-4D97-AF65-F5344CB8AC3E}">
        <p14:creationId xmlns:p14="http://schemas.microsoft.com/office/powerpoint/2010/main" val="17120144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dirty="0"/>
              <a:t>CLICK TO EDIT MASTER TITLE STYLE</a:t>
            </a:r>
          </a:p>
        </p:txBody>
      </p:sp>
    </p:spTree>
    <p:extLst>
      <p:ext uri="{BB962C8B-B14F-4D97-AF65-F5344CB8AC3E}">
        <p14:creationId xmlns:p14="http://schemas.microsoft.com/office/powerpoint/2010/main" val="28115846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6" name="Rectangle 5"/>
          <p:cNvSpPr/>
          <p:nvPr userDrawn="1"/>
        </p:nvSpPr>
        <p:spPr>
          <a:xfrm>
            <a:off x="-76200" y="457200"/>
            <a:ext cx="9296400" cy="533400"/>
          </a:xfrm>
          <a:prstGeom prst="rect">
            <a:avLst/>
          </a:prstGeom>
          <a:solidFill>
            <a:schemeClr val="accent1"/>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1350">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457200" y="1219202"/>
            <a:ext cx="8229600" cy="4525963"/>
          </a:xfrm>
          <a:prstGeom prst="rect">
            <a:avLst/>
          </a:prstGeom>
        </p:spPr>
        <p:txBody>
          <a:bodyPr/>
          <a:lstStyle>
            <a:lvl1pPr>
              <a:defRPr sz="2250">
                <a:latin typeface="Georgia"/>
                <a:cs typeface="Georgia"/>
              </a:defRPr>
            </a:lvl1pPr>
            <a:lvl2pPr>
              <a:defRPr sz="1950">
                <a:latin typeface="Georgia"/>
                <a:cs typeface="Georgia"/>
              </a:defRPr>
            </a:lvl2pPr>
            <a:lvl3pPr>
              <a:defRPr sz="1650">
                <a:latin typeface="Georgia"/>
                <a:cs typeface="Georgia"/>
              </a:defRPr>
            </a:lvl3pPr>
            <a:lvl4pPr>
              <a:defRPr sz="1350">
                <a:latin typeface="Georgia"/>
                <a:cs typeface="Georgia"/>
              </a:defRPr>
            </a:lvl4pPr>
            <a:lvl5pPr>
              <a:defRPr sz="1200">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978853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6" name="Rectangle 5"/>
          <p:cNvSpPr/>
          <p:nvPr userDrawn="1"/>
        </p:nvSpPr>
        <p:spPr>
          <a:xfrm>
            <a:off x="-76200" y="457200"/>
            <a:ext cx="9296400" cy="533400"/>
          </a:xfrm>
          <a:prstGeom prst="rect">
            <a:avLst/>
          </a:prstGeom>
          <a:solidFill>
            <a:srgbClr val="005DAA"/>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1350">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457200" y="1219202"/>
            <a:ext cx="8229600" cy="4525963"/>
          </a:xfrm>
          <a:prstGeom prst="rect">
            <a:avLst/>
          </a:prstGeom>
        </p:spPr>
        <p:txBody>
          <a:bodyPr/>
          <a:lstStyle>
            <a:lvl1pPr>
              <a:defRPr sz="2250">
                <a:latin typeface="Georgia"/>
                <a:cs typeface="Georgia"/>
              </a:defRPr>
            </a:lvl1pPr>
            <a:lvl2pPr>
              <a:defRPr sz="1950">
                <a:latin typeface="Georgia"/>
                <a:cs typeface="Georgia"/>
              </a:defRPr>
            </a:lvl2pPr>
            <a:lvl3pPr>
              <a:defRPr sz="1650">
                <a:latin typeface="Georgia"/>
                <a:cs typeface="Georgia"/>
              </a:defRPr>
            </a:lvl3pPr>
            <a:lvl4pPr>
              <a:defRPr sz="1350">
                <a:latin typeface="Georgia"/>
                <a:cs typeface="Georgia"/>
              </a:defRPr>
            </a:lvl4pPr>
            <a:lvl5pPr>
              <a:defRPr sz="1200">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46138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6" name="Picture 5" descr="wh-rev.eps"/>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5410200" y="228600"/>
            <a:ext cx="3429000" cy="3429000"/>
          </a:xfrm>
          <a:prstGeom prst="rect">
            <a:avLst/>
          </a:prstGeom>
        </p:spPr>
      </p:pic>
      <p:sp>
        <p:nvSpPr>
          <p:cNvPr id="7" name="Title 1"/>
          <p:cNvSpPr>
            <a:spLocks noGrp="1"/>
          </p:cNvSpPr>
          <p:nvPr>
            <p:ph type="ctrTitle" hasCustomPrompt="1"/>
          </p:nvPr>
        </p:nvSpPr>
        <p:spPr>
          <a:xfrm>
            <a:off x="-76200" y="3429000"/>
            <a:ext cx="9296400" cy="990600"/>
          </a:xfrm>
          <a:prstGeom prst="rect">
            <a:avLst/>
          </a:prstGeom>
          <a:solidFill>
            <a:schemeClr val="tx2"/>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dirty="0"/>
              <a:t>MASTER TITLE STYLE</a:t>
            </a:r>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chemeClr val="tx2"/>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5211454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6" name="Rectangle 5"/>
          <p:cNvSpPr/>
          <p:nvPr userDrawn="1"/>
        </p:nvSpPr>
        <p:spPr>
          <a:xfrm>
            <a:off x="-76200" y="457200"/>
            <a:ext cx="9296400" cy="533400"/>
          </a:xfrm>
          <a:prstGeom prst="rect">
            <a:avLst/>
          </a:prstGeom>
          <a:solidFill>
            <a:schemeClr val="tx2"/>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1350">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457200" y="1219202"/>
            <a:ext cx="8229600" cy="4525963"/>
          </a:xfrm>
          <a:prstGeom prst="rect">
            <a:avLst/>
          </a:prstGeom>
        </p:spPr>
        <p:txBody>
          <a:bodyPr/>
          <a:lstStyle>
            <a:lvl1pPr>
              <a:defRPr sz="2250">
                <a:latin typeface="Georgia"/>
                <a:cs typeface="Georgia"/>
              </a:defRPr>
            </a:lvl1pPr>
            <a:lvl2pPr>
              <a:defRPr sz="1950">
                <a:latin typeface="Georgia"/>
                <a:cs typeface="Georgia"/>
              </a:defRPr>
            </a:lvl2pPr>
            <a:lvl3pPr>
              <a:defRPr sz="1650">
                <a:latin typeface="Georgia"/>
                <a:cs typeface="Georgia"/>
              </a:defRPr>
            </a:lvl3pPr>
            <a:lvl4pPr>
              <a:defRPr sz="1350">
                <a:latin typeface="Georgia"/>
                <a:cs typeface="Georgia"/>
              </a:defRPr>
            </a:lvl4pPr>
            <a:lvl5pPr>
              <a:defRPr sz="1200">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428726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6" name="Rectangle 5"/>
          <p:cNvSpPr/>
          <p:nvPr userDrawn="1"/>
        </p:nvSpPr>
        <p:spPr>
          <a:xfrm>
            <a:off x="-76200" y="457200"/>
            <a:ext cx="9296400" cy="533400"/>
          </a:xfrm>
          <a:prstGeom prst="rect">
            <a:avLst/>
          </a:prstGeom>
          <a:solidFill>
            <a:schemeClr val="accent3"/>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1350">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457200" y="1219202"/>
            <a:ext cx="8229600" cy="4525963"/>
          </a:xfrm>
          <a:prstGeom prst="rect">
            <a:avLst/>
          </a:prstGeom>
        </p:spPr>
        <p:txBody>
          <a:bodyPr/>
          <a:lstStyle>
            <a:lvl1pPr>
              <a:defRPr sz="2250">
                <a:latin typeface="Georgia"/>
                <a:cs typeface="Georgia"/>
              </a:defRPr>
            </a:lvl1pPr>
            <a:lvl2pPr>
              <a:defRPr sz="1950">
                <a:latin typeface="Georgia"/>
                <a:cs typeface="Georgia"/>
              </a:defRPr>
            </a:lvl2pPr>
            <a:lvl3pPr>
              <a:defRPr sz="1650">
                <a:latin typeface="Georgia"/>
                <a:cs typeface="Georgia"/>
              </a:defRPr>
            </a:lvl3pPr>
            <a:lvl4pPr>
              <a:defRPr sz="1350">
                <a:latin typeface="Georgia"/>
                <a:cs typeface="Georgia"/>
              </a:defRPr>
            </a:lvl4pPr>
            <a:lvl5pPr>
              <a:defRPr sz="1200">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522017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6" name="Rectangle 5"/>
          <p:cNvSpPr/>
          <p:nvPr userDrawn="1"/>
        </p:nvSpPr>
        <p:spPr>
          <a:xfrm>
            <a:off x="-76200" y="457200"/>
            <a:ext cx="9296400" cy="533400"/>
          </a:xfrm>
          <a:prstGeom prst="rect">
            <a:avLst/>
          </a:prstGeom>
          <a:solidFill>
            <a:schemeClr val="accent6"/>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1350">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457200" y="1219202"/>
            <a:ext cx="8229600" cy="4525963"/>
          </a:xfrm>
          <a:prstGeom prst="rect">
            <a:avLst/>
          </a:prstGeom>
        </p:spPr>
        <p:txBody>
          <a:bodyPr/>
          <a:lstStyle>
            <a:lvl1pPr>
              <a:defRPr sz="2250">
                <a:latin typeface="Georgia"/>
                <a:cs typeface="Georgia"/>
              </a:defRPr>
            </a:lvl1pPr>
            <a:lvl2pPr>
              <a:defRPr sz="1950">
                <a:latin typeface="Georgia"/>
                <a:cs typeface="Georgia"/>
              </a:defRPr>
            </a:lvl2pPr>
            <a:lvl3pPr>
              <a:defRPr sz="1650">
                <a:latin typeface="Georgia"/>
                <a:cs typeface="Georgia"/>
              </a:defRPr>
            </a:lvl3pPr>
            <a:lvl4pPr>
              <a:defRPr sz="1350">
                <a:latin typeface="Georgia"/>
                <a:cs typeface="Georgia"/>
              </a:defRPr>
            </a:lvl4pPr>
            <a:lvl5pPr>
              <a:defRPr sz="1200">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557374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381000" y="228600"/>
            <a:ext cx="8763000" cy="533400"/>
          </a:xfrm>
          <a:prstGeom prst="rect">
            <a:avLst/>
          </a:prstGeom>
        </p:spPr>
        <p:txBody>
          <a:bodyPr lIns="0" tIns="0" rIns="0" bIns="0" anchor="ctr" anchorCtr="0"/>
          <a:lstStyle>
            <a:lvl1pPr algn="l">
              <a:defRPr sz="1350">
                <a:solidFill>
                  <a:schemeClr val="bg1">
                    <a:lumMod val="85000"/>
                  </a:schemeClr>
                </a:solidFill>
                <a:latin typeface="Arial Narrow"/>
                <a:cs typeface="Arial Narrow"/>
              </a:defRPr>
            </a:lvl1pPr>
          </a:lstStyle>
          <a:p>
            <a:r>
              <a:rPr lang="en-US" dirty="0"/>
              <a:t>CLICK TO EDIT MASTER TITLE STYLE</a:t>
            </a:r>
          </a:p>
        </p:txBody>
      </p:sp>
    </p:spTree>
    <p:extLst>
      <p:ext uri="{BB962C8B-B14F-4D97-AF65-F5344CB8AC3E}">
        <p14:creationId xmlns:p14="http://schemas.microsoft.com/office/powerpoint/2010/main" val="7248227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a:prstGeom prst="rect">
            <a:avLst/>
          </a:prstGeom>
        </p:spPr>
        <p:txBody>
          <a:bodyPr anchor="t"/>
          <a:lstStyle>
            <a:lvl1pPr algn="l">
              <a:defRPr sz="3000" b="0" i="0" cap="all">
                <a:latin typeface="Arial Narrow"/>
                <a:cs typeface="Arial Narrow"/>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1500">
                <a:solidFill>
                  <a:schemeClr val="tx1">
                    <a:tint val="75000"/>
                  </a:schemeClr>
                </a:solidFill>
                <a:latin typeface="Georgia"/>
                <a:cs typeface="Georgia"/>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5043139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lstStyle>
            <a:lvl1pPr algn="l">
              <a:defRPr sz="2700">
                <a:latin typeface="Arial Narrow"/>
                <a:cs typeface="Arial Narrow"/>
              </a:defRPr>
            </a:lvl1pPr>
          </a:lstStyle>
          <a:p>
            <a:r>
              <a:rPr lang="en-US" dirty="0"/>
              <a:t>CLICK TO EDIT MASTER TITLE STYLE</a:t>
            </a:r>
          </a:p>
        </p:txBody>
      </p:sp>
      <p:sp>
        <p:nvSpPr>
          <p:cNvPr id="3" name="Content Placeholder 2"/>
          <p:cNvSpPr>
            <a:spLocks noGrp="1"/>
          </p:cNvSpPr>
          <p:nvPr>
            <p:ph sz="half" idx="1"/>
          </p:nvPr>
        </p:nvSpPr>
        <p:spPr>
          <a:xfrm>
            <a:off x="457200" y="1600202"/>
            <a:ext cx="4038600" cy="4525963"/>
          </a:xfrm>
          <a:prstGeom prst="rect">
            <a:avLst/>
          </a:prstGeom>
        </p:spPr>
        <p:txBody>
          <a:bodyPr/>
          <a:lstStyle>
            <a:lvl1pPr>
              <a:defRPr sz="2100">
                <a:latin typeface="Georgia"/>
                <a:cs typeface="Georgia"/>
              </a:defRPr>
            </a:lvl1pPr>
            <a:lvl2pPr>
              <a:defRPr sz="1800">
                <a:latin typeface="Georgia"/>
                <a:cs typeface="Georgia"/>
              </a:defRPr>
            </a:lvl2pPr>
            <a:lvl3pPr>
              <a:defRPr sz="1500">
                <a:latin typeface="Georgia"/>
                <a:cs typeface="Georgia"/>
              </a:defRPr>
            </a:lvl3pPr>
            <a:lvl4pPr>
              <a:defRPr sz="1350">
                <a:latin typeface="Georgia"/>
                <a:cs typeface="Georgia"/>
              </a:defRPr>
            </a:lvl4pPr>
            <a:lvl5pPr>
              <a:defRPr sz="1350">
                <a:latin typeface="Georgia"/>
                <a:cs typeface="Georgia"/>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2"/>
            <a:ext cx="4038600" cy="4525963"/>
          </a:xfrm>
          <a:prstGeom prst="rect">
            <a:avLst/>
          </a:prstGeom>
        </p:spPr>
        <p:txBody>
          <a:bodyPr/>
          <a:lstStyle>
            <a:lvl1pPr>
              <a:defRPr sz="2100">
                <a:latin typeface="Georgia"/>
                <a:cs typeface="Georgia"/>
              </a:defRPr>
            </a:lvl1pPr>
            <a:lvl2pPr>
              <a:defRPr sz="1800">
                <a:latin typeface="Georgia"/>
                <a:cs typeface="Georgia"/>
              </a:defRPr>
            </a:lvl2pPr>
            <a:lvl3pPr>
              <a:defRPr sz="1500">
                <a:latin typeface="Georgia"/>
                <a:cs typeface="Georgia"/>
              </a:defRPr>
            </a:lvl3pPr>
            <a:lvl4pPr>
              <a:defRPr sz="1350">
                <a:latin typeface="Georgia"/>
                <a:cs typeface="Georgia"/>
              </a:defRPr>
            </a:lvl4pPr>
            <a:lvl5pPr>
              <a:defRPr sz="1350">
                <a:latin typeface="Georgia"/>
                <a:cs typeface="Georgia"/>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911605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lstStyle>
            <a:lvl1pPr algn="l">
              <a:defRPr sz="2700">
                <a:latin typeface="Arial Narrow"/>
                <a:cs typeface="Arial Narrow"/>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1800" b="1">
                <a:latin typeface="Arial Narrow"/>
                <a:cs typeface="Arial Narrow"/>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1800">
                <a:latin typeface="Georgia"/>
                <a:cs typeface="Georgia"/>
              </a:defRPr>
            </a:lvl1pPr>
            <a:lvl2pPr>
              <a:defRPr sz="1500">
                <a:latin typeface="Georgia"/>
                <a:cs typeface="Georgia"/>
              </a:defRPr>
            </a:lvl2pPr>
            <a:lvl3pPr>
              <a:defRPr sz="1350">
                <a:latin typeface="Georgia"/>
                <a:cs typeface="Georgia"/>
              </a:defRPr>
            </a:lvl3pPr>
            <a:lvl4pPr>
              <a:defRPr sz="1200">
                <a:latin typeface="Georgia"/>
                <a:cs typeface="Georgia"/>
              </a:defRPr>
            </a:lvl4pPr>
            <a:lvl5pPr>
              <a:defRPr sz="1200">
                <a:latin typeface="Georgia"/>
                <a:cs typeface="Georgia"/>
              </a:defRPr>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535113"/>
            <a:ext cx="4041775" cy="639762"/>
          </a:xfrm>
          <a:prstGeom prst="rect">
            <a:avLst/>
          </a:prstGeom>
        </p:spPr>
        <p:txBody>
          <a:bodyPr anchor="b"/>
          <a:lstStyle>
            <a:lvl1pPr marL="0" indent="0">
              <a:buNone/>
              <a:defRPr sz="1800" b="1">
                <a:latin typeface="Arial Narrow"/>
                <a:cs typeface="Arial Narrow"/>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4645026" y="2174875"/>
            <a:ext cx="4041775" cy="3951288"/>
          </a:xfrm>
          <a:prstGeom prst="rect">
            <a:avLst/>
          </a:prstGeom>
        </p:spPr>
        <p:txBody>
          <a:bodyPr/>
          <a:lstStyle>
            <a:lvl1pPr>
              <a:defRPr sz="1800">
                <a:latin typeface="Georgia"/>
                <a:cs typeface="Georgia"/>
              </a:defRPr>
            </a:lvl1pPr>
            <a:lvl2pPr>
              <a:defRPr sz="1500">
                <a:latin typeface="Georgia"/>
                <a:cs typeface="Georgia"/>
              </a:defRPr>
            </a:lvl2pPr>
            <a:lvl3pPr>
              <a:defRPr sz="1350">
                <a:latin typeface="Georgia"/>
                <a:cs typeface="Georgia"/>
              </a:defRPr>
            </a:lvl3pPr>
            <a:lvl4pPr>
              <a:defRPr sz="1200">
                <a:latin typeface="Georgia"/>
                <a:cs typeface="Georgia"/>
              </a:defRPr>
            </a:lvl4pPr>
            <a:lvl5pPr>
              <a:defRPr sz="1200">
                <a:latin typeface="Georgia"/>
                <a:cs typeface="Georgia"/>
              </a:defRPr>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134795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lstStyle>
            <a:lvl1pPr>
              <a:defRPr sz="2700">
                <a:latin typeface="Arial Narrow"/>
                <a:cs typeface="Arial Narrow"/>
              </a:defRPr>
            </a:lvl1pPr>
          </a:lstStyle>
          <a:p>
            <a:r>
              <a:rPr lang="en-US" dirty="0"/>
              <a:t>CLICK TO EDIT MASTER TITLE STYLE</a:t>
            </a:r>
          </a:p>
        </p:txBody>
      </p:sp>
    </p:spTree>
    <p:extLst>
      <p:ext uri="{BB962C8B-B14F-4D97-AF65-F5344CB8AC3E}">
        <p14:creationId xmlns:p14="http://schemas.microsoft.com/office/powerpoint/2010/main" val="31204763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60760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a:prstGeom prst="rect">
            <a:avLst/>
          </a:prstGeom>
        </p:spPr>
        <p:txBody>
          <a:bodyPr anchor="b"/>
          <a:lstStyle>
            <a:lvl1pPr algn="l">
              <a:defRPr sz="1500" b="1">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3575050" y="273052"/>
            <a:ext cx="5111750" cy="5853113"/>
          </a:xfrm>
          <a:prstGeom prst="rect">
            <a:avLst/>
          </a:prstGeom>
        </p:spPr>
        <p:txBody>
          <a:bodyPr/>
          <a:lstStyle>
            <a:lvl1pPr>
              <a:defRPr sz="2400">
                <a:latin typeface="Georgia"/>
                <a:cs typeface="Georgia"/>
              </a:defRPr>
            </a:lvl1pPr>
            <a:lvl2pPr>
              <a:defRPr sz="2100">
                <a:latin typeface="Georgia"/>
                <a:cs typeface="Georgia"/>
              </a:defRPr>
            </a:lvl2pPr>
            <a:lvl3pPr>
              <a:defRPr sz="1800">
                <a:latin typeface="Georgia"/>
                <a:cs typeface="Georgia"/>
              </a:defRPr>
            </a:lvl3pPr>
            <a:lvl4pPr>
              <a:defRPr sz="1500">
                <a:latin typeface="Georgia"/>
                <a:cs typeface="Georgia"/>
              </a:defRPr>
            </a:lvl4pPr>
            <a:lvl5pPr>
              <a:defRPr sz="1500">
                <a:latin typeface="Georgia"/>
                <a:cs typeface="Georgia"/>
              </a:defRPr>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435102"/>
            <a:ext cx="3008313" cy="4691063"/>
          </a:xfrm>
          <a:prstGeom prst="rect">
            <a:avLst/>
          </a:prstGeom>
        </p:spPr>
        <p:txBody>
          <a:bodyPr/>
          <a:lstStyle>
            <a:lvl1pPr marL="0" indent="0">
              <a:buNone/>
              <a:defRPr sz="1050">
                <a:latin typeface="Georgia"/>
                <a:cs typeface="Georgia"/>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Click to edit Master text styles</a:t>
            </a:r>
          </a:p>
        </p:txBody>
      </p:sp>
    </p:spTree>
    <p:extLst>
      <p:ext uri="{BB962C8B-B14F-4D97-AF65-F5344CB8AC3E}">
        <p14:creationId xmlns:p14="http://schemas.microsoft.com/office/powerpoint/2010/main" val="41651945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6" name="Picture 5" descr="wh-rev.eps"/>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5410200" y="228600"/>
            <a:ext cx="3429000" cy="3429000"/>
          </a:xfrm>
          <a:prstGeom prst="rect">
            <a:avLst/>
          </a:prstGeom>
        </p:spPr>
      </p:pic>
      <p:sp>
        <p:nvSpPr>
          <p:cNvPr id="7" name="Title 1"/>
          <p:cNvSpPr>
            <a:spLocks noGrp="1"/>
          </p:cNvSpPr>
          <p:nvPr>
            <p:ph type="ctrTitle" hasCustomPrompt="1"/>
          </p:nvPr>
        </p:nvSpPr>
        <p:spPr>
          <a:xfrm>
            <a:off x="-76200" y="3429000"/>
            <a:ext cx="9296400" cy="990600"/>
          </a:xfrm>
          <a:prstGeom prst="rect">
            <a:avLst/>
          </a:prstGeom>
          <a:solidFill>
            <a:schemeClr val="accent3"/>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dirty="0"/>
              <a:t>MASTER TITLE STYLE</a:t>
            </a:r>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chemeClr val="accent3"/>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5211454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1500" b="1">
                <a:latin typeface="Arial Narrow"/>
                <a:cs typeface="Arial Narrow"/>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050">
                <a:latin typeface="Georgia"/>
                <a:cs typeface="Georgia"/>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Click to edit Master text styles</a:t>
            </a:r>
          </a:p>
        </p:txBody>
      </p:sp>
    </p:spTree>
    <p:extLst>
      <p:ext uri="{BB962C8B-B14F-4D97-AF65-F5344CB8AC3E}">
        <p14:creationId xmlns:p14="http://schemas.microsoft.com/office/powerpoint/2010/main" val="264781412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705152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57009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7"/>
        <p:cNvGrpSpPr/>
        <p:nvPr/>
      </p:nvGrpSpPr>
      <p:grpSpPr>
        <a:xfrm>
          <a:off x="0" y="0"/>
          <a:ext cx="0" cy="0"/>
          <a:chOff x="0" y="0"/>
          <a:chExt cx="0" cy="0"/>
        </a:xfrm>
      </p:grpSpPr>
      <p:sp>
        <p:nvSpPr>
          <p:cNvPr id="18" name="Google Shape;18;p2"/>
          <p:cNvSpPr txBox="1">
            <a:spLocks noGrp="1"/>
          </p:cNvSpPr>
          <p:nvPr>
            <p:ph type="ctrTitle"/>
          </p:nvPr>
        </p:nvSpPr>
        <p:spPr>
          <a:xfrm>
            <a:off x="685800" y="1371602"/>
            <a:ext cx="7848600" cy="1927225"/>
          </a:xfrm>
          <a:prstGeom prst="rect">
            <a:avLst/>
          </a:prstGeom>
          <a:noFill/>
          <a:ln>
            <a:noFill/>
          </a:ln>
        </p:spPr>
        <p:txBody>
          <a:bodyPr spcFirstLastPara="1" wrap="square" lIns="91425" tIns="45700" rIns="91425" bIns="45700" anchor="b" anchorCtr="0"/>
          <a:lstStyle>
            <a:lvl1pPr lvl="0" algn="l">
              <a:spcBef>
                <a:spcPts val="0"/>
              </a:spcBef>
              <a:spcAft>
                <a:spcPts val="0"/>
              </a:spcAft>
              <a:buClr>
                <a:schemeClr val="dk2"/>
              </a:buClr>
              <a:buSzPts val="5400"/>
              <a:buFont typeface="Arial"/>
              <a:buNone/>
              <a:defRPr sz="405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2"/>
          <p:cNvSpPr txBox="1">
            <a:spLocks noGrp="1"/>
          </p:cNvSpPr>
          <p:nvPr>
            <p:ph type="subTitle" idx="1"/>
          </p:nvPr>
        </p:nvSpPr>
        <p:spPr>
          <a:xfrm>
            <a:off x="685800" y="3505200"/>
            <a:ext cx="6400800" cy="1752600"/>
          </a:xfrm>
          <a:prstGeom prst="rect">
            <a:avLst/>
          </a:prstGeom>
          <a:noFill/>
          <a:ln>
            <a:noFill/>
          </a:ln>
        </p:spPr>
        <p:txBody>
          <a:bodyPr spcFirstLastPara="1" wrap="square" lIns="91425" tIns="45700" rIns="91425" bIns="45700" anchor="t" anchorCtr="0"/>
          <a:lstStyle>
            <a:lvl1pPr lvl="0" algn="l">
              <a:spcBef>
                <a:spcPts val="360"/>
              </a:spcBef>
              <a:spcAft>
                <a:spcPts val="0"/>
              </a:spcAft>
              <a:buSzPts val="2040"/>
              <a:buNone/>
              <a:defRPr>
                <a:solidFill>
                  <a:srgbClr val="55556F"/>
                </a:solidFill>
              </a:defRPr>
            </a:lvl1pPr>
            <a:lvl2pPr lvl="1" algn="ctr">
              <a:spcBef>
                <a:spcPts val="300"/>
              </a:spcBef>
              <a:spcAft>
                <a:spcPts val="0"/>
              </a:spcAft>
              <a:buSzPts val="1700"/>
              <a:buNone/>
              <a:defRPr>
                <a:solidFill>
                  <a:srgbClr val="8B8B8D"/>
                </a:solidFill>
              </a:defRPr>
            </a:lvl2pPr>
            <a:lvl3pPr lvl="2" algn="ctr">
              <a:spcBef>
                <a:spcPts val="270"/>
              </a:spcBef>
              <a:spcAft>
                <a:spcPts val="0"/>
              </a:spcAft>
              <a:buSzPts val="1620"/>
              <a:buNone/>
              <a:defRPr>
                <a:solidFill>
                  <a:srgbClr val="8B8B8D"/>
                </a:solidFill>
              </a:defRPr>
            </a:lvl3pPr>
            <a:lvl4pPr lvl="3" algn="ctr">
              <a:spcBef>
                <a:spcPts val="240"/>
              </a:spcBef>
              <a:spcAft>
                <a:spcPts val="0"/>
              </a:spcAft>
              <a:buSzPts val="1600"/>
              <a:buNone/>
              <a:defRPr>
                <a:solidFill>
                  <a:srgbClr val="8B8B8D"/>
                </a:solidFill>
              </a:defRPr>
            </a:lvl4pPr>
            <a:lvl5pPr lvl="4" algn="ctr">
              <a:spcBef>
                <a:spcPts val="210"/>
              </a:spcBef>
              <a:spcAft>
                <a:spcPts val="0"/>
              </a:spcAft>
              <a:buSzPts val="1400"/>
              <a:buNone/>
              <a:defRPr>
                <a:solidFill>
                  <a:srgbClr val="8B8B8D"/>
                </a:solidFill>
              </a:defRPr>
            </a:lvl5pPr>
            <a:lvl6pPr lvl="5" algn="ctr">
              <a:spcBef>
                <a:spcPts val="195"/>
              </a:spcBef>
              <a:spcAft>
                <a:spcPts val="0"/>
              </a:spcAft>
              <a:buSzPts val="1300"/>
              <a:buNone/>
              <a:defRPr>
                <a:solidFill>
                  <a:srgbClr val="8B8B8D"/>
                </a:solidFill>
              </a:defRPr>
            </a:lvl6pPr>
            <a:lvl7pPr lvl="6" algn="ctr">
              <a:spcBef>
                <a:spcPts val="195"/>
              </a:spcBef>
              <a:spcAft>
                <a:spcPts val="0"/>
              </a:spcAft>
              <a:buSzPts val="1300"/>
              <a:buNone/>
              <a:defRPr>
                <a:solidFill>
                  <a:srgbClr val="8B8B8D"/>
                </a:solidFill>
              </a:defRPr>
            </a:lvl7pPr>
            <a:lvl8pPr lvl="7" algn="ctr">
              <a:spcBef>
                <a:spcPts val="195"/>
              </a:spcBef>
              <a:spcAft>
                <a:spcPts val="0"/>
              </a:spcAft>
              <a:buSzPts val="1300"/>
              <a:buNone/>
              <a:defRPr>
                <a:solidFill>
                  <a:srgbClr val="8B8B8D"/>
                </a:solidFill>
              </a:defRPr>
            </a:lvl8pPr>
            <a:lvl9pPr lvl="8" algn="ctr">
              <a:spcBef>
                <a:spcPts val="195"/>
              </a:spcBef>
              <a:spcAft>
                <a:spcPts val="0"/>
              </a:spcAft>
              <a:buSzPts val="1300"/>
              <a:buNone/>
              <a:defRPr>
                <a:solidFill>
                  <a:srgbClr val="8B8B8D"/>
                </a:solidFill>
              </a:defRPr>
            </a:lvl9pPr>
          </a:lstStyle>
          <a:p>
            <a:endParaRPr/>
          </a:p>
        </p:txBody>
      </p:sp>
      <p:sp>
        <p:nvSpPr>
          <p:cNvPr id="20" name="Google Shape;20;p2"/>
          <p:cNvSpPr txBox="1">
            <a:spLocks noGrp="1"/>
          </p:cNvSpPr>
          <p:nvPr>
            <p:ph type="dt" idx="10"/>
          </p:nvPr>
        </p:nvSpPr>
        <p:spPr>
          <a:xfrm>
            <a:off x="457200" y="18288"/>
            <a:ext cx="2895600" cy="32918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1" name="Google Shape;21;p2"/>
          <p:cNvSpPr txBox="1">
            <a:spLocks noGrp="1"/>
          </p:cNvSpPr>
          <p:nvPr>
            <p:ph type="ftr" idx="11"/>
          </p:nvPr>
        </p:nvSpPr>
        <p:spPr>
          <a:xfrm>
            <a:off x="3429000" y="18288"/>
            <a:ext cx="4114800" cy="32918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2" name="Google Shape;22;p2"/>
          <p:cNvSpPr txBox="1">
            <a:spLocks noGrp="1"/>
          </p:cNvSpPr>
          <p:nvPr>
            <p:ph type="sldNum" idx="12"/>
          </p:nvPr>
        </p:nvSpPr>
        <p:spPr>
          <a:xfrm>
            <a:off x="7620000" y="18288"/>
            <a:ext cx="1066800" cy="329184"/>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US" smtClean="0"/>
              <a:pPr/>
              <a:t>‹#›</a:t>
            </a:fld>
            <a:endParaRPr lang="en-US" dirty="0"/>
          </a:p>
        </p:txBody>
      </p:sp>
      <p:cxnSp>
        <p:nvCxnSpPr>
          <p:cNvPr id="23" name="Google Shape;23;p2"/>
          <p:cNvCxnSpPr/>
          <p:nvPr/>
        </p:nvCxnSpPr>
        <p:spPr>
          <a:xfrm>
            <a:off x="685800" y="3398520"/>
            <a:ext cx="7848600" cy="1588"/>
          </a:xfrm>
          <a:prstGeom prst="straightConnector1">
            <a:avLst/>
          </a:prstGeom>
          <a:noFill/>
          <a:ln w="19050" cap="flat" cmpd="sng">
            <a:solidFill>
              <a:schemeClr val="dk2"/>
            </a:solidFill>
            <a:prstDash val="solid"/>
            <a:round/>
            <a:headEnd type="none" w="sm" len="sm"/>
            <a:tailEnd type="none" w="sm" len="sm"/>
          </a:ln>
        </p:spPr>
      </p:cxnSp>
    </p:spTree>
    <p:extLst>
      <p:ext uri="{BB962C8B-B14F-4D97-AF65-F5344CB8AC3E}">
        <p14:creationId xmlns:p14="http://schemas.microsoft.com/office/powerpoint/2010/main" val="32690801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2"/>
        </a:solidFill>
        <a:effectLst/>
      </p:bgPr>
    </p:bg>
    <p:spTree>
      <p:nvGrpSpPr>
        <p:cNvPr id="1" name="Shape 30"/>
        <p:cNvGrpSpPr/>
        <p:nvPr/>
      </p:nvGrpSpPr>
      <p:grpSpPr>
        <a:xfrm>
          <a:off x="0" y="0"/>
          <a:ext cx="0" cy="0"/>
          <a:chOff x="0" y="0"/>
          <a:chExt cx="0" cy="0"/>
        </a:xfrm>
      </p:grpSpPr>
      <p:sp>
        <p:nvSpPr>
          <p:cNvPr id="31" name="Google Shape;31;p4"/>
          <p:cNvSpPr txBox="1">
            <a:spLocks noGrp="1"/>
          </p:cNvSpPr>
          <p:nvPr>
            <p:ph type="title"/>
          </p:nvPr>
        </p:nvSpPr>
        <p:spPr>
          <a:xfrm>
            <a:off x="722313" y="2362201"/>
            <a:ext cx="7772400" cy="2200275"/>
          </a:xfrm>
          <a:prstGeom prst="rect">
            <a:avLst/>
          </a:prstGeom>
          <a:noFill/>
          <a:ln>
            <a:noFill/>
          </a:ln>
        </p:spPr>
        <p:txBody>
          <a:bodyPr spcFirstLastPara="1" wrap="square" lIns="91425" tIns="45700" rIns="91425" bIns="45700" anchor="b" anchorCtr="0"/>
          <a:lstStyle>
            <a:lvl1pPr lvl="0" algn="l">
              <a:spcBef>
                <a:spcPts val="0"/>
              </a:spcBef>
              <a:spcAft>
                <a:spcPts val="0"/>
              </a:spcAft>
              <a:buClr>
                <a:schemeClr val="lt2"/>
              </a:buClr>
              <a:buSzPts val="4800"/>
              <a:buFont typeface="Arial"/>
              <a:buNone/>
              <a:defRPr sz="3600" b="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4"/>
          <p:cNvSpPr txBox="1">
            <a:spLocks noGrp="1"/>
          </p:cNvSpPr>
          <p:nvPr>
            <p:ph type="body" idx="1"/>
          </p:nvPr>
        </p:nvSpPr>
        <p:spPr>
          <a:xfrm>
            <a:off x="722313" y="4626866"/>
            <a:ext cx="7772400" cy="1500187"/>
          </a:xfrm>
          <a:prstGeom prst="rect">
            <a:avLst/>
          </a:prstGeom>
          <a:noFill/>
          <a:ln>
            <a:noFill/>
          </a:ln>
        </p:spPr>
        <p:txBody>
          <a:bodyPr spcFirstLastPara="1" wrap="square" lIns="91425" tIns="45700" rIns="91425" bIns="45700" anchor="t" anchorCtr="0"/>
          <a:lstStyle>
            <a:lvl1pPr marL="342900" lvl="0" indent="-171450" algn="l">
              <a:spcBef>
                <a:spcPts val="360"/>
              </a:spcBef>
              <a:spcAft>
                <a:spcPts val="0"/>
              </a:spcAft>
              <a:buSzPts val="2040"/>
              <a:buNone/>
              <a:defRPr sz="1800">
                <a:solidFill>
                  <a:schemeClr val="lt2"/>
                </a:solidFill>
              </a:defRPr>
            </a:lvl1pPr>
            <a:lvl2pPr marL="685800" lvl="1" indent="-171450" algn="l">
              <a:spcBef>
                <a:spcPts val="270"/>
              </a:spcBef>
              <a:spcAft>
                <a:spcPts val="0"/>
              </a:spcAft>
              <a:buSzPts val="1530"/>
              <a:buNone/>
              <a:defRPr sz="1350">
                <a:solidFill>
                  <a:schemeClr val="lt1"/>
                </a:solidFill>
              </a:defRPr>
            </a:lvl2pPr>
            <a:lvl3pPr marL="1028700" lvl="2" indent="-171450" algn="l">
              <a:spcBef>
                <a:spcPts val="240"/>
              </a:spcBef>
              <a:spcAft>
                <a:spcPts val="0"/>
              </a:spcAft>
              <a:buSzPts val="1440"/>
              <a:buNone/>
              <a:defRPr sz="1200">
                <a:solidFill>
                  <a:schemeClr val="lt1"/>
                </a:solidFill>
              </a:defRPr>
            </a:lvl3pPr>
            <a:lvl4pPr marL="1371600" lvl="3" indent="-171450" algn="l">
              <a:spcBef>
                <a:spcPts val="210"/>
              </a:spcBef>
              <a:spcAft>
                <a:spcPts val="0"/>
              </a:spcAft>
              <a:buSzPts val="1400"/>
              <a:buNone/>
              <a:defRPr sz="1050">
                <a:solidFill>
                  <a:schemeClr val="lt1"/>
                </a:solidFill>
              </a:defRPr>
            </a:lvl4pPr>
            <a:lvl5pPr marL="1714500" lvl="4" indent="-171450" algn="l">
              <a:spcBef>
                <a:spcPts val="210"/>
              </a:spcBef>
              <a:spcAft>
                <a:spcPts val="0"/>
              </a:spcAft>
              <a:buSzPts val="1400"/>
              <a:buNone/>
              <a:defRPr sz="1050">
                <a:solidFill>
                  <a:schemeClr val="lt1"/>
                </a:solidFill>
              </a:defRPr>
            </a:lvl5pPr>
            <a:lvl6pPr marL="2057400" lvl="5" indent="-171450" algn="l">
              <a:spcBef>
                <a:spcPts val="210"/>
              </a:spcBef>
              <a:spcAft>
                <a:spcPts val="0"/>
              </a:spcAft>
              <a:buSzPts val="1400"/>
              <a:buNone/>
              <a:defRPr sz="1050">
                <a:solidFill>
                  <a:schemeClr val="lt1"/>
                </a:solidFill>
              </a:defRPr>
            </a:lvl6pPr>
            <a:lvl7pPr marL="2400300" lvl="6" indent="-171450" algn="l">
              <a:spcBef>
                <a:spcPts val="210"/>
              </a:spcBef>
              <a:spcAft>
                <a:spcPts val="0"/>
              </a:spcAft>
              <a:buSzPts val="1400"/>
              <a:buNone/>
              <a:defRPr sz="1050">
                <a:solidFill>
                  <a:schemeClr val="lt1"/>
                </a:solidFill>
              </a:defRPr>
            </a:lvl7pPr>
            <a:lvl8pPr marL="2743200" lvl="7" indent="-171450" algn="l">
              <a:spcBef>
                <a:spcPts val="210"/>
              </a:spcBef>
              <a:spcAft>
                <a:spcPts val="0"/>
              </a:spcAft>
              <a:buSzPts val="1400"/>
              <a:buNone/>
              <a:defRPr sz="1050">
                <a:solidFill>
                  <a:schemeClr val="lt1"/>
                </a:solidFill>
              </a:defRPr>
            </a:lvl8pPr>
            <a:lvl9pPr marL="3086100" lvl="8" indent="-171450" algn="l">
              <a:spcBef>
                <a:spcPts val="210"/>
              </a:spcBef>
              <a:spcAft>
                <a:spcPts val="0"/>
              </a:spcAft>
              <a:buSzPts val="1400"/>
              <a:buNone/>
              <a:defRPr sz="1050">
                <a:solidFill>
                  <a:schemeClr val="lt1"/>
                </a:solidFill>
              </a:defRPr>
            </a:lvl9pPr>
          </a:lstStyle>
          <a:p>
            <a:endParaRPr/>
          </a:p>
        </p:txBody>
      </p:sp>
      <p:sp>
        <p:nvSpPr>
          <p:cNvPr id="33" name="Google Shape;33;p4"/>
          <p:cNvSpPr txBox="1">
            <a:spLocks noGrp="1"/>
          </p:cNvSpPr>
          <p:nvPr>
            <p:ph type="dt" idx="10"/>
          </p:nvPr>
        </p:nvSpPr>
        <p:spPr>
          <a:xfrm>
            <a:off x="457200" y="18288"/>
            <a:ext cx="2895600" cy="32918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4" name="Google Shape;34;p4"/>
          <p:cNvSpPr txBox="1">
            <a:spLocks noGrp="1"/>
          </p:cNvSpPr>
          <p:nvPr>
            <p:ph type="ftr" idx="11"/>
          </p:nvPr>
        </p:nvSpPr>
        <p:spPr>
          <a:xfrm>
            <a:off x="3429000" y="18288"/>
            <a:ext cx="4114800" cy="32918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5" name="Google Shape;35;p4"/>
          <p:cNvSpPr txBox="1">
            <a:spLocks noGrp="1"/>
          </p:cNvSpPr>
          <p:nvPr>
            <p:ph type="sldNum" idx="12"/>
          </p:nvPr>
        </p:nvSpPr>
        <p:spPr>
          <a:xfrm>
            <a:off x="7620000" y="18288"/>
            <a:ext cx="1066800" cy="329184"/>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US" smtClean="0"/>
              <a:pPr/>
              <a:t>‹#›</a:t>
            </a:fld>
            <a:endParaRPr lang="en-US" dirty="0"/>
          </a:p>
        </p:txBody>
      </p:sp>
      <p:cxnSp>
        <p:nvCxnSpPr>
          <p:cNvPr id="36" name="Google Shape;36;p4"/>
          <p:cNvCxnSpPr/>
          <p:nvPr/>
        </p:nvCxnSpPr>
        <p:spPr>
          <a:xfrm>
            <a:off x="731520" y="4599432"/>
            <a:ext cx="7848600" cy="1588"/>
          </a:xfrm>
          <a:prstGeom prst="straightConnector1">
            <a:avLst/>
          </a:prstGeom>
          <a:noFill/>
          <a:ln w="19050" cap="flat" cmpd="sng">
            <a:solidFill>
              <a:schemeClr val="lt2"/>
            </a:solidFill>
            <a:prstDash val="solid"/>
            <a:round/>
            <a:headEnd type="none" w="sm" len="sm"/>
            <a:tailEnd type="none" w="sm" len="sm"/>
          </a:ln>
        </p:spPr>
      </p:cxnSp>
    </p:spTree>
    <p:extLst>
      <p:ext uri="{BB962C8B-B14F-4D97-AF65-F5344CB8AC3E}">
        <p14:creationId xmlns:p14="http://schemas.microsoft.com/office/powerpoint/2010/main" val="9348733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4"/>
        <p:cNvGrpSpPr/>
        <p:nvPr/>
      </p:nvGrpSpPr>
      <p:grpSpPr>
        <a:xfrm>
          <a:off x="0" y="0"/>
          <a:ext cx="0" cy="0"/>
          <a:chOff x="0" y="0"/>
          <a:chExt cx="0" cy="0"/>
        </a:xfrm>
      </p:grpSpPr>
      <p:sp>
        <p:nvSpPr>
          <p:cNvPr id="55" name="Google Shape;55;p7"/>
          <p:cNvSpPr txBox="1">
            <a:spLocks noGrp="1"/>
          </p:cNvSpPr>
          <p:nvPr>
            <p:ph type="title"/>
          </p:nvPr>
        </p:nvSpPr>
        <p:spPr>
          <a:xfrm>
            <a:off x="457200" y="533400"/>
            <a:ext cx="8229600" cy="990600"/>
          </a:xfrm>
          <a:prstGeom prst="rect">
            <a:avLst/>
          </a:prstGeom>
          <a:noFill/>
          <a:ln>
            <a:noFill/>
          </a:ln>
        </p:spPr>
        <p:txBody>
          <a:bodyPr spcFirstLastPara="1" wrap="square" lIns="91425" tIns="45700" rIns="91425" bIns="45700" anchor="ctr" anchorCtr="0"/>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7"/>
          <p:cNvSpPr txBox="1">
            <a:spLocks noGrp="1"/>
          </p:cNvSpPr>
          <p:nvPr>
            <p:ph type="dt" idx="10"/>
          </p:nvPr>
        </p:nvSpPr>
        <p:spPr>
          <a:xfrm>
            <a:off x="457200" y="18288"/>
            <a:ext cx="2895600" cy="32918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7" name="Google Shape;57;p7"/>
          <p:cNvSpPr txBox="1">
            <a:spLocks noGrp="1"/>
          </p:cNvSpPr>
          <p:nvPr>
            <p:ph type="ftr" idx="11"/>
          </p:nvPr>
        </p:nvSpPr>
        <p:spPr>
          <a:xfrm>
            <a:off x="3429000" y="18288"/>
            <a:ext cx="4114800" cy="32918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8" name="Google Shape;58;p7"/>
          <p:cNvSpPr txBox="1">
            <a:spLocks noGrp="1"/>
          </p:cNvSpPr>
          <p:nvPr>
            <p:ph type="sldNum" idx="12"/>
          </p:nvPr>
        </p:nvSpPr>
        <p:spPr>
          <a:xfrm>
            <a:off x="7620000" y="18288"/>
            <a:ext cx="1066800" cy="329184"/>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30128389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9"/>
        <p:cNvGrpSpPr/>
        <p:nvPr/>
      </p:nvGrpSpPr>
      <p:grpSpPr>
        <a:xfrm>
          <a:off x="0" y="0"/>
          <a:ext cx="0" cy="0"/>
          <a:chOff x="0" y="0"/>
          <a:chExt cx="0" cy="0"/>
        </a:xfrm>
      </p:grpSpPr>
      <p:sp>
        <p:nvSpPr>
          <p:cNvPr id="60" name="Google Shape;60;p8"/>
          <p:cNvSpPr txBox="1">
            <a:spLocks noGrp="1"/>
          </p:cNvSpPr>
          <p:nvPr>
            <p:ph type="dt" idx="10"/>
          </p:nvPr>
        </p:nvSpPr>
        <p:spPr>
          <a:xfrm>
            <a:off x="457200" y="18288"/>
            <a:ext cx="2895600" cy="32918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61" name="Google Shape;61;p8"/>
          <p:cNvSpPr txBox="1">
            <a:spLocks noGrp="1"/>
          </p:cNvSpPr>
          <p:nvPr>
            <p:ph type="ftr" idx="11"/>
          </p:nvPr>
        </p:nvSpPr>
        <p:spPr>
          <a:xfrm>
            <a:off x="3429000" y="18288"/>
            <a:ext cx="4114800" cy="32918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62" name="Google Shape;62;p8"/>
          <p:cNvSpPr txBox="1">
            <a:spLocks noGrp="1"/>
          </p:cNvSpPr>
          <p:nvPr>
            <p:ph type="sldNum" idx="12"/>
          </p:nvPr>
        </p:nvSpPr>
        <p:spPr>
          <a:xfrm>
            <a:off x="7620000" y="18288"/>
            <a:ext cx="1066800" cy="329184"/>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31144942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70"/>
        <p:cNvGrpSpPr/>
        <p:nvPr/>
      </p:nvGrpSpPr>
      <p:grpSpPr>
        <a:xfrm>
          <a:off x="0" y="0"/>
          <a:ext cx="0" cy="0"/>
          <a:chOff x="0" y="0"/>
          <a:chExt cx="0" cy="0"/>
        </a:xfrm>
      </p:grpSpPr>
      <p:sp>
        <p:nvSpPr>
          <p:cNvPr id="71" name="Google Shape;71;p10"/>
          <p:cNvSpPr txBox="1">
            <a:spLocks noGrp="1"/>
          </p:cNvSpPr>
          <p:nvPr>
            <p:ph type="title"/>
          </p:nvPr>
        </p:nvSpPr>
        <p:spPr>
          <a:xfrm>
            <a:off x="457201" y="792480"/>
            <a:ext cx="2142680" cy="1264920"/>
          </a:xfrm>
          <a:prstGeom prst="rect">
            <a:avLst/>
          </a:prstGeom>
          <a:noFill/>
          <a:ln>
            <a:noFill/>
          </a:ln>
        </p:spPr>
        <p:txBody>
          <a:bodyPr spcFirstLastPara="1" wrap="square" lIns="91425" tIns="45700" rIns="91425" bIns="45700" anchor="b" anchorCtr="0"/>
          <a:lstStyle>
            <a:lvl1pPr lvl="0" algn="l">
              <a:spcBef>
                <a:spcPts val="0"/>
              </a:spcBef>
              <a:spcAft>
                <a:spcPts val="0"/>
              </a:spcAft>
              <a:buClr>
                <a:schemeClr val="dk2"/>
              </a:buClr>
              <a:buSzPts val="2400"/>
              <a:buFont typeface="Arial"/>
              <a:buNone/>
              <a:defRPr sz="18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 name="Google Shape;72;p10"/>
          <p:cNvSpPr>
            <a:spLocks noGrp="1"/>
          </p:cNvSpPr>
          <p:nvPr>
            <p:ph type="pic" idx="2"/>
          </p:nvPr>
        </p:nvSpPr>
        <p:spPr>
          <a:xfrm>
            <a:off x="2858610" y="838201"/>
            <a:ext cx="5904390" cy="5500456"/>
          </a:xfrm>
          <a:prstGeom prst="rect">
            <a:avLst/>
          </a:prstGeom>
          <a:solidFill>
            <a:schemeClr val="lt2"/>
          </a:solidFill>
          <a:ln w="76200" cap="flat" cmpd="sng">
            <a:solidFill>
              <a:srgbClr val="FFFFFF"/>
            </a:solidFill>
            <a:prstDash val="solid"/>
            <a:miter lim="800000"/>
            <a:headEnd type="none" w="sm" len="sm"/>
            <a:tailEnd type="none" w="sm" len="sm"/>
          </a:ln>
          <a:effectLst>
            <a:outerShdw blurRad="50800" dist="12700" dir="5400000" algn="t" rotWithShape="0">
              <a:srgbClr val="000000">
                <a:alpha val="58823"/>
              </a:srgbClr>
            </a:outerShdw>
          </a:effectLst>
        </p:spPr>
        <p:txBody>
          <a:bodyPr spcFirstLastPara="1" wrap="square" lIns="91425" tIns="45700" rIns="91425" bIns="45700" anchor="t" anchorCtr="0"/>
          <a:lstStyle>
            <a:lvl1pPr marR="0" lvl="0" algn="l" rtl="0">
              <a:spcBef>
                <a:spcPts val="480"/>
              </a:spcBef>
              <a:spcAft>
                <a:spcPts val="0"/>
              </a:spcAft>
              <a:buClr>
                <a:schemeClr val="accent1"/>
              </a:buClr>
              <a:buSzPts val="2720"/>
              <a:buFont typeface="Arial"/>
              <a:buNone/>
              <a:defRPr sz="2400" b="0" i="0" u="none" strike="noStrike" cap="none">
                <a:solidFill>
                  <a:schemeClr val="dk1"/>
                </a:solidFill>
                <a:latin typeface="Arial"/>
                <a:ea typeface="Arial"/>
                <a:cs typeface="Arial"/>
                <a:sym typeface="Arial"/>
              </a:defRPr>
            </a:lvl1pPr>
            <a:lvl2pPr marR="0" lvl="1" algn="l" rtl="0">
              <a:spcBef>
                <a:spcPts val="420"/>
              </a:spcBef>
              <a:spcAft>
                <a:spcPts val="0"/>
              </a:spcAft>
              <a:buClr>
                <a:schemeClr val="accent1"/>
              </a:buClr>
              <a:buSzPts val="2380"/>
              <a:buFont typeface="Arial"/>
              <a:buNone/>
              <a:defRPr sz="2100" b="0" i="0" u="none" strike="noStrike" cap="none">
                <a:solidFill>
                  <a:schemeClr val="dk1"/>
                </a:solidFill>
                <a:latin typeface="Arial"/>
                <a:ea typeface="Arial"/>
                <a:cs typeface="Arial"/>
                <a:sym typeface="Arial"/>
              </a:defRPr>
            </a:lvl2pPr>
            <a:lvl3pPr marR="0" lvl="2" algn="l" rtl="0">
              <a:spcBef>
                <a:spcPts val="360"/>
              </a:spcBef>
              <a:spcAft>
                <a:spcPts val="0"/>
              </a:spcAft>
              <a:buClr>
                <a:schemeClr val="accent1"/>
              </a:buClr>
              <a:buSzPts val="2160"/>
              <a:buFont typeface="Arial"/>
              <a:buNone/>
              <a:defRPr sz="1800" b="0" i="0" u="none" strike="noStrike" cap="none">
                <a:solidFill>
                  <a:schemeClr val="dk1"/>
                </a:solidFill>
                <a:latin typeface="Arial"/>
                <a:ea typeface="Arial"/>
                <a:cs typeface="Arial"/>
                <a:sym typeface="Arial"/>
              </a:defRPr>
            </a:lvl3pPr>
            <a:lvl4pPr marR="0" lvl="3" algn="l" rtl="0">
              <a:spcBef>
                <a:spcPts val="300"/>
              </a:spcBef>
              <a:spcAft>
                <a:spcPts val="0"/>
              </a:spcAft>
              <a:buClr>
                <a:schemeClr val="accent1"/>
              </a:buClr>
              <a:buSzPts val="2000"/>
              <a:buFont typeface="Arial"/>
              <a:buNone/>
              <a:defRPr sz="1500" b="0" i="0" u="none" strike="noStrike" cap="none">
                <a:solidFill>
                  <a:schemeClr val="dk1"/>
                </a:solidFill>
                <a:latin typeface="Arial"/>
                <a:ea typeface="Arial"/>
                <a:cs typeface="Arial"/>
                <a:sym typeface="Arial"/>
              </a:defRPr>
            </a:lvl4pPr>
            <a:lvl5pPr marR="0" lvl="4" algn="l" rtl="0">
              <a:spcBef>
                <a:spcPts val="300"/>
              </a:spcBef>
              <a:spcAft>
                <a:spcPts val="0"/>
              </a:spcAft>
              <a:buClr>
                <a:schemeClr val="accent1"/>
              </a:buClr>
              <a:buSzPts val="2000"/>
              <a:buFont typeface="Arial"/>
              <a:buNone/>
              <a:defRPr sz="1500" b="0" i="0" u="none" strike="noStrike" cap="none">
                <a:solidFill>
                  <a:schemeClr val="dk1"/>
                </a:solidFill>
                <a:latin typeface="Arial"/>
                <a:ea typeface="Arial"/>
                <a:cs typeface="Arial"/>
                <a:sym typeface="Arial"/>
              </a:defRPr>
            </a:lvl5pPr>
            <a:lvl6pPr marR="0" lvl="5" algn="l" rtl="0">
              <a:spcBef>
                <a:spcPts val="300"/>
              </a:spcBef>
              <a:spcAft>
                <a:spcPts val="0"/>
              </a:spcAft>
              <a:buClr>
                <a:schemeClr val="accent1"/>
              </a:buClr>
              <a:buSzPts val="2000"/>
              <a:buFont typeface="Arial"/>
              <a:buNone/>
              <a:defRPr sz="1500" b="0" i="0" u="none" strike="noStrike" cap="none">
                <a:solidFill>
                  <a:schemeClr val="dk1"/>
                </a:solidFill>
                <a:latin typeface="Arial"/>
                <a:ea typeface="Arial"/>
                <a:cs typeface="Arial"/>
                <a:sym typeface="Arial"/>
              </a:defRPr>
            </a:lvl6pPr>
            <a:lvl7pPr marR="0" lvl="6" algn="l" rtl="0">
              <a:spcBef>
                <a:spcPts val="300"/>
              </a:spcBef>
              <a:spcAft>
                <a:spcPts val="0"/>
              </a:spcAft>
              <a:buClr>
                <a:schemeClr val="accent1"/>
              </a:buClr>
              <a:buSzPts val="2000"/>
              <a:buFont typeface="Arial"/>
              <a:buNone/>
              <a:defRPr sz="1500" b="0" i="0" u="none" strike="noStrike" cap="none">
                <a:solidFill>
                  <a:schemeClr val="dk1"/>
                </a:solidFill>
                <a:latin typeface="Arial"/>
                <a:ea typeface="Arial"/>
                <a:cs typeface="Arial"/>
                <a:sym typeface="Arial"/>
              </a:defRPr>
            </a:lvl7pPr>
            <a:lvl8pPr marR="0" lvl="7" algn="l" rtl="0">
              <a:spcBef>
                <a:spcPts val="300"/>
              </a:spcBef>
              <a:spcAft>
                <a:spcPts val="0"/>
              </a:spcAft>
              <a:buClr>
                <a:schemeClr val="accent1"/>
              </a:buClr>
              <a:buSzPts val="2000"/>
              <a:buFont typeface="Arial"/>
              <a:buNone/>
              <a:defRPr sz="1500" b="0" i="0" u="none" strike="noStrike" cap="none">
                <a:solidFill>
                  <a:schemeClr val="dk1"/>
                </a:solidFill>
                <a:latin typeface="Arial"/>
                <a:ea typeface="Arial"/>
                <a:cs typeface="Arial"/>
                <a:sym typeface="Arial"/>
              </a:defRPr>
            </a:lvl8pPr>
            <a:lvl9pPr marR="0" lvl="8" algn="l" rtl="0">
              <a:spcBef>
                <a:spcPts val="300"/>
              </a:spcBef>
              <a:spcAft>
                <a:spcPts val="0"/>
              </a:spcAft>
              <a:buClr>
                <a:schemeClr val="accent1"/>
              </a:buClr>
              <a:buSzPts val="2000"/>
              <a:buFont typeface="Arial"/>
              <a:buNone/>
              <a:defRPr sz="1500" b="0" i="0" u="none" strike="noStrike" cap="none">
                <a:solidFill>
                  <a:schemeClr val="dk1"/>
                </a:solidFill>
                <a:latin typeface="Arial"/>
                <a:ea typeface="Arial"/>
                <a:cs typeface="Arial"/>
                <a:sym typeface="Arial"/>
              </a:defRPr>
            </a:lvl9pPr>
          </a:lstStyle>
          <a:p>
            <a:endParaRPr dirty="0"/>
          </a:p>
        </p:txBody>
      </p:sp>
      <p:sp>
        <p:nvSpPr>
          <p:cNvPr id="73" name="Google Shape;73;p10"/>
          <p:cNvSpPr txBox="1">
            <a:spLocks noGrp="1"/>
          </p:cNvSpPr>
          <p:nvPr>
            <p:ph type="body" idx="1"/>
          </p:nvPr>
        </p:nvSpPr>
        <p:spPr>
          <a:xfrm>
            <a:off x="457200" y="2133600"/>
            <a:ext cx="2139696" cy="4242816"/>
          </a:xfrm>
          <a:prstGeom prst="rect">
            <a:avLst/>
          </a:prstGeom>
          <a:noFill/>
          <a:ln>
            <a:noFill/>
          </a:ln>
        </p:spPr>
        <p:txBody>
          <a:bodyPr spcFirstLastPara="1" wrap="square" lIns="91425" tIns="45700" rIns="91425" bIns="45700" anchor="t" anchorCtr="0"/>
          <a:lstStyle>
            <a:lvl1pPr marL="342900" lvl="0" indent="-171450" algn="l">
              <a:spcBef>
                <a:spcPts val="210"/>
              </a:spcBef>
              <a:spcAft>
                <a:spcPts val="0"/>
              </a:spcAft>
              <a:buSzPts val="1190"/>
              <a:buNone/>
              <a:defRPr sz="1050"/>
            </a:lvl1pPr>
            <a:lvl2pPr marL="685800" lvl="1" indent="-171450" algn="l">
              <a:spcBef>
                <a:spcPts val="180"/>
              </a:spcBef>
              <a:spcAft>
                <a:spcPts val="0"/>
              </a:spcAft>
              <a:buSzPts val="1020"/>
              <a:buNone/>
              <a:defRPr sz="900"/>
            </a:lvl2pPr>
            <a:lvl3pPr marL="1028700" lvl="2" indent="-171450" algn="l">
              <a:spcBef>
                <a:spcPts val="150"/>
              </a:spcBef>
              <a:spcAft>
                <a:spcPts val="0"/>
              </a:spcAft>
              <a:buSzPts val="900"/>
              <a:buNone/>
              <a:defRPr sz="750"/>
            </a:lvl3pPr>
            <a:lvl4pPr marL="1371600" lvl="3" indent="-171450" algn="l">
              <a:spcBef>
                <a:spcPts val="135"/>
              </a:spcBef>
              <a:spcAft>
                <a:spcPts val="0"/>
              </a:spcAft>
              <a:buSzPts val="900"/>
              <a:buNone/>
              <a:defRPr sz="675"/>
            </a:lvl4pPr>
            <a:lvl5pPr marL="1714500" lvl="4" indent="-171450" algn="l">
              <a:spcBef>
                <a:spcPts val="135"/>
              </a:spcBef>
              <a:spcAft>
                <a:spcPts val="0"/>
              </a:spcAft>
              <a:buSzPts val="900"/>
              <a:buNone/>
              <a:defRPr sz="675"/>
            </a:lvl5pPr>
            <a:lvl6pPr marL="2057400" lvl="5" indent="-171450" algn="l">
              <a:spcBef>
                <a:spcPts val="135"/>
              </a:spcBef>
              <a:spcAft>
                <a:spcPts val="0"/>
              </a:spcAft>
              <a:buSzPts val="900"/>
              <a:buNone/>
              <a:defRPr sz="675"/>
            </a:lvl6pPr>
            <a:lvl7pPr marL="2400300" lvl="6" indent="-171450" algn="l">
              <a:spcBef>
                <a:spcPts val="135"/>
              </a:spcBef>
              <a:spcAft>
                <a:spcPts val="0"/>
              </a:spcAft>
              <a:buSzPts val="900"/>
              <a:buNone/>
              <a:defRPr sz="675"/>
            </a:lvl7pPr>
            <a:lvl8pPr marL="2743200" lvl="7" indent="-171450" algn="l">
              <a:spcBef>
                <a:spcPts val="135"/>
              </a:spcBef>
              <a:spcAft>
                <a:spcPts val="0"/>
              </a:spcAft>
              <a:buSzPts val="900"/>
              <a:buNone/>
              <a:defRPr sz="675"/>
            </a:lvl8pPr>
            <a:lvl9pPr marL="3086100" lvl="8" indent="-171450" algn="l">
              <a:spcBef>
                <a:spcPts val="135"/>
              </a:spcBef>
              <a:spcAft>
                <a:spcPts val="0"/>
              </a:spcAft>
              <a:buSzPts val="900"/>
              <a:buNone/>
              <a:defRPr sz="675"/>
            </a:lvl9pPr>
          </a:lstStyle>
          <a:p>
            <a:endParaRPr/>
          </a:p>
        </p:txBody>
      </p:sp>
      <p:sp>
        <p:nvSpPr>
          <p:cNvPr id="74" name="Google Shape;74;p10"/>
          <p:cNvSpPr txBox="1">
            <a:spLocks noGrp="1"/>
          </p:cNvSpPr>
          <p:nvPr>
            <p:ph type="dt" idx="10"/>
          </p:nvPr>
        </p:nvSpPr>
        <p:spPr>
          <a:xfrm>
            <a:off x="457200" y="18288"/>
            <a:ext cx="2895600" cy="32918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5" name="Google Shape;75;p10"/>
          <p:cNvSpPr txBox="1">
            <a:spLocks noGrp="1"/>
          </p:cNvSpPr>
          <p:nvPr>
            <p:ph type="ftr" idx="11"/>
          </p:nvPr>
        </p:nvSpPr>
        <p:spPr>
          <a:xfrm>
            <a:off x="3429000" y="18288"/>
            <a:ext cx="4114800" cy="32918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6" name="Google Shape;76;p10"/>
          <p:cNvSpPr txBox="1">
            <a:spLocks noGrp="1"/>
          </p:cNvSpPr>
          <p:nvPr>
            <p:ph type="sldNum" idx="12"/>
          </p:nvPr>
        </p:nvSpPr>
        <p:spPr>
          <a:xfrm>
            <a:off x="7620000" y="18288"/>
            <a:ext cx="1066800" cy="329184"/>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35095649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7"/>
        <p:cNvGrpSpPr/>
        <p:nvPr/>
      </p:nvGrpSpPr>
      <p:grpSpPr>
        <a:xfrm>
          <a:off x="0" y="0"/>
          <a:ext cx="0" cy="0"/>
          <a:chOff x="0" y="0"/>
          <a:chExt cx="0" cy="0"/>
        </a:xfrm>
      </p:grpSpPr>
      <p:sp>
        <p:nvSpPr>
          <p:cNvPr id="78" name="Google Shape;78;p11"/>
          <p:cNvSpPr txBox="1">
            <a:spLocks noGrp="1"/>
          </p:cNvSpPr>
          <p:nvPr>
            <p:ph type="title"/>
          </p:nvPr>
        </p:nvSpPr>
        <p:spPr>
          <a:xfrm>
            <a:off x="457200" y="533400"/>
            <a:ext cx="8229600" cy="990600"/>
          </a:xfrm>
          <a:prstGeom prst="rect">
            <a:avLst/>
          </a:prstGeom>
          <a:noFill/>
          <a:ln>
            <a:noFill/>
          </a:ln>
        </p:spPr>
        <p:txBody>
          <a:bodyPr spcFirstLastPara="1" wrap="square" lIns="91425" tIns="45700" rIns="91425" bIns="45700" anchor="ctr" anchorCtr="0"/>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11"/>
          <p:cNvSpPr txBox="1">
            <a:spLocks noGrp="1"/>
          </p:cNvSpPr>
          <p:nvPr>
            <p:ph type="body" idx="1"/>
          </p:nvPr>
        </p:nvSpPr>
        <p:spPr>
          <a:xfrm rot="5400000">
            <a:off x="2133600" y="-76200"/>
            <a:ext cx="4876800" cy="8229600"/>
          </a:xfrm>
          <a:prstGeom prst="rect">
            <a:avLst/>
          </a:prstGeom>
          <a:noFill/>
          <a:ln>
            <a:noFill/>
          </a:ln>
        </p:spPr>
        <p:txBody>
          <a:bodyPr spcFirstLastPara="1" wrap="square" lIns="91425" tIns="45700" rIns="91425" bIns="45700" anchor="t" anchorCtr="0"/>
          <a:lstStyle>
            <a:lvl1pPr marL="342900" lvl="0" indent="-244316" algn="l">
              <a:spcBef>
                <a:spcPts val="270"/>
              </a:spcBef>
              <a:spcAft>
                <a:spcPts val="0"/>
              </a:spcAft>
              <a:buSzPts val="1530"/>
              <a:buChar char="•"/>
              <a:defRPr/>
            </a:lvl1pPr>
            <a:lvl2pPr marL="685800" lvl="1" indent="-244316" algn="l">
              <a:spcBef>
                <a:spcPts val="270"/>
              </a:spcBef>
              <a:spcAft>
                <a:spcPts val="0"/>
              </a:spcAft>
              <a:buSzPts val="1530"/>
              <a:buChar char="•"/>
              <a:defRPr/>
            </a:lvl2pPr>
            <a:lvl3pPr marL="1028700" lvl="2" indent="-248602" algn="l">
              <a:spcBef>
                <a:spcPts val="270"/>
              </a:spcBef>
              <a:spcAft>
                <a:spcPts val="0"/>
              </a:spcAft>
              <a:buSzPts val="1620"/>
              <a:buChar char="•"/>
              <a:defRPr/>
            </a:lvl3pPr>
            <a:lvl4pPr marL="1371600" lvl="3" indent="-257175" algn="l">
              <a:spcBef>
                <a:spcPts val="270"/>
              </a:spcBef>
              <a:spcAft>
                <a:spcPts val="0"/>
              </a:spcAft>
              <a:buSzPts val="1800"/>
              <a:buChar char="•"/>
              <a:defRPr/>
            </a:lvl4pPr>
            <a:lvl5pPr marL="1714500" lvl="4" indent="-257175" algn="l">
              <a:spcBef>
                <a:spcPts val="270"/>
              </a:spcBef>
              <a:spcAft>
                <a:spcPts val="0"/>
              </a:spcAft>
              <a:buSzPts val="1800"/>
              <a:buChar char="•"/>
              <a:defRPr/>
            </a:lvl5pPr>
            <a:lvl6pPr marL="2057400" lvl="5" indent="-257175" algn="l">
              <a:spcBef>
                <a:spcPts val="270"/>
              </a:spcBef>
              <a:spcAft>
                <a:spcPts val="0"/>
              </a:spcAft>
              <a:buSzPts val="1800"/>
              <a:buChar char="•"/>
              <a:defRPr/>
            </a:lvl6pPr>
            <a:lvl7pPr marL="2400300" lvl="6" indent="-257175" algn="l">
              <a:spcBef>
                <a:spcPts val="270"/>
              </a:spcBef>
              <a:spcAft>
                <a:spcPts val="0"/>
              </a:spcAft>
              <a:buSzPts val="1800"/>
              <a:buChar char="•"/>
              <a:defRPr/>
            </a:lvl7pPr>
            <a:lvl8pPr marL="2743200" lvl="7" indent="-257175" algn="l">
              <a:spcBef>
                <a:spcPts val="270"/>
              </a:spcBef>
              <a:spcAft>
                <a:spcPts val="0"/>
              </a:spcAft>
              <a:buSzPts val="1800"/>
              <a:buChar char="•"/>
              <a:defRPr/>
            </a:lvl8pPr>
            <a:lvl9pPr marL="3086100" lvl="8" indent="-257175" algn="l">
              <a:spcBef>
                <a:spcPts val="270"/>
              </a:spcBef>
              <a:spcAft>
                <a:spcPts val="0"/>
              </a:spcAft>
              <a:buSzPts val="1800"/>
              <a:buChar char="•"/>
              <a:defRPr/>
            </a:lvl9pPr>
          </a:lstStyle>
          <a:p>
            <a:endParaRPr/>
          </a:p>
        </p:txBody>
      </p:sp>
      <p:sp>
        <p:nvSpPr>
          <p:cNvPr id="80" name="Google Shape;80;p11"/>
          <p:cNvSpPr txBox="1">
            <a:spLocks noGrp="1"/>
          </p:cNvSpPr>
          <p:nvPr>
            <p:ph type="dt" idx="10"/>
          </p:nvPr>
        </p:nvSpPr>
        <p:spPr>
          <a:xfrm>
            <a:off x="457200" y="18288"/>
            <a:ext cx="2895600" cy="32918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81" name="Google Shape;81;p11"/>
          <p:cNvSpPr txBox="1">
            <a:spLocks noGrp="1"/>
          </p:cNvSpPr>
          <p:nvPr>
            <p:ph type="ftr" idx="11"/>
          </p:nvPr>
        </p:nvSpPr>
        <p:spPr>
          <a:xfrm>
            <a:off x="3429000" y="18288"/>
            <a:ext cx="4114800" cy="32918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82" name="Google Shape;82;p11"/>
          <p:cNvSpPr txBox="1">
            <a:spLocks noGrp="1"/>
          </p:cNvSpPr>
          <p:nvPr>
            <p:ph type="sldNum" idx="12"/>
          </p:nvPr>
        </p:nvSpPr>
        <p:spPr>
          <a:xfrm>
            <a:off x="7620000" y="18288"/>
            <a:ext cx="1066800" cy="329184"/>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145297494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83"/>
        <p:cNvGrpSpPr/>
        <p:nvPr/>
      </p:nvGrpSpPr>
      <p:grpSpPr>
        <a:xfrm>
          <a:off x="0" y="0"/>
          <a:ext cx="0" cy="0"/>
          <a:chOff x="0" y="0"/>
          <a:chExt cx="0" cy="0"/>
        </a:xfrm>
      </p:grpSpPr>
      <p:sp>
        <p:nvSpPr>
          <p:cNvPr id="84" name="Google Shape;84;p12"/>
          <p:cNvSpPr txBox="1">
            <a:spLocks noGrp="1"/>
          </p:cNvSpPr>
          <p:nvPr>
            <p:ph type="title"/>
          </p:nvPr>
        </p:nvSpPr>
        <p:spPr>
          <a:xfrm rot="5400000">
            <a:off x="4724400" y="2514600"/>
            <a:ext cx="5867400" cy="2057400"/>
          </a:xfrm>
          <a:prstGeom prst="rect">
            <a:avLst/>
          </a:prstGeom>
          <a:noFill/>
          <a:ln>
            <a:noFill/>
          </a:ln>
        </p:spPr>
        <p:txBody>
          <a:bodyPr spcFirstLastPara="1" wrap="square" lIns="91425" tIns="45700" rIns="91425" bIns="45700" anchor="b" anchorCtr="0"/>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 name="Google Shape;85;p12"/>
          <p:cNvSpPr txBox="1">
            <a:spLocks noGrp="1"/>
          </p:cNvSpPr>
          <p:nvPr>
            <p:ph type="body" idx="1"/>
          </p:nvPr>
        </p:nvSpPr>
        <p:spPr>
          <a:xfrm rot="5400000">
            <a:off x="533400" y="533400"/>
            <a:ext cx="5867400" cy="6019800"/>
          </a:xfrm>
          <a:prstGeom prst="rect">
            <a:avLst/>
          </a:prstGeom>
          <a:noFill/>
          <a:ln>
            <a:noFill/>
          </a:ln>
        </p:spPr>
        <p:txBody>
          <a:bodyPr spcFirstLastPara="1" wrap="square" lIns="91425" tIns="45700" rIns="91425" bIns="45700" anchor="t" anchorCtr="0"/>
          <a:lstStyle>
            <a:lvl1pPr marL="342900" lvl="0" indent="-244316" algn="l">
              <a:spcBef>
                <a:spcPts val="270"/>
              </a:spcBef>
              <a:spcAft>
                <a:spcPts val="0"/>
              </a:spcAft>
              <a:buSzPts val="1530"/>
              <a:buChar char="•"/>
              <a:defRPr/>
            </a:lvl1pPr>
            <a:lvl2pPr marL="685800" lvl="1" indent="-244316" algn="l">
              <a:spcBef>
                <a:spcPts val="270"/>
              </a:spcBef>
              <a:spcAft>
                <a:spcPts val="0"/>
              </a:spcAft>
              <a:buSzPts val="1530"/>
              <a:buChar char="•"/>
              <a:defRPr/>
            </a:lvl2pPr>
            <a:lvl3pPr marL="1028700" lvl="2" indent="-248602" algn="l">
              <a:spcBef>
                <a:spcPts val="270"/>
              </a:spcBef>
              <a:spcAft>
                <a:spcPts val="0"/>
              </a:spcAft>
              <a:buSzPts val="1620"/>
              <a:buChar char="•"/>
              <a:defRPr/>
            </a:lvl3pPr>
            <a:lvl4pPr marL="1371600" lvl="3" indent="-257175" algn="l">
              <a:spcBef>
                <a:spcPts val="270"/>
              </a:spcBef>
              <a:spcAft>
                <a:spcPts val="0"/>
              </a:spcAft>
              <a:buSzPts val="1800"/>
              <a:buChar char="•"/>
              <a:defRPr/>
            </a:lvl4pPr>
            <a:lvl5pPr marL="1714500" lvl="4" indent="-257175" algn="l">
              <a:spcBef>
                <a:spcPts val="270"/>
              </a:spcBef>
              <a:spcAft>
                <a:spcPts val="0"/>
              </a:spcAft>
              <a:buSzPts val="1800"/>
              <a:buChar char="•"/>
              <a:defRPr/>
            </a:lvl5pPr>
            <a:lvl6pPr marL="2057400" lvl="5" indent="-257175" algn="l">
              <a:spcBef>
                <a:spcPts val="270"/>
              </a:spcBef>
              <a:spcAft>
                <a:spcPts val="0"/>
              </a:spcAft>
              <a:buSzPts val="1800"/>
              <a:buChar char="•"/>
              <a:defRPr/>
            </a:lvl6pPr>
            <a:lvl7pPr marL="2400300" lvl="6" indent="-257175" algn="l">
              <a:spcBef>
                <a:spcPts val="270"/>
              </a:spcBef>
              <a:spcAft>
                <a:spcPts val="0"/>
              </a:spcAft>
              <a:buSzPts val="1800"/>
              <a:buChar char="•"/>
              <a:defRPr/>
            </a:lvl7pPr>
            <a:lvl8pPr marL="2743200" lvl="7" indent="-257175" algn="l">
              <a:spcBef>
                <a:spcPts val="270"/>
              </a:spcBef>
              <a:spcAft>
                <a:spcPts val="0"/>
              </a:spcAft>
              <a:buSzPts val="1800"/>
              <a:buChar char="•"/>
              <a:defRPr/>
            </a:lvl8pPr>
            <a:lvl9pPr marL="3086100" lvl="8" indent="-257175" algn="l">
              <a:spcBef>
                <a:spcPts val="270"/>
              </a:spcBef>
              <a:spcAft>
                <a:spcPts val="0"/>
              </a:spcAft>
              <a:buSzPts val="1800"/>
              <a:buChar char="•"/>
              <a:defRPr/>
            </a:lvl9pPr>
          </a:lstStyle>
          <a:p>
            <a:endParaRPr/>
          </a:p>
        </p:txBody>
      </p:sp>
      <p:sp>
        <p:nvSpPr>
          <p:cNvPr id="86" name="Google Shape;86;p12"/>
          <p:cNvSpPr txBox="1">
            <a:spLocks noGrp="1"/>
          </p:cNvSpPr>
          <p:nvPr>
            <p:ph type="dt" idx="10"/>
          </p:nvPr>
        </p:nvSpPr>
        <p:spPr>
          <a:xfrm>
            <a:off x="457200" y="18288"/>
            <a:ext cx="2895600" cy="32918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87" name="Google Shape;87;p12"/>
          <p:cNvSpPr txBox="1">
            <a:spLocks noGrp="1"/>
          </p:cNvSpPr>
          <p:nvPr>
            <p:ph type="ftr" idx="11"/>
          </p:nvPr>
        </p:nvSpPr>
        <p:spPr>
          <a:xfrm>
            <a:off x="3429000" y="18288"/>
            <a:ext cx="4114800" cy="32918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88" name="Google Shape;88;p12"/>
          <p:cNvSpPr txBox="1">
            <a:spLocks noGrp="1"/>
          </p:cNvSpPr>
          <p:nvPr>
            <p:ph type="sldNum" idx="12"/>
          </p:nvPr>
        </p:nvSpPr>
        <p:spPr>
          <a:xfrm>
            <a:off x="7620000" y="18288"/>
            <a:ext cx="1066800" cy="329184"/>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20557853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6" name="Picture 5" descr="wh-rev.eps"/>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5410200" y="228600"/>
            <a:ext cx="3429000" cy="3429000"/>
          </a:xfrm>
          <a:prstGeom prst="rect">
            <a:avLst/>
          </a:prstGeom>
        </p:spPr>
      </p:pic>
      <p:sp>
        <p:nvSpPr>
          <p:cNvPr id="7" name="Title 1"/>
          <p:cNvSpPr>
            <a:spLocks noGrp="1"/>
          </p:cNvSpPr>
          <p:nvPr>
            <p:ph type="ctrTitle" hasCustomPrompt="1"/>
          </p:nvPr>
        </p:nvSpPr>
        <p:spPr>
          <a:xfrm>
            <a:off x="-76200" y="3429000"/>
            <a:ext cx="9296400" cy="990600"/>
          </a:xfrm>
          <a:prstGeom prst="rect">
            <a:avLst/>
          </a:prstGeom>
          <a:solidFill>
            <a:schemeClr val="accent6"/>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dirty="0"/>
              <a:t>MASTER TITLE STYLE</a:t>
            </a:r>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chemeClr val="accent6"/>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4263786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10383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userDrawn="1"/>
        </p:nvSpPr>
        <p:spPr>
          <a:xfrm>
            <a:off x="-76200" y="457200"/>
            <a:ext cx="9296400" cy="533400"/>
          </a:xfrm>
          <a:prstGeom prst="rect">
            <a:avLst/>
          </a:prstGeom>
          <a:solidFill>
            <a:schemeClr val="accent1"/>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1800">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318176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userDrawn="1"/>
        </p:nvSpPr>
        <p:spPr>
          <a:xfrm>
            <a:off x="-76200" y="457200"/>
            <a:ext cx="9296400" cy="533400"/>
          </a:xfrm>
          <a:prstGeom prst="rect">
            <a:avLst/>
          </a:prstGeom>
          <a:solidFill>
            <a:srgbClr val="005DAA"/>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1800">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636301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userDrawn="1"/>
        </p:nvSpPr>
        <p:spPr>
          <a:xfrm>
            <a:off x="-76200" y="457200"/>
            <a:ext cx="9296400" cy="533400"/>
          </a:xfrm>
          <a:prstGeom prst="rect">
            <a:avLst/>
          </a:prstGeom>
          <a:solidFill>
            <a:schemeClr val="tx2"/>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1800">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636301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image" Target="../media/image3.png"/><Relationship Id="rId2" Type="http://schemas.openxmlformats.org/officeDocument/2006/relationships/slideLayout" Target="../slideLayouts/slideLayout8.xml"/><Relationship Id="rId16" Type="http://schemas.openxmlformats.org/officeDocument/2006/relationships/theme" Target="../theme/theme2.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4.xml"/><Relationship Id="rId7"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4"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image" Target="../media/image3.png"/><Relationship Id="rId2" Type="http://schemas.openxmlformats.org/officeDocument/2006/relationships/slideLayout" Target="../slideLayouts/slideLayout29.xml"/><Relationship Id="rId16" Type="http://schemas.openxmlformats.org/officeDocument/2006/relationships/theme" Target="../theme/theme4.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5" Type="http://schemas.openxmlformats.org/officeDocument/2006/relationships/slideLayout" Target="../slideLayouts/slideLayout47.xml"/><Relationship Id="rId4"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2"/>
            <a:ext cx="9144000" cy="6857998"/>
          </a:xfrm>
          <a:prstGeom prst="rect">
            <a:avLst/>
          </a:prstGeom>
          <a:solidFill>
            <a:srgbClr val="E6E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7200" y="6165126"/>
            <a:ext cx="1371600" cy="514350"/>
          </a:xfrm>
          <a:prstGeom prst="rect">
            <a:avLst/>
          </a:prstGeom>
        </p:spPr>
      </p:pic>
    </p:spTree>
    <p:extLst>
      <p:ext uri="{BB962C8B-B14F-4D97-AF65-F5344CB8AC3E}">
        <p14:creationId xmlns:p14="http://schemas.microsoft.com/office/powerpoint/2010/main" val="3932967662"/>
      </p:ext>
    </p:extLst>
  </p:cSld>
  <p:clrMap bg1="lt1" tx1="dk1" bg2="lt2" tx2="dk2" accent1="accent1" accent2="accent2" accent3="accent3" accent4="accent4" accent5="accent5" accent6="accent6" hlink="hlink" folHlink="folHlink"/>
  <p:sldLayoutIdLst>
    <p:sldLayoutId id="2147483701" r:id="rId1"/>
    <p:sldLayoutId id="2147483714" r:id="rId2"/>
    <p:sldLayoutId id="2147483715" r:id="rId3"/>
    <p:sldLayoutId id="2147483716" r:id="rId4"/>
    <p:sldLayoutId id="2147483717" r:id="rId5"/>
    <p:sldLayoutId id="2147483713" r:id="rId6"/>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58557" y="6264610"/>
            <a:ext cx="1082949" cy="407124"/>
          </a:xfrm>
          <a:prstGeom prst="rect">
            <a:avLst/>
          </a:prstGeom>
        </p:spPr>
      </p:pic>
    </p:spTree>
    <p:extLst>
      <p:ext uri="{BB962C8B-B14F-4D97-AF65-F5344CB8AC3E}">
        <p14:creationId xmlns:p14="http://schemas.microsoft.com/office/powerpoint/2010/main" val="1228208913"/>
      </p:ext>
    </p:extLst>
  </p:cSld>
  <p:clrMap bg1="lt1" tx1="dk1" bg2="lt2" tx2="dk2" accent1="accent1" accent2="accent2" accent3="accent3" accent4="accent4" accent5="accent5" accent6="accent6" hlink="hlink" folHlink="folHlink"/>
  <p:sldLayoutIdLst>
    <p:sldLayoutId id="2147483666" r:id="rId1"/>
    <p:sldLayoutId id="2147483702" r:id="rId2"/>
    <p:sldLayoutId id="2147483705" r:id="rId3"/>
    <p:sldLayoutId id="2147483703" r:id="rId4"/>
    <p:sldLayoutId id="2147483718" r:id="rId5"/>
    <p:sldLayoutId id="2147483665" r:id="rId6"/>
    <p:sldLayoutId id="2147483667" r:id="rId7"/>
    <p:sldLayoutId id="2147483668" r:id="rId8"/>
    <p:sldLayoutId id="2147483669" r:id="rId9"/>
    <p:sldLayoutId id="2147483670" r:id="rId10"/>
    <p:sldLayoutId id="2147483671" r:id="rId11"/>
    <p:sldLayoutId id="2147483672" r:id="rId12"/>
    <p:sldLayoutId id="2147483673" r:id="rId13"/>
    <p:sldLayoutId id="2147483662" r:id="rId14"/>
    <p:sldLayoutId id="2147483663" r:id="rId15"/>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8557" y="6264610"/>
            <a:ext cx="1082949" cy="407124"/>
          </a:xfrm>
          <a:prstGeom prst="rect">
            <a:avLst/>
          </a:prstGeom>
        </p:spPr>
      </p:pic>
    </p:spTree>
    <p:extLst>
      <p:ext uri="{BB962C8B-B14F-4D97-AF65-F5344CB8AC3E}">
        <p14:creationId xmlns:p14="http://schemas.microsoft.com/office/powerpoint/2010/main" val="3941488525"/>
      </p:ext>
    </p:extLst>
  </p:cSld>
  <p:clrMap bg1="lt1" tx1="dk1" bg2="lt2" tx2="dk2" accent1="accent1" accent2="accent2" accent3="accent3" accent4="accent4" accent5="accent5" accent6="accent6" hlink="hlink" folHlink="folHlink"/>
  <p:sldLayoutIdLst>
    <p:sldLayoutId id="2147483689" r:id="rId1"/>
    <p:sldLayoutId id="2147483707" r:id="rId2"/>
    <p:sldLayoutId id="2147483710" r:id="rId3"/>
    <p:sldLayoutId id="2147483708" r:id="rId4"/>
    <p:sldLayoutId id="2147483719" r:id="rId5"/>
    <p:sldLayoutId id="2147483709" r:id="rId6"/>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58558" y="6264610"/>
            <a:ext cx="1082949" cy="407124"/>
          </a:xfrm>
          <a:prstGeom prst="rect">
            <a:avLst/>
          </a:prstGeom>
        </p:spPr>
      </p:pic>
    </p:spTree>
    <p:extLst>
      <p:ext uri="{BB962C8B-B14F-4D97-AF65-F5344CB8AC3E}">
        <p14:creationId xmlns:p14="http://schemas.microsoft.com/office/powerpoint/2010/main" val="2890813361"/>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Lst>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p:nvPr/>
        </p:nvSpPr>
        <p:spPr>
          <a:xfrm>
            <a:off x="0" y="220786"/>
            <a:ext cx="9144000" cy="228600"/>
          </a:xfrm>
          <a:prstGeom prst="rect">
            <a:avLst/>
          </a:prstGeom>
          <a:solidFill>
            <a:srgbClr val="FFFFFF"/>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b="0" i="0" u="none" strike="noStrike" cap="none" dirty="0">
              <a:solidFill>
                <a:schemeClr val="lt1"/>
              </a:solidFill>
              <a:latin typeface="Arial"/>
              <a:ea typeface="Arial"/>
              <a:cs typeface="Arial"/>
              <a:sym typeface="Arial"/>
            </a:endParaRPr>
          </a:p>
        </p:txBody>
      </p:sp>
      <p:sp>
        <p:nvSpPr>
          <p:cNvPr id="11" name="Google Shape;11;p1"/>
          <p:cNvSpPr txBox="1">
            <a:spLocks noGrp="1"/>
          </p:cNvSpPr>
          <p:nvPr>
            <p:ph type="title"/>
          </p:nvPr>
        </p:nvSpPr>
        <p:spPr>
          <a:xfrm>
            <a:off x="457200" y="533400"/>
            <a:ext cx="8229600" cy="9906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chemeClr val="dk2"/>
              </a:buClr>
              <a:buSzPts val="4000"/>
              <a:buFont typeface="Arial"/>
              <a:buNone/>
              <a:defRPr sz="4000" b="0" i="0" u="none" strike="noStrike" cap="non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1"/>
          <p:cNvSpPr txBox="1">
            <a:spLocks noGrp="1"/>
          </p:cNvSpPr>
          <p:nvPr>
            <p:ph type="body" idx="1"/>
          </p:nvPr>
        </p:nvSpPr>
        <p:spPr>
          <a:xfrm>
            <a:off x="457200" y="1600200"/>
            <a:ext cx="8229600" cy="4876800"/>
          </a:xfrm>
          <a:prstGeom prst="rect">
            <a:avLst/>
          </a:prstGeom>
          <a:noFill/>
          <a:ln>
            <a:noFill/>
          </a:ln>
        </p:spPr>
        <p:txBody>
          <a:bodyPr spcFirstLastPara="1" wrap="square" lIns="91425" tIns="45700" rIns="91425" bIns="45700" anchor="t" anchorCtr="0"/>
          <a:lstStyle>
            <a:lvl1pPr marL="457200" marR="0" lvl="0" indent="-358140" algn="l" rtl="0">
              <a:spcBef>
                <a:spcPts val="480"/>
              </a:spcBef>
              <a:spcAft>
                <a:spcPts val="0"/>
              </a:spcAft>
              <a:buClr>
                <a:schemeClr val="accent1"/>
              </a:buClr>
              <a:buSzPts val="2040"/>
              <a:buFont typeface="Arial"/>
              <a:buChar char="•"/>
              <a:defRPr sz="2400" b="0" i="0" u="none" strike="noStrike" cap="none">
                <a:solidFill>
                  <a:schemeClr val="dk1"/>
                </a:solidFill>
                <a:latin typeface="Arial"/>
                <a:ea typeface="Arial"/>
                <a:cs typeface="Arial"/>
                <a:sym typeface="Arial"/>
              </a:defRPr>
            </a:lvl1pPr>
            <a:lvl2pPr marL="914400" marR="0" lvl="1" indent="-336550" algn="l" rtl="0">
              <a:spcBef>
                <a:spcPts val="400"/>
              </a:spcBef>
              <a:spcAft>
                <a:spcPts val="0"/>
              </a:spcAft>
              <a:buClr>
                <a:schemeClr val="accent1"/>
              </a:buClr>
              <a:buSzPts val="1700"/>
              <a:buFont typeface="Arial"/>
              <a:buChar char="•"/>
              <a:defRPr sz="2000" b="0" i="0" u="none" strike="noStrike" cap="none">
                <a:solidFill>
                  <a:schemeClr val="dk1"/>
                </a:solidFill>
                <a:latin typeface="Arial"/>
                <a:ea typeface="Arial"/>
                <a:cs typeface="Arial"/>
                <a:sym typeface="Arial"/>
              </a:defRPr>
            </a:lvl2pPr>
            <a:lvl3pPr marL="1371600" marR="0" lvl="2" indent="-331469" algn="l" rtl="0">
              <a:spcBef>
                <a:spcPts val="360"/>
              </a:spcBef>
              <a:spcAft>
                <a:spcPts val="0"/>
              </a:spcAft>
              <a:buClr>
                <a:schemeClr val="accent1"/>
              </a:buClr>
              <a:buSzPts val="162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1750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1150" algn="l" rtl="0">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6pPr>
            <a:lvl7pPr marL="3200400" marR="0" lvl="6" indent="-311150" algn="l" rtl="0">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7pPr>
            <a:lvl8pPr marL="3657600" marR="0" lvl="7" indent="-311150" algn="l" rtl="0">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8pPr>
            <a:lvl9pPr marL="4114800" marR="0" lvl="8" indent="-311150" algn="l" rtl="0">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9pPr>
          </a:lstStyle>
          <a:p>
            <a:endParaRPr/>
          </a:p>
        </p:txBody>
      </p:sp>
      <p:sp>
        <p:nvSpPr>
          <p:cNvPr id="13" name="Google Shape;13;p1"/>
          <p:cNvSpPr/>
          <p:nvPr/>
        </p:nvSpPr>
        <p:spPr>
          <a:xfrm>
            <a:off x="0" y="0"/>
            <a:ext cx="9144000" cy="365760"/>
          </a:xfrm>
          <a:prstGeom prst="rect">
            <a:avLst/>
          </a:prstGeom>
          <a:solidFill>
            <a:schemeClr val="accent1"/>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b="0" i="0" u="none" strike="noStrike" cap="none" dirty="0">
              <a:solidFill>
                <a:schemeClr val="lt1"/>
              </a:solidFill>
              <a:latin typeface="Arial"/>
              <a:ea typeface="Arial"/>
              <a:cs typeface="Arial"/>
              <a:sym typeface="Arial"/>
            </a:endParaRPr>
          </a:p>
        </p:txBody>
      </p:sp>
      <p:sp>
        <p:nvSpPr>
          <p:cNvPr id="14" name="Google Shape;14;p1"/>
          <p:cNvSpPr txBox="1">
            <a:spLocks noGrp="1"/>
          </p:cNvSpPr>
          <p:nvPr>
            <p:ph type="dt" idx="10"/>
          </p:nvPr>
        </p:nvSpPr>
        <p:spPr>
          <a:xfrm>
            <a:off x="457200" y="18288"/>
            <a:ext cx="2895600" cy="329184"/>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900" b="0" i="0" u="none" strike="noStrike" cap="none">
                <a:solidFill>
                  <a:srgbClr val="FFFFFF"/>
                </a:solidFill>
                <a:latin typeface="Arial"/>
                <a:ea typeface="Arial"/>
                <a:cs typeface="Arial"/>
                <a:sym typeface="Arial"/>
              </a:defRPr>
            </a:lvl1pPr>
            <a:lvl2pPr marR="0" lvl="1" algn="l" rtl="0">
              <a:spcBef>
                <a:spcPts val="0"/>
              </a:spcBef>
              <a:spcAft>
                <a:spcPts val="0"/>
              </a:spcAft>
              <a:buSzPts val="1400"/>
              <a:buNone/>
              <a:defRPr sz="135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35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35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35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35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35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35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350" b="0" i="0" u="none" strike="noStrike" cap="none">
                <a:solidFill>
                  <a:schemeClr val="dk1"/>
                </a:solidFill>
                <a:latin typeface="Arial"/>
                <a:ea typeface="Arial"/>
                <a:cs typeface="Arial"/>
                <a:sym typeface="Arial"/>
              </a:defRPr>
            </a:lvl9pPr>
          </a:lstStyle>
          <a:p>
            <a:endParaRPr dirty="0"/>
          </a:p>
        </p:txBody>
      </p:sp>
      <p:sp>
        <p:nvSpPr>
          <p:cNvPr id="15" name="Google Shape;15;p1"/>
          <p:cNvSpPr txBox="1">
            <a:spLocks noGrp="1"/>
          </p:cNvSpPr>
          <p:nvPr>
            <p:ph type="ftr" idx="11"/>
          </p:nvPr>
        </p:nvSpPr>
        <p:spPr>
          <a:xfrm>
            <a:off x="3429000" y="18288"/>
            <a:ext cx="4114800" cy="329184"/>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900" b="0" i="0" u="none" strike="noStrike" cap="none">
                <a:solidFill>
                  <a:srgbClr val="FFFFFF"/>
                </a:solidFill>
                <a:latin typeface="Arial"/>
                <a:ea typeface="Arial"/>
                <a:cs typeface="Arial"/>
                <a:sym typeface="Arial"/>
              </a:defRPr>
            </a:lvl1pPr>
            <a:lvl2pPr marR="0" lvl="1" algn="l" rtl="0">
              <a:spcBef>
                <a:spcPts val="0"/>
              </a:spcBef>
              <a:spcAft>
                <a:spcPts val="0"/>
              </a:spcAft>
              <a:buSzPts val="1400"/>
              <a:buNone/>
              <a:defRPr sz="135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35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35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35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35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35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35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350" b="0" i="0" u="none" strike="noStrike" cap="none">
                <a:solidFill>
                  <a:schemeClr val="dk1"/>
                </a:solidFill>
                <a:latin typeface="Arial"/>
                <a:ea typeface="Arial"/>
                <a:cs typeface="Arial"/>
                <a:sym typeface="Arial"/>
              </a:defRPr>
            </a:lvl9pPr>
          </a:lstStyle>
          <a:p>
            <a:endParaRPr dirty="0"/>
          </a:p>
        </p:txBody>
      </p:sp>
      <p:sp>
        <p:nvSpPr>
          <p:cNvPr id="16" name="Google Shape;16;p1"/>
          <p:cNvSpPr txBox="1">
            <a:spLocks noGrp="1"/>
          </p:cNvSpPr>
          <p:nvPr>
            <p:ph type="sldNum" idx="12"/>
          </p:nvPr>
        </p:nvSpPr>
        <p:spPr>
          <a:xfrm>
            <a:off x="7620000" y="18288"/>
            <a:ext cx="1066800" cy="329184"/>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050" b="1" i="0" u="none" strike="noStrike" cap="none">
                <a:solidFill>
                  <a:srgbClr val="FFFFFF"/>
                </a:solidFill>
                <a:latin typeface="Arial"/>
                <a:ea typeface="Arial"/>
                <a:cs typeface="Arial"/>
                <a:sym typeface="Arial"/>
              </a:defRPr>
            </a:lvl1pPr>
            <a:lvl2pPr marL="0" marR="0" lvl="1" indent="0" algn="l" rtl="0">
              <a:spcBef>
                <a:spcPts val="0"/>
              </a:spcBef>
              <a:buNone/>
              <a:defRPr sz="1050" b="1" i="0" u="none" strike="noStrike" cap="none">
                <a:solidFill>
                  <a:srgbClr val="FFFFFF"/>
                </a:solidFill>
                <a:latin typeface="Arial"/>
                <a:ea typeface="Arial"/>
                <a:cs typeface="Arial"/>
                <a:sym typeface="Arial"/>
              </a:defRPr>
            </a:lvl2pPr>
            <a:lvl3pPr marL="0" marR="0" lvl="2" indent="0" algn="l" rtl="0">
              <a:spcBef>
                <a:spcPts val="0"/>
              </a:spcBef>
              <a:buNone/>
              <a:defRPr sz="1050" b="1" i="0" u="none" strike="noStrike" cap="none">
                <a:solidFill>
                  <a:srgbClr val="FFFFFF"/>
                </a:solidFill>
                <a:latin typeface="Arial"/>
                <a:ea typeface="Arial"/>
                <a:cs typeface="Arial"/>
                <a:sym typeface="Arial"/>
              </a:defRPr>
            </a:lvl3pPr>
            <a:lvl4pPr marL="0" marR="0" lvl="3" indent="0" algn="l" rtl="0">
              <a:spcBef>
                <a:spcPts val="0"/>
              </a:spcBef>
              <a:buNone/>
              <a:defRPr sz="1050" b="1" i="0" u="none" strike="noStrike" cap="none">
                <a:solidFill>
                  <a:srgbClr val="FFFFFF"/>
                </a:solidFill>
                <a:latin typeface="Arial"/>
                <a:ea typeface="Arial"/>
                <a:cs typeface="Arial"/>
                <a:sym typeface="Arial"/>
              </a:defRPr>
            </a:lvl4pPr>
            <a:lvl5pPr marL="0" marR="0" lvl="4" indent="0" algn="l" rtl="0">
              <a:spcBef>
                <a:spcPts val="0"/>
              </a:spcBef>
              <a:buNone/>
              <a:defRPr sz="1050" b="1" i="0" u="none" strike="noStrike" cap="none">
                <a:solidFill>
                  <a:srgbClr val="FFFFFF"/>
                </a:solidFill>
                <a:latin typeface="Arial"/>
                <a:ea typeface="Arial"/>
                <a:cs typeface="Arial"/>
                <a:sym typeface="Arial"/>
              </a:defRPr>
            </a:lvl5pPr>
            <a:lvl6pPr marL="0" marR="0" lvl="5" indent="0" algn="l" rtl="0">
              <a:spcBef>
                <a:spcPts val="0"/>
              </a:spcBef>
              <a:buNone/>
              <a:defRPr sz="1050" b="1" i="0" u="none" strike="noStrike" cap="none">
                <a:solidFill>
                  <a:srgbClr val="FFFFFF"/>
                </a:solidFill>
                <a:latin typeface="Arial"/>
                <a:ea typeface="Arial"/>
                <a:cs typeface="Arial"/>
                <a:sym typeface="Arial"/>
              </a:defRPr>
            </a:lvl6pPr>
            <a:lvl7pPr marL="0" marR="0" lvl="6" indent="0" algn="l" rtl="0">
              <a:spcBef>
                <a:spcPts val="0"/>
              </a:spcBef>
              <a:buNone/>
              <a:defRPr sz="1050" b="1" i="0" u="none" strike="noStrike" cap="none">
                <a:solidFill>
                  <a:srgbClr val="FFFFFF"/>
                </a:solidFill>
                <a:latin typeface="Arial"/>
                <a:ea typeface="Arial"/>
                <a:cs typeface="Arial"/>
                <a:sym typeface="Arial"/>
              </a:defRPr>
            </a:lvl7pPr>
            <a:lvl8pPr marL="0" marR="0" lvl="7" indent="0" algn="l" rtl="0">
              <a:spcBef>
                <a:spcPts val="0"/>
              </a:spcBef>
              <a:buNone/>
              <a:defRPr sz="1050" b="1" i="0" u="none" strike="noStrike" cap="none">
                <a:solidFill>
                  <a:srgbClr val="FFFFFF"/>
                </a:solidFill>
                <a:latin typeface="Arial"/>
                <a:ea typeface="Arial"/>
                <a:cs typeface="Arial"/>
                <a:sym typeface="Arial"/>
              </a:defRPr>
            </a:lvl8pPr>
            <a:lvl9pPr marL="0" marR="0" lvl="8" indent="0" algn="l" rtl="0">
              <a:spcBef>
                <a:spcPts val="0"/>
              </a:spcBef>
              <a:buNone/>
              <a:defRPr sz="1050" b="1" i="0" u="none" strike="noStrike" cap="none">
                <a:solidFill>
                  <a:srgbClr val="FFFFFF"/>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370983368"/>
      </p:ext>
    </p:extLst>
  </p:cSld>
  <p:clrMap bg1="lt1" tx1="dk1" bg2="dk2" tx2="lt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wmf"/></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43.xml"/><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46.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46.xml"/><Relationship Id="rId5" Type="http://schemas.openxmlformats.org/officeDocument/2006/relationships/image" Target="../media/image13.jpeg"/><Relationship Id="rId4" Type="http://schemas.openxmlformats.org/officeDocument/2006/relationships/image" Target="../media/image12.jpg"/></Relationships>
</file>

<file path=ppt/slides/_rels/slide13.xml.rels><?xml version="1.0" encoding="UTF-8" standalone="yes"?>
<Relationships xmlns="http://schemas.openxmlformats.org/package/2006/relationships"><Relationship Id="rId3" Type="http://schemas.openxmlformats.org/officeDocument/2006/relationships/hyperlink" Target="https://newsroom.statefarm.com/animal-collision/" TargetMode="External"/><Relationship Id="rId2" Type="http://schemas.openxmlformats.org/officeDocument/2006/relationships/notesSlide" Target="../notesSlides/notesSlide13.xml"/><Relationship Id="rId1" Type="http://schemas.openxmlformats.org/officeDocument/2006/relationships/slideLayout" Target="../slideLayouts/slideLayout46.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46.xml"/><Relationship Id="rId5" Type="http://schemas.openxmlformats.org/officeDocument/2006/relationships/hyperlink" Target="https://www.fairfaxcounty.gov/wildlife/fairfax-county-4-poster-pilot-study" TargetMode="External"/><Relationship Id="rId4" Type="http://schemas.openxmlformats.org/officeDocument/2006/relationships/image" Target="../media/image18.JPG"/></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46.xml"/><Relationship Id="rId4" Type="http://schemas.openxmlformats.org/officeDocument/2006/relationships/image" Target="../media/image20.jpg"/></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45.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6.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46.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46.xml"/><Relationship Id="rId5" Type="http://schemas.openxmlformats.org/officeDocument/2006/relationships/image" Target="../media/image28.jpg"/><Relationship Id="rId4" Type="http://schemas.openxmlformats.org/officeDocument/2006/relationships/image" Target="../media/image27.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0.xml"/><Relationship Id="rId1" Type="http://schemas.openxmlformats.org/officeDocument/2006/relationships/slideLayout" Target="../slideLayouts/slideLayout46.xml"/><Relationship Id="rId4" Type="http://schemas.openxmlformats.org/officeDocument/2006/relationships/image" Target="../media/image30.jpg"/></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33.jpg"/><Relationship Id="rId2" Type="http://schemas.openxmlformats.org/officeDocument/2006/relationships/notesSlide" Target="../notesSlides/notesSlide21.xml"/><Relationship Id="rId1" Type="http://schemas.openxmlformats.org/officeDocument/2006/relationships/slideLayout" Target="../slideLayouts/slideLayout46.xml"/><Relationship Id="rId6" Type="http://schemas.openxmlformats.org/officeDocument/2006/relationships/image" Target="../media/image32.emf"/><Relationship Id="rId5" Type="http://schemas.openxmlformats.org/officeDocument/2006/relationships/oleObject" Target="../embeddings/oleObject2.bin"/><Relationship Id="rId4" Type="http://schemas.openxmlformats.org/officeDocument/2006/relationships/image" Target="../media/image31.emf"/></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46.xml"/><Relationship Id="rId5" Type="http://schemas.openxmlformats.org/officeDocument/2006/relationships/image" Target="../media/image36.jpeg"/><Relationship Id="rId4" Type="http://schemas.openxmlformats.org/officeDocument/2006/relationships/image" Target="../media/image35.jpeg"/></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3.xml"/><Relationship Id="rId1" Type="http://schemas.openxmlformats.org/officeDocument/2006/relationships/slideLayout" Target="../slideLayouts/slideLayout46.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46.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46.xml"/><Relationship Id="rId5" Type="http://schemas.openxmlformats.org/officeDocument/2006/relationships/image" Target="../media/image41.png"/><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5.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6.JPG"/><Relationship Id="rId2" Type="http://schemas.openxmlformats.org/officeDocument/2006/relationships/notesSlide" Target="../notesSlides/notesSlide27.xml"/><Relationship Id="rId1" Type="http://schemas.openxmlformats.org/officeDocument/2006/relationships/slideLayout" Target="../slideLayouts/slideLayout46.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2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8.xml"/><Relationship Id="rId1" Type="http://schemas.openxmlformats.org/officeDocument/2006/relationships/slideLayout" Target="../slideLayouts/slideLayout45.xml"/><Relationship Id="rId4" Type="http://schemas.openxmlformats.org/officeDocument/2006/relationships/image" Target="../media/image48.jp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hyperlink" Target="https://creativecommons.org/licenses/by-nd/3.0/" TargetMode="External"/><Relationship Id="rId4" Type="http://schemas.openxmlformats.org/officeDocument/2006/relationships/hyperlink" Target="http://www.dirtandnoise.com/2011/07/dear-america.html" TargetMode="Externa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5.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1.xml"/><Relationship Id="rId1" Type="http://schemas.openxmlformats.org/officeDocument/2006/relationships/slideLayout" Target="../slideLayouts/slideLayout46.xml"/><Relationship Id="rId5" Type="http://schemas.openxmlformats.org/officeDocument/2006/relationships/image" Target="../media/image51.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2.xml"/><Relationship Id="rId1" Type="http://schemas.openxmlformats.org/officeDocument/2006/relationships/slideLayout" Target="../slideLayouts/slideLayout45.xml"/><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hyperlink" Target="https://www.fairfaxcounty.gov/wildlife/deer-management-program" TargetMode="External"/><Relationship Id="rId2" Type="http://schemas.openxmlformats.org/officeDocument/2006/relationships/notesSlide" Target="../notesSlides/notesSlide33.xml"/><Relationship Id="rId1" Type="http://schemas.openxmlformats.org/officeDocument/2006/relationships/slideLayout" Target="../slideLayouts/slideLayout4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807" y="3760781"/>
            <a:ext cx="8952186" cy="889439"/>
          </a:xfrm>
        </p:spPr>
        <p:txBody>
          <a:bodyPr/>
          <a:lstStyle/>
          <a:p>
            <a:pPr algn="ctr"/>
            <a:r>
              <a:rPr lang="en-US" sz="4000" b="1" dirty="0"/>
              <a:t>BXRC Club Meeting: 24 September, 2021</a:t>
            </a:r>
          </a:p>
        </p:txBody>
      </p:sp>
      <p:sp>
        <p:nvSpPr>
          <p:cNvPr id="3" name="Content Placeholder 1">
            <a:extLst>
              <a:ext uri="{FF2B5EF4-FFF2-40B4-BE49-F238E27FC236}">
                <a16:creationId xmlns:a16="http://schemas.microsoft.com/office/drawing/2014/main" id="{0342951B-AB3D-420F-B0D2-938EC14296B7}"/>
              </a:ext>
            </a:extLst>
          </p:cNvPr>
          <p:cNvSpPr txBox="1">
            <a:spLocks/>
          </p:cNvSpPr>
          <p:nvPr/>
        </p:nvSpPr>
        <p:spPr>
          <a:xfrm>
            <a:off x="1600200" y="2819399"/>
            <a:ext cx="5867400" cy="1219201"/>
          </a:xfrm>
          <a:prstGeom prst="rect">
            <a:avLst/>
          </a:prstGeom>
        </p:spPr>
        <p:txBody>
          <a:bodyPr lIns="0" tIns="0" rIns="0" bIns="0">
            <a:normAutofit/>
          </a:bodyPr>
          <a:lstStyle>
            <a:lvl1pPr marL="0" indent="0" algn="l" defTabSz="457200" rtl="0" eaLnBrk="1" latinLnBrk="0" hangingPunct="1">
              <a:spcBef>
                <a:spcPct val="20000"/>
              </a:spcBef>
              <a:buFont typeface="Arial"/>
              <a:buNone/>
              <a:defRPr sz="2200" kern="1200">
                <a:solidFill>
                  <a:srgbClr val="00AEEF"/>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2400" b="1" i="0" u="none" strike="noStrike" kern="1200" cap="none" spc="0" normalizeH="0" baseline="0" noProof="0" dirty="0">
              <a:ln>
                <a:noFill/>
              </a:ln>
              <a:solidFill>
                <a:srgbClr val="00246C"/>
              </a:solidFill>
              <a:effectLst/>
              <a:uLnTx/>
              <a:uFillTx/>
              <a:latin typeface="Arial "/>
              <a:ea typeface="+mn-ea"/>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srgbClr val="00246C"/>
                </a:solidFill>
                <a:effectLst/>
                <a:uLnTx/>
                <a:uFillTx/>
                <a:latin typeface="Arial "/>
                <a:ea typeface="+mn-ea"/>
              </a:rPr>
              <a:t>Rotary Club of Bailey’s Crossroads</a:t>
            </a:r>
            <a:endParaRPr kumimoji="0" lang="en-US" sz="2400" b="0" i="0" u="none" strike="noStrike" kern="1200" cap="none" spc="0" normalizeH="0" baseline="0" noProof="0" dirty="0">
              <a:ln>
                <a:noFill/>
              </a:ln>
              <a:solidFill>
                <a:srgbClr val="00AEEF"/>
              </a:solidFill>
              <a:effectLst/>
              <a:uLnTx/>
              <a:uFillTx/>
              <a:latin typeface="Arial "/>
              <a:ea typeface="+mn-ea"/>
            </a:endParaRPr>
          </a:p>
        </p:txBody>
      </p:sp>
      <p:pic>
        <p:nvPicPr>
          <p:cNvPr id="5" name="Picture 4">
            <a:extLst>
              <a:ext uri="{FF2B5EF4-FFF2-40B4-BE49-F238E27FC236}">
                <a16:creationId xmlns:a16="http://schemas.microsoft.com/office/drawing/2014/main" id="{DC6B1E5C-1364-4463-A53E-A8C3439DB946}"/>
              </a:ext>
            </a:extLst>
          </p:cNvPr>
          <p:cNvPicPr>
            <a:picLocks noChangeAspect="1"/>
          </p:cNvPicPr>
          <p:nvPr/>
        </p:nvPicPr>
        <p:blipFill>
          <a:blip r:embed="rId3"/>
          <a:stretch>
            <a:fillRect/>
          </a:stretch>
        </p:blipFill>
        <p:spPr>
          <a:xfrm>
            <a:off x="1600200" y="1600002"/>
            <a:ext cx="3792041" cy="2286198"/>
          </a:xfrm>
          <a:prstGeom prst="rect">
            <a:avLst/>
          </a:prstGeom>
        </p:spPr>
      </p:pic>
      <p:sp>
        <p:nvSpPr>
          <p:cNvPr id="6" name="Title 1">
            <a:extLst>
              <a:ext uri="{FF2B5EF4-FFF2-40B4-BE49-F238E27FC236}">
                <a16:creationId xmlns:a16="http://schemas.microsoft.com/office/drawing/2014/main" id="{B1AE5606-D188-4335-BCC6-E9D0AF047E4E}"/>
              </a:ext>
            </a:extLst>
          </p:cNvPr>
          <p:cNvSpPr>
            <a:spLocks noGrp="1"/>
          </p:cNvSpPr>
          <p:nvPr/>
        </p:nvSpPr>
        <p:spPr>
          <a:xfrm>
            <a:off x="57808" y="4666085"/>
            <a:ext cx="8923282" cy="1201315"/>
          </a:xfrm>
          <a:prstGeom prst="rect">
            <a:avLst/>
          </a:prstGeom>
          <a:solidFill>
            <a:srgbClr val="00AEEF"/>
          </a:solidFill>
          <a:effectLst>
            <a:outerShdw blurRad="57150" dist="50800" dir="2700000" algn="tl" rotWithShape="0">
              <a:srgbClr val="000000">
                <a:alpha val="40000"/>
              </a:srgbClr>
            </a:outerShdw>
          </a:effectLst>
        </p:spPr>
        <p:txBody>
          <a:bodyPr lIns="548640" tIns="0" rIns="0" bIns="91440" anchor="b" anchorCtr="0">
            <a:noAutofit/>
          </a:bodyPr>
          <a:lstStyle>
            <a:lvl1pPr algn="l" defTabSz="457200" rtl="0" eaLnBrk="1" latinLnBrk="0" hangingPunct="1">
              <a:spcBef>
                <a:spcPct val="0"/>
              </a:spcBef>
              <a:buNone/>
              <a:defRPr sz="4400" b="0" i="0" kern="1200">
                <a:solidFill>
                  <a:schemeClr val="bg1"/>
                </a:solidFill>
                <a:latin typeface="Arial Narrow"/>
                <a:ea typeface="+mj-ea"/>
                <a:cs typeface="Arial Narrow"/>
              </a:defRPr>
            </a:lvl1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Narrow"/>
                <a:ea typeface="+mj-ea"/>
              </a:rPr>
              <a:t>Fairfax County Deer Management Program</a:t>
            </a:r>
          </a:p>
        </p:txBody>
      </p:sp>
      <p:pic>
        <p:nvPicPr>
          <p:cNvPr id="7" name="Picture 6">
            <a:extLst>
              <a:ext uri="{FF2B5EF4-FFF2-40B4-BE49-F238E27FC236}">
                <a16:creationId xmlns:a16="http://schemas.microsoft.com/office/drawing/2014/main" id="{BCA73E2B-F5BB-45CA-92CD-6FB32E92F246}"/>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28600" y="159920"/>
            <a:ext cx="2034540" cy="1516380"/>
          </a:xfrm>
          <a:prstGeom prst="rect">
            <a:avLst/>
          </a:prstGeom>
          <a:noFill/>
          <a:ln>
            <a:noFill/>
          </a:ln>
        </p:spPr>
      </p:pic>
    </p:spTree>
    <p:extLst>
      <p:ext uri="{BB962C8B-B14F-4D97-AF65-F5344CB8AC3E}">
        <p14:creationId xmlns:p14="http://schemas.microsoft.com/office/powerpoint/2010/main" val="8042273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13" name="Google Shape;93;p13"/>
          <p:cNvSpPr txBox="1">
            <a:spLocks noGrp="1"/>
          </p:cNvSpPr>
          <p:nvPr>
            <p:ph type="ctrTitle"/>
          </p:nvPr>
        </p:nvSpPr>
        <p:spPr>
          <a:xfrm>
            <a:off x="675098" y="1775610"/>
            <a:ext cx="6632372" cy="1445419"/>
          </a:xfrm>
          <a:prstGeom prst="rect">
            <a:avLst/>
          </a:prstGeom>
          <a:noFill/>
          <a:ln>
            <a:noFill/>
          </a:ln>
        </p:spPr>
        <p:txBody>
          <a:bodyPr spcFirstLastPara="1" wrap="square" lIns="68569" tIns="34275" rIns="68569" bIns="34275" anchor="b" anchorCtr="0">
            <a:noAutofit/>
          </a:bodyPr>
          <a:lstStyle/>
          <a:p>
            <a:r>
              <a:rPr lang="en-US" dirty="0"/>
              <a:t>FAIRFAX COUNTY DEER MANAGEMENT PROGRAM </a:t>
            </a:r>
            <a:endParaRPr dirty="0"/>
          </a:p>
        </p:txBody>
      </p:sp>
      <p:sp>
        <p:nvSpPr>
          <p:cNvPr id="15" name="Rectangle 14"/>
          <p:cNvSpPr/>
          <p:nvPr/>
        </p:nvSpPr>
        <p:spPr>
          <a:xfrm>
            <a:off x="608658" y="3872926"/>
            <a:ext cx="6536229" cy="761747"/>
          </a:xfrm>
          <a:prstGeom prst="rect">
            <a:avLst/>
          </a:prstGeom>
        </p:spPr>
        <p:txBody>
          <a:bodyPr wrap="square">
            <a:spAutoFit/>
          </a:bodyPr>
          <a:lstStyle/>
          <a:p>
            <a:pPr defTabSz="685800" eaLnBrk="1" fontAlgn="auto" hangingPunct="1">
              <a:spcBef>
                <a:spcPts val="0"/>
              </a:spcBef>
              <a:spcAft>
                <a:spcPts val="0"/>
              </a:spcAft>
              <a:buClr>
                <a:srgbClr val="D2533C"/>
              </a:buClr>
              <a:buSzPts val="3600"/>
            </a:pPr>
            <a:r>
              <a:rPr lang="en-US" sz="1500" kern="0" dirty="0">
                <a:solidFill>
                  <a:srgbClr val="000000"/>
                </a:solidFill>
                <a:latin typeface="Arial"/>
                <a:cs typeface="Arial" panose="020B0604020202020204" pitchFamily="34" charset="0"/>
                <a:sym typeface="Arial"/>
              </a:rPr>
              <a:t>Sergeant Earit Powell, Animal Protection Police </a:t>
            </a:r>
            <a:br>
              <a:rPr lang="en-US" sz="1500" kern="0" dirty="0">
                <a:solidFill>
                  <a:srgbClr val="000000"/>
                </a:solidFill>
                <a:latin typeface="Arial"/>
                <a:cs typeface="Arial" panose="020B0604020202020204" pitchFamily="34" charset="0"/>
                <a:sym typeface="Arial"/>
              </a:rPr>
            </a:br>
            <a:r>
              <a:rPr lang="en-US" sz="1500" kern="0" dirty="0">
                <a:solidFill>
                  <a:srgbClr val="000000"/>
                </a:solidFill>
                <a:latin typeface="Arial"/>
                <a:cs typeface="Arial" panose="020B0604020202020204" pitchFamily="34" charset="0"/>
                <a:sym typeface="Arial"/>
              </a:rPr>
              <a:t>Fairfax County Police Department, Animal Services Division</a:t>
            </a:r>
          </a:p>
          <a:p>
            <a:pPr defTabSz="685800" eaLnBrk="1" fontAlgn="auto" hangingPunct="1">
              <a:spcBef>
                <a:spcPts val="0"/>
              </a:spcBef>
              <a:spcAft>
                <a:spcPts val="0"/>
              </a:spcAft>
              <a:buClr>
                <a:srgbClr val="D2533C"/>
              </a:buClr>
              <a:buSzPts val="3600"/>
            </a:pPr>
            <a:endParaRPr lang="en-US" sz="1350" kern="0" dirty="0">
              <a:solidFill>
                <a:srgbClr val="000000"/>
              </a:solidFill>
              <a:latin typeface="Arial"/>
              <a:cs typeface="Arial" panose="020B0604020202020204" pitchFamily="34" charset="0"/>
              <a:sym typeface="Arial"/>
            </a:endParaRPr>
          </a:p>
        </p:txBody>
      </p:sp>
      <p:pic>
        <p:nvPicPr>
          <p:cNvPr id="17" name="Picture 2" descr="COUNTYLOGO[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38278" y="1910201"/>
            <a:ext cx="1180004" cy="11762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2" name="Picture 4" descr="Mule_Deer_Her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3430" y="3939850"/>
            <a:ext cx="2788080" cy="17405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defTabSz="685800" eaLnBrk="1" fontAlgn="auto" hangingPunct="1">
              <a:spcAft>
                <a:spcPts val="0"/>
              </a:spcAft>
              <a:buClr>
                <a:srgbClr val="000000"/>
              </a:buClr>
            </a:pPr>
            <a:fld id="{00000000-1234-1234-1234-123412341234}" type="slidenum">
              <a:rPr lang="en-US" kern="0"/>
              <a:pPr defTabSz="685800" eaLnBrk="1" fontAlgn="auto" hangingPunct="1">
                <a:spcAft>
                  <a:spcPts val="0"/>
                </a:spcAft>
                <a:buClr>
                  <a:srgbClr val="000000"/>
                </a:buClr>
              </a:pPr>
              <a:t>11</a:t>
            </a:fld>
            <a:endParaRPr lang="en-US" kern="0" dirty="0"/>
          </a:p>
        </p:txBody>
      </p:sp>
      <p:sp>
        <p:nvSpPr>
          <p:cNvPr id="3" name="Rectangle 2"/>
          <p:cNvSpPr/>
          <p:nvPr/>
        </p:nvSpPr>
        <p:spPr>
          <a:xfrm>
            <a:off x="1552291" y="1129312"/>
            <a:ext cx="6317755" cy="830997"/>
          </a:xfrm>
          <a:prstGeom prst="rect">
            <a:avLst/>
          </a:prstGeom>
        </p:spPr>
        <p:txBody>
          <a:bodyPr wrap="none">
            <a:spAutoFit/>
          </a:bodyPr>
          <a:lstStyle/>
          <a:p>
            <a:pPr algn="ctr" defTabSz="685800" eaLnBrk="1" fontAlgn="auto" hangingPunct="1">
              <a:spcBef>
                <a:spcPts val="0"/>
              </a:spcBef>
              <a:spcAft>
                <a:spcPts val="0"/>
              </a:spcAft>
              <a:buClr>
                <a:srgbClr val="D2533C"/>
              </a:buClr>
              <a:buSzPts val="3600"/>
            </a:pPr>
            <a:r>
              <a:rPr lang="en-US" kern="0" dirty="0">
                <a:solidFill>
                  <a:srgbClr val="D2533C"/>
                </a:solidFill>
                <a:latin typeface="Arial"/>
                <a:cs typeface="Arial"/>
                <a:sym typeface="Arial"/>
              </a:rPr>
              <a:t>Virginia Deer Management Plan (2015-2024)</a:t>
            </a:r>
          </a:p>
          <a:p>
            <a:pPr algn="ctr" defTabSz="685800" eaLnBrk="1" fontAlgn="auto" hangingPunct="1">
              <a:spcBef>
                <a:spcPts val="0"/>
              </a:spcBef>
              <a:spcAft>
                <a:spcPts val="0"/>
              </a:spcAft>
              <a:buClr>
                <a:srgbClr val="D2533C"/>
              </a:buClr>
              <a:buSzPts val="3600"/>
            </a:pPr>
            <a:r>
              <a:rPr lang="en-US" kern="0" dirty="0">
                <a:solidFill>
                  <a:srgbClr val="D2533C"/>
                </a:solidFill>
                <a:latin typeface="Arial"/>
                <a:cs typeface="Arial"/>
                <a:sym typeface="Arial"/>
              </a:rPr>
              <a:t>Deer Population Objectives</a:t>
            </a:r>
          </a:p>
        </p:txBody>
      </p:sp>
      <p:sp>
        <p:nvSpPr>
          <p:cNvPr id="4" name="Rectangle 3"/>
          <p:cNvSpPr/>
          <p:nvPr/>
        </p:nvSpPr>
        <p:spPr>
          <a:xfrm>
            <a:off x="706582" y="4942134"/>
            <a:ext cx="7750108" cy="923330"/>
          </a:xfrm>
          <a:prstGeom prst="rect">
            <a:avLst/>
          </a:prstGeom>
        </p:spPr>
        <p:txBody>
          <a:bodyPr wrap="square">
            <a:spAutoFit/>
          </a:bodyPr>
          <a:lstStyle/>
          <a:p>
            <a:pPr defTabSz="685800" eaLnBrk="1" fontAlgn="auto" hangingPunct="1">
              <a:spcBef>
                <a:spcPts val="0"/>
              </a:spcBef>
              <a:spcAft>
                <a:spcPts val="0"/>
              </a:spcAft>
              <a:buClr>
                <a:srgbClr val="000000"/>
              </a:buClr>
            </a:pPr>
            <a:r>
              <a:rPr lang="en-US" sz="1350" b="1" kern="0" dirty="0">
                <a:solidFill>
                  <a:srgbClr val="000000"/>
                </a:solidFill>
                <a:latin typeface="Arial" panose="020B0604020202020204" pitchFamily="34" charset="0"/>
                <a:cs typeface="Arial" panose="020B0604020202020204" pitchFamily="34" charset="0"/>
                <a:sym typeface="Arial"/>
              </a:rPr>
              <a:t>Population Goal:</a:t>
            </a:r>
            <a:r>
              <a:rPr lang="en-US" sz="1350" kern="0" dirty="0">
                <a:solidFill>
                  <a:srgbClr val="000000"/>
                </a:solidFill>
                <a:latin typeface="Arial" panose="020B0604020202020204" pitchFamily="34" charset="0"/>
                <a:cs typeface="Arial" panose="020B0604020202020204" pitchFamily="34" charset="0"/>
                <a:sym typeface="Arial"/>
              </a:rPr>
              <a:t> Manage local deer populations to balance the varied needs and reasonable expectations of a diverse human community (cultural carrying capacity), the requirements of a biologically diverse ecosystem, and the anticipated future social/ecosystem demands. Hunting is the preferred population management method, where appropriate and feasible.</a:t>
            </a:r>
          </a:p>
        </p:txBody>
      </p:sp>
      <p:sp>
        <p:nvSpPr>
          <p:cNvPr id="5" name="Rectangle 4"/>
          <p:cNvSpPr/>
          <p:nvPr/>
        </p:nvSpPr>
        <p:spPr>
          <a:xfrm>
            <a:off x="2549344" y="3245492"/>
            <a:ext cx="6041611" cy="330860"/>
          </a:xfrm>
          <a:prstGeom prst="rect">
            <a:avLst/>
          </a:prstGeom>
          <a:solidFill>
            <a:srgbClr val="434343">
              <a:lumMod val="60000"/>
              <a:lumOff val="40000"/>
            </a:srgbClr>
          </a:solidFill>
          <a:ln w="12700" cap="flat">
            <a:solidFill>
              <a:schemeClr val="tx1"/>
            </a:solidFill>
            <a:miter lim="400000"/>
          </a:ln>
          <a:effectLst/>
          <a:sp3d/>
        </p:spPr>
        <p:txBody>
          <a:bodyPr rot="0" spcFirstLastPara="1" vertOverflow="overflow" horzOverflow="overflow" vert="horz" wrap="square" lIns="38100" tIns="38100" rIns="38100" bIns="38100" numCol="1" spcCol="38100" rtlCol="0" anchor="ctr">
            <a:spAutoFit/>
          </a:bodyPr>
          <a:lstStyle/>
          <a:p>
            <a:pPr algn="ctr" defTabSz="438150" eaLnBrk="1" fontAlgn="auto">
              <a:spcBef>
                <a:spcPts val="0"/>
              </a:spcBef>
              <a:spcAft>
                <a:spcPts val="0"/>
              </a:spcAft>
              <a:defRPr/>
            </a:pPr>
            <a:endParaRPr lang="en-US" sz="1650" kern="0" dirty="0">
              <a:solidFill>
                <a:srgbClr val="FFFFFF"/>
              </a:solidFill>
              <a:latin typeface="Helvetica Neue Medium"/>
              <a:ea typeface="+mn-ea"/>
              <a:cs typeface="Arial"/>
              <a:sym typeface="Helvetica Neue Medium"/>
            </a:endParaRPr>
          </a:p>
        </p:txBody>
      </p:sp>
      <p:pic>
        <p:nvPicPr>
          <p:cNvPr id="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49344" y="2107901"/>
            <a:ext cx="58926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descr="A screenshot of a cell phone&#10;&#10;Description automatically generated">
            <a:extLst>
              <a:ext uri="{FF2B5EF4-FFF2-40B4-BE49-F238E27FC236}">
                <a16:creationId xmlns:a16="http://schemas.microsoft.com/office/drawing/2014/main" id="{EE215577-4A1D-4939-8B2F-1CCAF87B0F6D}"/>
              </a:ext>
            </a:extLst>
          </p:cNvPr>
          <p:cNvPicPr>
            <a:picLocks noChangeAspect="1"/>
          </p:cNvPicPr>
          <p:nvPr/>
        </p:nvPicPr>
        <p:blipFill>
          <a:blip r:embed="rId4"/>
          <a:stretch>
            <a:fillRect/>
          </a:stretch>
        </p:blipFill>
        <p:spPr>
          <a:xfrm>
            <a:off x="291775" y="2028257"/>
            <a:ext cx="2108558" cy="2743200"/>
          </a:xfrm>
          <a:prstGeom prst="rect">
            <a:avLst/>
          </a:prstGeom>
          <a:ln>
            <a:solidFill>
              <a:schemeClr val="tx1"/>
            </a:solidFill>
          </a:ln>
        </p:spPr>
      </p:pic>
    </p:spTree>
    <p:extLst>
      <p:ext uri="{BB962C8B-B14F-4D97-AF65-F5344CB8AC3E}">
        <p14:creationId xmlns:p14="http://schemas.microsoft.com/office/powerpoint/2010/main" val="3947572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defTabSz="685800" eaLnBrk="1" fontAlgn="auto" hangingPunct="1">
              <a:spcAft>
                <a:spcPts val="0"/>
              </a:spcAft>
              <a:buClr>
                <a:srgbClr val="000000"/>
              </a:buClr>
            </a:pPr>
            <a:fld id="{00000000-1234-1234-1234-123412341234}" type="slidenum">
              <a:rPr lang="en-US" kern="0"/>
              <a:pPr defTabSz="685800" eaLnBrk="1" fontAlgn="auto" hangingPunct="1">
                <a:spcAft>
                  <a:spcPts val="0"/>
                </a:spcAft>
                <a:buClr>
                  <a:srgbClr val="000000"/>
                </a:buClr>
              </a:pPr>
              <a:t>12</a:t>
            </a:fld>
            <a:endParaRPr lang="en-US" kern="0" dirty="0"/>
          </a:p>
        </p:txBody>
      </p:sp>
      <p:sp>
        <p:nvSpPr>
          <p:cNvPr id="3" name="Rectangle 2"/>
          <p:cNvSpPr/>
          <p:nvPr/>
        </p:nvSpPr>
        <p:spPr>
          <a:xfrm>
            <a:off x="420581" y="1988816"/>
            <a:ext cx="8302838" cy="2351926"/>
          </a:xfrm>
          <a:prstGeom prst="rect">
            <a:avLst/>
          </a:prstGeom>
        </p:spPr>
        <p:txBody>
          <a:bodyPr wrap="square">
            <a:spAutoFit/>
          </a:bodyPr>
          <a:lstStyle/>
          <a:p>
            <a:pPr marL="515540" lvl="1" indent="-257175" defTabSz="685800" eaLnBrk="1" fontAlgn="auto" hangingPunct="1">
              <a:spcBef>
                <a:spcPts val="0"/>
              </a:spcBef>
              <a:spcAft>
                <a:spcPts val="450"/>
              </a:spcAft>
              <a:buClr>
                <a:srgbClr val="000000"/>
              </a:buClr>
              <a:buFont typeface="Wingdings" panose="05000000000000000000" pitchFamily="2" charset="2"/>
              <a:buChar char="§"/>
              <a:defRPr/>
            </a:pPr>
            <a:r>
              <a:rPr lang="en-US" sz="1800" kern="0" dirty="0">
                <a:solidFill>
                  <a:srgbClr val="000000"/>
                </a:solidFill>
                <a:latin typeface="Arial"/>
                <a:cs typeface="Times New Roman" panose="02020603050405020304" pitchFamily="18" charset="0"/>
                <a:sym typeface="Arial"/>
              </a:rPr>
              <a:t>Approved by the Fairfax County Board of Supervisors in 1998</a:t>
            </a:r>
          </a:p>
          <a:p>
            <a:pPr marL="515540" lvl="1" indent="-257175" defTabSz="685800" eaLnBrk="1" fontAlgn="auto" hangingPunct="1">
              <a:spcBef>
                <a:spcPts val="0"/>
              </a:spcBef>
              <a:spcAft>
                <a:spcPts val="450"/>
              </a:spcAft>
              <a:buClr>
                <a:srgbClr val="000000"/>
              </a:buClr>
              <a:buFont typeface="Wingdings" panose="05000000000000000000" pitchFamily="2" charset="2"/>
              <a:buChar char="§"/>
              <a:defRPr/>
            </a:pPr>
            <a:r>
              <a:rPr lang="en-US" sz="1800" kern="0" dirty="0">
                <a:solidFill>
                  <a:srgbClr val="000000"/>
                </a:solidFill>
                <a:latin typeface="Arial"/>
                <a:cs typeface="Times New Roman" panose="02020603050405020304" pitchFamily="18" charset="0"/>
                <a:sym typeface="Arial"/>
              </a:rPr>
              <a:t>Implemented by the Fairfax County Police Department in collaboration with the Fairfax County Park Authority, NOVA Parks, and other stakeholders</a:t>
            </a:r>
          </a:p>
          <a:p>
            <a:pPr marL="515540" lvl="1" indent="-257175" defTabSz="685800" eaLnBrk="1" fontAlgn="auto" hangingPunct="1">
              <a:spcBef>
                <a:spcPts val="0"/>
              </a:spcBef>
              <a:spcAft>
                <a:spcPts val="450"/>
              </a:spcAft>
              <a:buClr>
                <a:srgbClr val="000000"/>
              </a:buClr>
              <a:buFont typeface="Wingdings" panose="05000000000000000000" pitchFamily="2" charset="2"/>
              <a:buChar char="§"/>
              <a:defRPr/>
            </a:pPr>
            <a:r>
              <a:rPr lang="en-US" sz="1800" kern="0" dirty="0">
                <a:solidFill>
                  <a:srgbClr val="000000"/>
                </a:solidFill>
                <a:latin typeface="Arial"/>
                <a:cs typeface="Times New Roman" panose="02020603050405020304" pitchFamily="18" charset="0"/>
                <a:sym typeface="Arial"/>
              </a:rPr>
              <a:t>Safety Concerns</a:t>
            </a:r>
          </a:p>
          <a:p>
            <a:pPr marL="515540" lvl="1" indent="-257175" defTabSz="685800" eaLnBrk="1" fontAlgn="auto" hangingPunct="1">
              <a:spcBef>
                <a:spcPts val="0"/>
              </a:spcBef>
              <a:spcAft>
                <a:spcPts val="450"/>
              </a:spcAft>
              <a:buClr>
                <a:srgbClr val="000000"/>
              </a:buClr>
              <a:buFont typeface="Wingdings" panose="05000000000000000000" pitchFamily="2" charset="2"/>
              <a:buChar char="§"/>
              <a:defRPr/>
            </a:pPr>
            <a:r>
              <a:rPr lang="en-US" sz="1800" kern="0" dirty="0">
                <a:solidFill>
                  <a:srgbClr val="000000"/>
                </a:solidFill>
                <a:latin typeface="Arial"/>
                <a:cs typeface="Times New Roman" panose="02020603050405020304" pitchFamily="18" charset="0"/>
                <a:sym typeface="Arial"/>
              </a:rPr>
              <a:t>Health Concerns (public health and herd health)</a:t>
            </a:r>
          </a:p>
          <a:p>
            <a:pPr marL="515540" lvl="1" indent="-257175" defTabSz="685800" eaLnBrk="1" fontAlgn="auto" hangingPunct="1">
              <a:spcBef>
                <a:spcPts val="0"/>
              </a:spcBef>
              <a:spcAft>
                <a:spcPts val="450"/>
              </a:spcAft>
              <a:buClr>
                <a:srgbClr val="000000"/>
              </a:buClr>
              <a:buFont typeface="Wingdings" panose="05000000000000000000" pitchFamily="2" charset="2"/>
              <a:buChar char="§"/>
              <a:defRPr/>
            </a:pPr>
            <a:r>
              <a:rPr lang="en-US" sz="1800" kern="0" dirty="0">
                <a:solidFill>
                  <a:srgbClr val="000000"/>
                </a:solidFill>
                <a:latin typeface="Arial"/>
                <a:cs typeface="Times New Roman" panose="02020603050405020304" pitchFamily="18" charset="0"/>
                <a:sym typeface="Arial"/>
              </a:rPr>
              <a:t>Ecological Damage</a:t>
            </a:r>
          </a:p>
          <a:p>
            <a:pPr marL="0" lvl="1" indent="-84535" defTabSz="685800" eaLnBrk="1" fontAlgn="auto" hangingPunct="1">
              <a:spcBef>
                <a:spcPts val="0"/>
              </a:spcBef>
              <a:spcAft>
                <a:spcPts val="0"/>
              </a:spcAft>
              <a:buClr>
                <a:srgbClr val="000000"/>
              </a:buClr>
              <a:buFont typeface="Wingdings" pitchFamily="2" charset="2"/>
              <a:buChar char="Ø"/>
              <a:defRPr/>
            </a:pPr>
            <a:endParaRPr lang="en-US" sz="1800" kern="0" dirty="0">
              <a:solidFill>
                <a:srgbClr val="000000"/>
              </a:solidFill>
              <a:latin typeface="Calibri" panose="020F0502020204030204" pitchFamily="34" charset="0"/>
              <a:cs typeface="Times New Roman" panose="02020603050405020304" pitchFamily="18" charset="0"/>
              <a:sym typeface="Arial"/>
            </a:endParaRPr>
          </a:p>
        </p:txBody>
      </p:sp>
      <p:sp>
        <p:nvSpPr>
          <p:cNvPr id="6" name="Rectangle 5"/>
          <p:cNvSpPr/>
          <p:nvPr/>
        </p:nvSpPr>
        <p:spPr>
          <a:xfrm>
            <a:off x="1819004" y="1334045"/>
            <a:ext cx="6090129" cy="461665"/>
          </a:xfrm>
          <a:prstGeom prst="rect">
            <a:avLst/>
          </a:prstGeom>
        </p:spPr>
        <p:txBody>
          <a:bodyPr wrap="none">
            <a:spAutoFit/>
          </a:bodyPr>
          <a:lstStyle/>
          <a:p>
            <a:pPr defTabSz="685800" eaLnBrk="1" fontAlgn="auto" hangingPunct="1">
              <a:spcBef>
                <a:spcPts val="0"/>
              </a:spcBef>
              <a:spcAft>
                <a:spcPts val="0"/>
              </a:spcAft>
              <a:buClr>
                <a:srgbClr val="D2533C"/>
              </a:buClr>
              <a:buSzPts val="3600"/>
            </a:pPr>
            <a:r>
              <a:rPr lang="en-US" kern="0" dirty="0">
                <a:solidFill>
                  <a:srgbClr val="D2533C"/>
                </a:solidFill>
                <a:latin typeface="Arial"/>
                <a:cs typeface="Arial" panose="020B0604020202020204" pitchFamily="34" charset="0"/>
                <a:sym typeface="Arial"/>
              </a:rPr>
              <a:t>Fairfax County Deer Management Program</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6782" y="4054133"/>
            <a:ext cx="2527985" cy="1683638"/>
          </a:xfrm>
          <a:prstGeom prst="rect">
            <a:avLst/>
          </a:prstGeom>
          <a:ln>
            <a:solidFill>
              <a:schemeClr val="tx1"/>
            </a:solidFill>
          </a:ln>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5934" y="4054133"/>
            <a:ext cx="2692132" cy="1683638"/>
          </a:xfrm>
          <a:prstGeom prst="rect">
            <a:avLst/>
          </a:prstGeom>
          <a:ln>
            <a:solidFill>
              <a:schemeClr val="tx1"/>
            </a:solidFill>
          </a:ln>
        </p:spPr>
      </p:pic>
      <p:pic>
        <p:nvPicPr>
          <p:cNvPr id="12" name="Picture 11" descr="DVC"/>
          <p:cNvPicPr>
            <a:picLocks noChangeAspect="1" noChangeArrowheads="1"/>
          </p:cNvPicPr>
          <p:nvPr/>
        </p:nvPicPr>
        <p:blipFill>
          <a:blip r:embed="rId5">
            <a:extLst>
              <a:ext uri="{28A0092B-C50C-407E-A947-70E740481C1C}">
                <a14:useLocalDpi xmlns:a14="http://schemas.microsoft.com/office/drawing/2010/main" val="0"/>
              </a:ext>
            </a:extLst>
          </a:blip>
          <a:srcRect l="8385" t="5724" b="3993"/>
          <a:stretch>
            <a:fillRect/>
          </a:stretch>
        </p:blipFill>
        <p:spPr bwMode="auto">
          <a:xfrm>
            <a:off x="823735" y="4054133"/>
            <a:ext cx="2243483" cy="16836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55584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defTabSz="685800" eaLnBrk="1" fontAlgn="auto" hangingPunct="1">
              <a:spcAft>
                <a:spcPts val="0"/>
              </a:spcAft>
              <a:buClr>
                <a:srgbClr val="000000"/>
              </a:buClr>
            </a:pPr>
            <a:fld id="{00000000-1234-1234-1234-123412341234}" type="slidenum">
              <a:rPr lang="en-US" kern="0"/>
              <a:pPr defTabSz="685800" eaLnBrk="1" fontAlgn="auto" hangingPunct="1">
                <a:spcAft>
                  <a:spcPts val="0"/>
                </a:spcAft>
                <a:buClr>
                  <a:srgbClr val="000000"/>
                </a:buClr>
              </a:pPr>
              <a:t>13</a:t>
            </a:fld>
            <a:endParaRPr lang="en-US" kern="0" dirty="0"/>
          </a:p>
        </p:txBody>
      </p:sp>
      <p:sp>
        <p:nvSpPr>
          <p:cNvPr id="5" name="Rectangle 4"/>
          <p:cNvSpPr/>
          <p:nvPr/>
        </p:nvSpPr>
        <p:spPr>
          <a:xfrm>
            <a:off x="2941244" y="1231994"/>
            <a:ext cx="3373039" cy="461665"/>
          </a:xfrm>
          <a:prstGeom prst="rect">
            <a:avLst/>
          </a:prstGeom>
        </p:spPr>
        <p:txBody>
          <a:bodyPr wrap="none">
            <a:spAutoFit/>
          </a:bodyPr>
          <a:lstStyle/>
          <a:p>
            <a:pPr defTabSz="685800" eaLnBrk="1" fontAlgn="auto" hangingPunct="1">
              <a:spcBef>
                <a:spcPts val="0"/>
              </a:spcBef>
              <a:spcAft>
                <a:spcPts val="0"/>
              </a:spcAft>
              <a:buClr>
                <a:srgbClr val="D2533C"/>
              </a:buClr>
              <a:buSzPts val="3600"/>
            </a:pPr>
            <a:r>
              <a:rPr lang="en-US" kern="0" dirty="0">
                <a:solidFill>
                  <a:srgbClr val="D2533C"/>
                </a:solidFill>
                <a:latin typeface="Arial"/>
                <a:cs typeface="Arial" panose="020B0604020202020204" pitchFamily="34" charset="0"/>
                <a:sym typeface="Arial"/>
              </a:rPr>
              <a:t>Deer-Vehicle Collisions</a:t>
            </a:r>
          </a:p>
        </p:txBody>
      </p:sp>
      <p:sp>
        <p:nvSpPr>
          <p:cNvPr id="7" name="TextBox 6">
            <a:extLst>
              <a:ext uri="{FF2B5EF4-FFF2-40B4-BE49-F238E27FC236}">
                <a16:creationId xmlns:a16="http://schemas.microsoft.com/office/drawing/2014/main" id="{5EA58DD9-1753-4842-AA76-7B435003B231}"/>
              </a:ext>
            </a:extLst>
          </p:cNvPr>
          <p:cNvSpPr txBox="1"/>
          <p:nvPr/>
        </p:nvSpPr>
        <p:spPr>
          <a:xfrm>
            <a:off x="6077003" y="5637780"/>
            <a:ext cx="3085994" cy="253916"/>
          </a:xfrm>
          <a:prstGeom prst="rect">
            <a:avLst/>
          </a:prstGeom>
          <a:noFill/>
        </p:spPr>
        <p:txBody>
          <a:bodyPr wrap="square">
            <a:spAutoFit/>
          </a:bodyPr>
          <a:lstStyle/>
          <a:p>
            <a:pPr defTabSz="685800" eaLnBrk="1" fontAlgn="auto" hangingPunct="1">
              <a:spcBef>
                <a:spcPts val="0"/>
              </a:spcBef>
              <a:spcAft>
                <a:spcPts val="0"/>
              </a:spcAft>
              <a:buClr>
                <a:srgbClr val="000000"/>
              </a:buClr>
            </a:pPr>
            <a:r>
              <a:rPr lang="en-US" sz="1050" kern="0" dirty="0">
                <a:solidFill>
                  <a:srgbClr val="000000"/>
                </a:solidFill>
                <a:latin typeface="Arial"/>
                <a:cs typeface="Arial"/>
                <a:sym typeface="Arial"/>
                <a:hlinkClick r:id="rId3"/>
              </a:rPr>
              <a:t>https://newsroom.statefarm.com/animal-collision/</a:t>
            </a:r>
            <a:endParaRPr lang="en-US" sz="1050" kern="0" dirty="0">
              <a:solidFill>
                <a:srgbClr val="000000"/>
              </a:solidFill>
              <a:latin typeface="Arial"/>
              <a:cs typeface="Arial"/>
              <a:sym typeface="Arial"/>
            </a:endParaRPr>
          </a:p>
        </p:txBody>
      </p:sp>
      <p:pic>
        <p:nvPicPr>
          <p:cNvPr id="4" name="Picture 3" descr="Map&#10;&#10;Description automatically generated">
            <a:extLst>
              <a:ext uri="{FF2B5EF4-FFF2-40B4-BE49-F238E27FC236}">
                <a16:creationId xmlns:a16="http://schemas.microsoft.com/office/drawing/2014/main" id="{7186E1E4-9E14-414E-97CD-4902F0621C4E}"/>
              </a:ext>
            </a:extLst>
          </p:cNvPr>
          <p:cNvPicPr>
            <a:picLocks noChangeAspect="1"/>
          </p:cNvPicPr>
          <p:nvPr/>
        </p:nvPicPr>
        <p:blipFill>
          <a:blip r:embed="rId4"/>
          <a:stretch>
            <a:fillRect/>
          </a:stretch>
        </p:blipFill>
        <p:spPr>
          <a:xfrm>
            <a:off x="600193" y="1725520"/>
            <a:ext cx="5213867" cy="4027676"/>
          </a:xfrm>
          <a:prstGeom prst="rect">
            <a:avLst/>
          </a:prstGeom>
          <a:ln>
            <a:solidFill>
              <a:srgbClr val="000000"/>
            </a:solidFill>
          </a:ln>
        </p:spPr>
      </p:pic>
      <p:pic>
        <p:nvPicPr>
          <p:cNvPr id="9" name="Picture 8" descr="A picture containing text&#10;&#10;Description automatically generated">
            <a:extLst>
              <a:ext uri="{FF2B5EF4-FFF2-40B4-BE49-F238E27FC236}">
                <a16:creationId xmlns:a16="http://schemas.microsoft.com/office/drawing/2014/main" id="{0AADE432-5A9F-4D9F-84FE-34C8C67E18E0}"/>
              </a:ext>
            </a:extLst>
          </p:cNvPr>
          <p:cNvPicPr>
            <a:picLocks noChangeAspect="1"/>
          </p:cNvPicPr>
          <p:nvPr/>
        </p:nvPicPr>
        <p:blipFill>
          <a:blip r:embed="rId5"/>
          <a:stretch>
            <a:fillRect/>
          </a:stretch>
        </p:blipFill>
        <p:spPr>
          <a:xfrm>
            <a:off x="6128499" y="1957967"/>
            <a:ext cx="2558301" cy="3426653"/>
          </a:xfrm>
          <a:prstGeom prst="rect">
            <a:avLst/>
          </a:prstGeom>
        </p:spPr>
      </p:pic>
      <p:pic>
        <p:nvPicPr>
          <p:cNvPr id="14" name="Picture 2" descr="C:\Users\kedwa9\Pictures\deer crossing.jpg">
            <a:extLst>
              <a:ext uri="{FF2B5EF4-FFF2-40B4-BE49-F238E27FC236}">
                <a16:creationId xmlns:a16="http://schemas.microsoft.com/office/drawing/2014/main" id="{93DE7464-2C1C-4294-8E4C-ABF45B53E3D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0" y="1323200"/>
            <a:ext cx="1171302" cy="11700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4492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defTabSz="685800" eaLnBrk="1" fontAlgn="auto" hangingPunct="1">
              <a:spcAft>
                <a:spcPts val="0"/>
              </a:spcAft>
              <a:buClr>
                <a:srgbClr val="000000"/>
              </a:buClr>
            </a:pPr>
            <a:fld id="{00000000-1234-1234-1234-123412341234}" type="slidenum">
              <a:rPr lang="en-US" kern="0"/>
              <a:pPr defTabSz="685800" eaLnBrk="1" fontAlgn="auto" hangingPunct="1">
                <a:spcAft>
                  <a:spcPts val="0"/>
                </a:spcAft>
                <a:buClr>
                  <a:srgbClr val="000000"/>
                </a:buClr>
              </a:pPr>
              <a:t>14</a:t>
            </a:fld>
            <a:endParaRPr lang="en-US" kern="0" dirty="0"/>
          </a:p>
        </p:txBody>
      </p:sp>
      <p:sp>
        <p:nvSpPr>
          <p:cNvPr id="4" name="TextBox 3"/>
          <p:cNvSpPr txBox="1"/>
          <p:nvPr/>
        </p:nvSpPr>
        <p:spPr>
          <a:xfrm>
            <a:off x="487524" y="1905158"/>
            <a:ext cx="5061397" cy="3844642"/>
          </a:xfrm>
          <a:prstGeom prst="rect">
            <a:avLst/>
          </a:prstGeom>
          <a:noFill/>
        </p:spPr>
        <p:txBody>
          <a:bodyPr wrap="square">
            <a:spAutoFit/>
          </a:bodyPr>
          <a:lstStyle/>
          <a:p>
            <a:pPr marL="257175" indent="-257175" defTabSz="685800" eaLnBrk="1" fontAlgn="auto" hangingPunct="1">
              <a:spcBef>
                <a:spcPts val="450"/>
              </a:spcBef>
              <a:spcAft>
                <a:spcPts val="0"/>
              </a:spcAft>
              <a:buClr>
                <a:srgbClr val="000000"/>
              </a:buClr>
              <a:buFont typeface="Wingdings" panose="05000000000000000000" pitchFamily="2" charset="2"/>
              <a:buChar char="§"/>
              <a:defRPr/>
            </a:pPr>
            <a:r>
              <a:rPr lang="en-US" sz="1500" kern="0" dirty="0">
                <a:solidFill>
                  <a:srgbClr val="000000"/>
                </a:solidFill>
                <a:latin typeface="Arial"/>
                <a:cs typeface="Arial"/>
                <a:sym typeface="Arial"/>
              </a:rPr>
              <a:t>Dense deer populations are inferred to be one of the principal factors in the increase of ticks in many urban environments leading to public concern over disease transmission.</a:t>
            </a:r>
            <a:br>
              <a:rPr lang="en-US" sz="1500" kern="0" dirty="0">
                <a:solidFill>
                  <a:srgbClr val="000000"/>
                </a:solidFill>
                <a:latin typeface="Arial"/>
                <a:cs typeface="Arial"/>
                <a:sym typeface="Arial"/>
              </a:rPr>
            </a:br>
            <a:endParaRPr lang="en-US" sz="1500" kern="0" dirty="0">
              <a:solidFill>
                <a:srgbClr val="000000"/>
              </a:solidFill>
              <a:latin typeface="Arial"/>
              <a:cs typeface="Arial"/>
              <a:sym typeface="Arial"/>
            </a:endParaRPr>
          </a:p>
          <a:p>
            <a:pPr marL="257175" indent="-257175" defTabSz="685800" eaLnBrk="1" fontAlgn="auto" hangingPunct="1">
              <a:spcBef>
                <a:spcPts val="450"/>
              </a:spcBef>
              <a:spcAft>
                <a:spcPts val="0"/>
              </a:spcAft>
              <a:buClr>
                <a:srgbClr val="000000"/>
              </a:buClr>
              <a:buFont typeface="Wingdings" panose="05000000000000000000" pitchFamily="2" charset="2"/>
              <a:buChar char="§"/>
              <a:defRPr/>
            </a:pPr>
            <a:r>
              <a:rPr lang="en-US" sz="1500" kern="0" dirty="0">
                <a:solidFill>
                  <a:srgbClr val="000000"/>
                </a:solidFill>
                <a:latin typeface="Arial"/>
                <a:cs typeface="Arial"/>
                <a:sym typeface="Arial"/>
              </a:rPr>
              <a:t>Adult ticks feed and mate primarily on deer but the deer themselves do not serve as a source of infection for the Lyme disease bacterium. </a:t>
            </a:r>
            <a:br>
              <a:rPr lang="en-US" sz="1500" kern="0" dirty="0">
                <a:solidFill>
                  <a:srgbClr val="000000"/>
                </a:solidFill>
                <a:latin typeface="Arial"/>
                <a:cs typeface="Arial"/>
                <a:sym typeface="Arial"/>
              </a:rPr>
            </a:br>
            <a:endParaRPr lang="en-US" sz="1500" kern="0" dirty="0">
              <a:solidFill>
                <a:srgbClr val="000000"/>
              </a:solidFill>
              <a:latin typeface="Arial"/>
              <a:cs typeface="Arial"/>
              <a:sym typeface="Arial"/>
            </a:endParaRPr>
          </a:p>
          <a:p>
            <a:pPr marL="257175" indent="-257175" defTabSz="685800" eaLnBrk="1" fontAlgn="auto" hangingPunct="1">
              <a:spcBef>
                <a:spcPts val="450"/>
              </a:spcBef>
              <a:spcAft>
                <a:spcPts val="0"/>
              </a:spcAft>
              <a:buClr>
                <a:srgbClr val="000000"/>
              </a:buClr>
              <a:buFont typeface="Wingdings" panose="05000000000000000000" pitchFamily="2" charset="2"/>
              <a:buChar char="§"/>
              <a:defRPr/>
            </a:pPr>
            <a:r>
              <a:rPr lang="en-US" sz="1500" kern="0" dirty="0">
                <a:solidFill>
                  <a:srgbClr val="000000"/>
                </a:solidFill>
                <a:latin typeface="Arial"/>
                <a:cs typeface="Arial"/>
                <a:sym typeface="Arial"/>
              </a:rPr>
              <a:t>The presence of deer has been correlated with tick populations to variable degrees and some studies have found that reduction of deer populations to very low thresholds may reduce tick abundance; however, the relationship between deer populations and incidence of Lyme disease remains unclear.</a:t>
            </a:r>
          </a:p>
          <a:p>
            <a:pPr defTabSz="685800" eaLnBrk="1" fontAlgn="auto" hangingPunct="1">
              <a:spcBef>
                <a:spcPts val="0"/>
              </a:spcBef>
              <a:spcAft>
                <a:spcPts val="0"/>
              </a:spcAft>
              <a:buClr>
                <a:srgbClr val="000000"/>
              </a:buClr>
              <a:defRPr/>
            </a:pPr>
            <a:endParaRPr lang="en-US" sz="1050" kern="0" dirty="0">
              <a:solidFill>
                <a:srgbClr val="000000"/>
              </a:solidFill>
              <a:latin typeface="Arial"/>
              <a:cs typeface="Arial"/>
              <a:sym typeface="Arial"/>
            </a:endParaRPr>
          </a:p>
        </p:txBody>
      </p:sp>
      <p:pic>
        <p:nvPicPr>
          <p:cNvPr id="5" name="Picture 12" descr="6"/>
          <p:cNvPicPr>
            <a:picLocks noChangeAspect="1" noChangeArrowheads="1"/>
          </p:cNvPicPr>
          <p:nvPr/>
        </p:nvPicPr>
        <p:blipFill>
          <a:blip r:embed="rId3">
            <a:extLst>
              <a:ext uri="{28A0092B-C50C-407E-A947-70E740481C1C}">
                <a14:useLocalDpi xmlns:a14="http://schemas.microsoft.com/office/drawing/2010/main" val="0"/>
              </a:ext>
            </a:extLst>
          </a:blip>
          <a:srcRect t="19608" r="16937"/>
          <a:stretch>
            <a:fillRect/>
          </a:stretch>
        </p:blipFill>
        <p:spPr bwMode="auto">
          <a:xfrm>
            <a:off x="6147269" y="1871246"/>
            <a:ext cx="2137104" cy="160171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 name="Rectangle 6"/>
          <p:cNvSpPr/>
          <p:nvPr/>
        </p:nvSpPr>
        <p:spPr>
          <a:xfrm>
            <a:off x="2894342" y="1320883"/>
            <a:ext cx="3679212" cy="461665"/>
          </a:xfrm>
          <a:prstGeom prst="rect">
            <a:avLst/>
          </a:prstGeom>
        </p:spPr>
        <p:txBody>
          <a:bodyPr wrap="none">
            <a:spAutoFit/>
          </a:bodyPr>
          <a:lstStyle/>
          <a:p>
            <a:pPr defTabSz="685800" eaLnBrk="1" fontAlgn="auto" hangingPunct="1">
              <a:spcBef>
                <a:spcPts val="0"/>
              </a:spcBef>
              <a:spcAft>
                <a:spcPts val="0"/>
              </a:spcAft>
              <a:buClr>
                <a:srgbClr val="D2533C"/>
              </a:buClr>
              <a:buSzPts val="3600"/>
            </a:pPr>
            <a:r>
              <a:rPr lang="en-US" kern="0" dirty="0">
                <a:solidFill>
                  <a:srgbClr val="D2533C"/>
                </a:solidFill>
                <a:latin typeface="Arial"/>
                <a:cs typeface="Arial" panose="020B0604020202020204" pitchFamily="34" charset="0"/>
                <a:sym typeface="Arial"/>
              </a:rPr>
              <a:t>Wildlife and Public Health</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6391" y="3584747"/>
            <a:ext cx="2838860" cy="2129145"/>
          </a:xfrm>
          <a:prstGeom prst="rect">
            <a:avLst/>
          </a:prstGeom>
          <a:ln>
            <a:solidFill>
              <a:srgbClr val="000000"/>
            </a:solidFill>
          </a:ln>
        </p:spPr>
      </p:pic>
      <p:sp>
        <p:nvSpPr>
          <p:cNvPr id="8" name="TextBox 7">
            <a:extLst>
              <a:ext uri="{FF2B5EF4-FFF2-40B4-BE49-F238E27FC236}">
                <a16:creationId xmlns:a16="http://schemas.microsoft.com/office/drawing/2014/main" id="{537627A9-6E48-42D8-AE77-93D0F91D15C0}"/>
              </a:ext>
            </a:extLst>
          </p:cNvPr>
          <p:cNvSpPr txBox="1"/>
          <p:nvPr/>
        </p:nvSpPr>
        <p:spPr>
          <a:xfrm>
            <a:off x="5622328" y="5733342"/>
            <a:ext cx="3186987" cy="207749"/>
          </a:xfrm>
          <a:prstGeom prst="rect">
            <a:avLst/>
          </a:prstGeom>
          <a:noFill/>
        </p:spPr>
        <p:txBody>
          <a:bodyPr wrap="square">
            <a:spAutoFit/>
          </a:bodyPr>
          <a:lstStyle/>
          <a:p>
            <a:pPr defTabSz="685800" eaLnBrk="1" fontAlgn="auto" hangingPunct="1">
              <a:spcBef>
                <a:spcPts val="0"/>
              </a:spcBef>
              <a:spcAft>
                <a:spcPts val="0"/>
              </a:spcAft>
              <a:buClr>
                <a:srgbClr val="000000"/>
              </a:buClr>
            </a:pPr>
            <a:r>
              <a:rPr lang="en-US" sz="750" kern="0" dirty="0">
                <a:solidFill>
                  <a:srgbClr val="000000"/>
                </a:solidFill>
                <a:latin typeface="Arial"/>
                <a:cs typeface="Arial"/>
                <a:sym typeface="Arial"/>
                <a:hlinkClick r:id="rId5"/>
              </a:rPr>
              <a:t>https://www.fairfaxcounty.gov/wildlife/fairfax-county-4-poster-pilot-study</a:t>
            </a:r>
            <a:endParaRPr lang="en-US" sz="750" kern="0" dirty="0">
              <a:solidFill>
                <a:srgbClr val="000000"/>
              </a:solidFill>
              <a:latin typeface="Arial"/>
              <a:cs typeface="Arial"/>
              <a:sym typeface="Arial"/>
            </a:endParaRPr>
          </a:p>
        </p:txBody>
      </p:sp>
    </p:spTree>
    <p:extLst>
      <p:ext uri="{BB962C8B-B14F-4D97-AF65-F5344CB8AC3E}">
        <p14:creationId xmlns:p14="http://schemas.microsoft.com/office/powerpoint/2010/main" val="24900704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defTabSz="685800" eaLnBrk="1" fontAlgn="auto" hangingPunct="1">
              <a:spcAft>
                <a:spcPts val="0"/>
              </a:spcAft>
              <a:buClr>
                <a:srgbClr val="000000"/>
              </a:buClr>
            </a:pPr>
            <a:fld id="{00000000-1234-1234-1234-123412341234}" type="slidenum">
              <a:rPr lang="en-US" kern="0"/>
              <a:pPr defTabSz="685800" eaLnBrk="1" fontAlgn="auto" hangingPunct="1">
                <a:spcAft>
                  <a:spcPts val="0"/>
                </a:spcAft>
                <a:buClr>
                  <a:srgbClr val="000000"/>
                </a:buClr>
              </a:pPr>
              <a:t>15</a:t>
            </a:fld>
            <a:endParaRPr lang="en-US" kern="0" dirty="0"/>
          </a:p>
        </p:txBody>
      </p:sp>
      <p:sp>
        <p:nvSpPr>
          <p:cNvPr id="5" name="Rectangle 4"/>
          <p:cNvSpPr/>
          <p:nvPr/>
        </p:nvSpPr>
        <p:spPr>
          <a:xfrm>
            <a:off x="1456005" y="1251327"/>
            <a:ext cx="6847450" cy="461665"/>
          </a:xfrm>
          <a:prstGeom prst="rect">
            <a:avLst/>
          </a:prstGeom>
        </p:spPr>
        <p:txBody>
          <a:bodyPr wrap="square">
            <a:spAutoFit/>
          </a:bodyPr>
          <a:lstStyle/>
          <a:p>
            <a:pPr defTabSz="685800" eaLnBrk="1" fontAlgn="auto" hangingPunct="1">
              <a:spcBef>
                <a:spcPts val="0"/>
              </a:spcBef>
              <a:spcAft>
                <a:spcPts val="0"/>
              </a:spcAft>
              <a:buClr>
                <a:srgbClr val="D2533C"/>
              </a:buClr>
              <a:buSzPts val="3600"/>
            </a:pPr>
            <a:r>
              <a:rPr lang="en-US" kern="0" dirty="0">
                <a:solidFill>
                  <a:srgbClr val="D2533C"/>
                </a:solidFill>
                <a:latin typeface="Arial"/>
                <a:cs typeface="Arial" panose="020B0604020202020204" pitchFamily="34" charset="0"/>
                <a:sym typeface="Arial"/>
              </a:rPr>
              <a:t>Deer Herd Health - Chronic Wasting Disease</a:t>
            </a:r>
          </a:p>
        </p:txBody>
      </p:sp>
      <p:pic>
        <p:nvPicPr>
          <p:cNvPr id="11" name="Picture 10" descr="Map&#10;&#10;Description automatically generated">
            <a:extLst>
              <a:ext uri="{FF2B5EF4-FFF2-40B4-BE49-F238E27FC236}">
                <a16:creationId xmlns:a16="http://schemas.microsoft.com/office/drawing/2014/main" id="{D1FA5E26-09CA-42DE-B79C-70125B78D3DA}"/>
              </a:ext>
            </a:extLst>
          </p:cNvPr>
          <p:cNvPicPr>
            <a:picLocks noChangeAspect="1"/>
          </p:cNvPicPr>
          <p:nvPr/>
        </p:nvPicPr>
        <p:blipFill>
          <a:blip r:embed="rId3"/>
          <a:stretch>
            <a:fillRect/>
          </a:stretch>
        </p:blipFill>
        <p:spPr>
          <a:xfrm>
            <a:off x="5507323" y="1689908"/>
            <a:ext cx="3179477" cy="4111393"/>
          </a:xfrm>
          <a:prstGeom prst="rect">
            <a:avLst/>
          </a:prstGeom>
        </p:spPr>
      </p:pic>
      <p:pic>
        <p:nvPicPr>
          <p:cNvPr id="4" name="Picture 3" descr="Map&#10;&#10;Description automatically generated">
            <a:extLst>
              <a:ext uri="{FF2B5EF4-FFF2-40B4-BE49-F238E27FC236}">
                <a16:creationId xmlns:a16="http://schemas.microsoft.com/office/drawing/2014/main" id="{60D5EFC8-450A-49A2-A4DC-1EED600FAF22}"/>
              </a:ext>
            </a:extLst>
          </p:cNvPr>
          <p:cNvPicPr>
            <a:picLocks noChangeAspect="1"/>
          </p:cNvPicPr>
          <p:nvPr/>
        </p:nvPicPr>
        <p:blipFill>
          <a:blip r:embed="rId4"/>
          <a:stretch>
            <a:fillRect/>
          </a:stretch>
        </p:blipFill>
        <p:spPr>
          <a:xfrm>
            <a:off x="354821" y="1793393"/>
            <a:ext cx="5061599" cy="3911639"/>
          </a:xfrm>
          <a:prstGeom prst="rect">
            <a:avLst/>
          </a:prstGeom>
          <a:ln>
            <a:solidFill>
              <a:schemeClr val="tx1"/>
            </a:solidFill>
          </a:ln>
        </p:spPr>
      </p:pic>
    </p:spTree>
    <p:extLst>
      <p:ext uri="{BB962C8B-B14F-4D97-AF65-F5344CB8AC3E}">
        <p14:creationId xmlns:p14="http://schemas.microsoft.com/office/powerpoint/2010/main" val="29595573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defTabSz="685800" eaLnBrk="1" fontAlgn="auto" hangingPunct="1">
              <a:spcAft>
                <a:spcPts val="0"/>
              </a:spcAft>
              <a:buClr>
                <a:srgbClr val="000000"/>
              </a:buClr>
            </a:pPr>
            <a:fld id="{00000000-1234-1234-1234-123412341234}" type="slidenum">
              <a:rPr lang="en-US" kern="0"/>
              <a:pPr defTabSz="685800" eaLnBrk="1" fontAlgn="auto" hangingPunct="1">
                <a:spcAft>
                  <a:spcPts val="0"/>
                </a:spcAft>
                <a:buClr>
                  <a:srgbClr val="000000"/>
                </a:buClr>
              </a:pPr>
              <a:t>16</a:t>
            </a:fld>
            <a:endParaRPr lang="en-US" kern="0" dirty="0"/>
          </a:p>
        </p:txBody>
      </p:sp>
      <p:sp>
        <p:nvSpPr>
          <p:cNvPr id="5" name="Content Placeholder 2"/>
          <p:cNvSpPr txBox="1">
            <a:spLocks/>
          </p:cNvSpPr>
          <p:nvPr/>
        </p:nvSpPr>
        <p:spPr bwMode="auto">
          <a:xfrm>
            <a:off x="-250708" y="2210251"/>
            <a:ext cx="5389595"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defTabSz="4572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428750" indent="-514350" defTabSz="4572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defTabSz="4572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defTabSz="4572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marL="1071563" lvl="2" indent="-385763" defTabSz="342900" eaLnBrk="1" fontAlgn="auto" hangingPunct="1">
              <a:spcBef>
                <a:spcPts val="750"/>
              </a:spcBef>
              <a:spcAft>
                <a:spcPts val="0"/>
              </a:spcAft>
              <a:buClr>
                <a:srgbClr val="93A299"/>
              </a:buClr>
              <a:buFont typeface="Arial" panose="020B0604020202020204" pitchFamily="34" charset="0"/>
              <a:buAutoNum type="arabicPeriod"/>
            </a:pPr>
            <a:r>
              <a:rPr lang="en-US" altLang="en-US" sz="1800" kern="0" dirty="0">
                <a:solidFill>
                  <a:srgbClr val="000000"/>
                </a:solidFill>
                <a:latin typeface="Arial"/>
                <a:ea typeface="ＭＳ Ｐゴシック" panose="020B0600070205080204" pitchFamily="34" charset="-128"/>
                <a:cs typeface="Arial"/>
                <a:sym typeface="Arial"/>
              </a:rPr>
              <a:t>Consumption of seedlings and saplings hinders forest regeneration</a:t>
            </a:r>
          </a:p>
          <a:p>
            <a:pPr marL="1071563" lvl="2" indent="-385763" defTabSz="342900" eaLnBrk="1" fontAlgn="auto" hangingPunct="1">
              <a:spcBef>
                <a:spcPts val="750"/>
              </a:spcBef>
              <a:spcAft>
                <a:spcPts val="0"/>
              </a:spcAft>
              <a:buClr>
                <a:srgbClr val="93A299"/>
              </a:buClr>
              <a:buFont typeface="Arial" panose="020B0604020202020204" pitchFamily="34" charset="0"/>
              <a:buAutoNum type="arabicPeriod"/>
            </a:pPr>
            <a:r>
              <a:rPr lang="en-US" altLang="en-US" sz="1800" kern="0" dirty="0">
                <a:solidFill>
                  <a:srgbClr val="000000"/>
                </a:solidFill>
                <a:latin typeface="Arial"/>
                <a:ea typeface="ＭＳ Ｐゴシック" panose="020B0600070205080204" pitchFamily="34" charset="-128"/>
                <a:cs typeface="Arial"/>
                <a:sym typeface="Arial"/>
              </a:rPr>
              <a:t>Forest structure impaired, understory layers removed and overstory simplified</a:t>
            </a:r>
          </a:p>
          <a:p>
            <a:pPr marL="1071563" lvl="2" indent="-385763" defTabSz="342900" eaLnBrk="1" fontAlgn="auto" hangingPunct="1">
              <a:spcBef>
                <a:spcPts val="750"/>
              </a:spcBef>
              <a:spcAft>
                <a:spcPts val="0"/>
              </a:spcAft>
              <a:buClr>
                <a:srgbClr val="93A299"/>
              </a:buClr>
              <a:buFont typeface="Arial" panose="020B0604020202020204" pitchFamily="34" charset="0"/>
              <a:buAutoNum type="arabicPeriod"/>
            </a:pPr>
            <a:r>
              <a:rPr lang="en-US" altLang="en-US" sz="1800" kern="0" dirty="0">
                <a:solidFill>
                  <a:srgbClr val="000000"/>
                </a:solidFill>
                <a:latin typeface="Arial"/>
                <a:ea typeface="ＭＳ Ｐゴシック" panose="020B0600070205080204" pitchFamily="34" charset="-128"/>
                <a:cs typeface="Arial"/>
                <a:sym typeface="Arial"/>
              </a:rPr>
              <a:t>Forest composition changed for decades </a:t>
            </a:r>
          </a:p>
          <a:p>
            <a:pPr marL="1071563" lvl="2" indent="-385763" defTabSz="342900" eaLnBrk="1" fontAlgn="auto" hangingPunct="1">
              <a:spcBef>
                <a:spcPts val="750"/>
              </a:spcBef>
              <a:spcAft>
                <a:spcPts val="0"/>
              </a:spcAft>
              <a:buClr>
                <a:srgbClr val="93A299"/>
              </a:buClr>
              <a:buFont typeface="Arial" panose="020B0604020202020204" pitchFamily="34" charset="0"/>
              <a:buAutoNum type="arabicPeriod"/>
            </a:pPr>
            <a:r>
              <a:rPr lang="en-US" altLang="en-US" sz="1800" kern="0" dirty="0">
                <a:solidFill>
                  <a:srgbClr val="000000"/>
                </a:solidFill>
                <a:latin typeface="Arial"/>
                <a:ea typeface="ＭＳ Ｐゴシック" panose="020B0600070205080204" pitchFamily="34" charset="-128"/>
                <a:cs typeface="Arial"/>
                <a:sym typeface="Arial"/>
              </a:rPr>
              <a:t>Loss of Ecosystem Services</a:t>
            </a:r>
            <a:br>
              <a:rPr lang="en-US" altLang="en-US" sz="1800" kern="0" dirty="0">
                <a:solidFill>
                  <a:srgbClr val="000000"/>
                </a:solidFill>
                <a:latin typeface="Arial"/>
                <a:ea typeface="ＭＳ Ｐゴシック" panose="020B0600070205080204" pitchFamily="34" charset="-128"/>
                <a:cs typeface="Arial"/>
                <a:sym typeface="Arial"/>
              </a:rPr>
            </a:br>
            <a:r>
              <a:rPr lang="en-US" altLang="en-US" sz="1800" kern="0" dirty="0">
                <a:solidFill>
                  <a:srgbClr val="000000"/>
                </a:solidFill>
                <a:latin typeface="Arial"/>
                <a:ea typeface="ＭＳ Ｐゴシック" panose="020B0600070205080204" pitchFamily="34" charset="-128"/>
                <a:cs typeface="Arial"/>
                <a:sym typeface="Arial"/>
              </a:rPr>
              <a:t>(clean water, clean air)</a:t>
            </a:r>
          </a:p>
          <a:p>
            <a:pPr marL="1071563" lvl="2" indent="-385763" defTabSz="342900" eaLnBrk="1" fontAlgn="auto" hangingPunct="1">
              <a:spcBef>
                <a:spcPts val="750"/>
              </a:spcBef>
              <a:spcAft>
                <a:spcPts val="0"/>
              </a:spcAft>
              <a:buClr>
                <a:srgbClr val="93A299"/>
              </a:buClr>
              <a:buFont typeface="Arial" panose="020B0604020202020204" pitchFamily="34" charset="0"/>
              <a:buAutoNum type="arabicPeriod"/>
            </a:pPr>
            <a:r>
              <a:rPr lang="en-US" altLang="en-US" sz="1800" kern="0" dirty="0">
                <a:solidFill>
                  <a:srgbClr val="000000"/>
                </a:solidFill>
                <a:latin typeface="Arial"/>
                <a:ea typeface="ＭＳ Ｐゴシック" panose="020B0600070205080204" pitchFamily="34" charset="-128"/>
                <a:cs typeface="Arial"/>
                <a:sym typeface="Arial"/>
              </a:rPr>
              <a:t>Loss of biodiversity</a:t>
            </a:r>
          </a:p>
          <a:p>
            <a:pPr marL="1071563" lvl="2" indent="-385763" defTabSz="342900" eaLnBrk="1" fontAlgn="auto" hangingPunct="1">
              <a:spcBef>
                <a:spcPts val="750"/>
              </a:spcBef>
              <a:spcAft>
                <a:spcPts val="0"/>
              </a:spcAft>
              <a:buClr>
                <a:srgbClr val="93A299"/>
              </a:buClr>
              <a:buFont typeface="Arial" panose="020B0604020202020204" pitchFamily="34" charset="0"/>
              <a:buAutoNum type="arabicPeriod"/>
            </a:pPr>
            <a:endParaRPr lang="en-US" altLang="en-US" sz="1800" kern="0" dirty="0">
              <a:solidFill>
                <a:srgbClr val="292934"/>
              </a:solidFill>
              <a:latin typeface="Calibri" panose="020F0502020204030204" pitchFamily="34" charset="0"/>
              <a:ea typeface="ＭＳ Ｐゴシック" panose="020B0600070205080204" pitchFamily="34" charset="-128"/>
              <a:cs typeface="Arial"/>
              <a:sym typeface="Arial"/>
            </a:endParaRPr>
          </a:p>
          <a:p>
            <a:pPr marL="257175" indent="-257175" defTabSz="342900" eaLnBrk="1" fontAlgn="auto" hangingPunct="1">
              <a:spcBef>
                <a:spcPts val="750"/>
              </a:spcBef>
              <a:spcAft>
                <a:spcPts val="0"/>
              </a:spcAft>
              <a:buClr>
                <a:srgbClr val="93A299"/>
              </a:buClr>
              <a:buNone/>
            </a:pPr>
            <a:endParaRPr lang="en-US" altLang="en-US" sz="1800" kern="0" dirty="0">
              <a:solidFill>
                <a:srgbClr val="292934"/>
              </a:solidFill>
              <a:latin typeface="Calibri" panose="020F0502020204030204" pitchFamily="34" charset="0"/>
              <a:ea typeface="ＭＳ Ｐゴシック" panose="020B0600070205080204" pitchFamily="34" charset="-128"/>
              <a:cs typeface="Arial"/>
              <a:sym typeface="Arial"/>
            </a:endParaRPr>
          </a:p>
        </p:txBody>
      </p:sp>
      <p:pic>
        <p:nvPicPr>
          <p:cNvPr id="12" name="Picture 2" descr="100-0099_IMG"/>
          <p:cNvPicPr>
            <a:picLocks noChangeAspect="1" noChangeArrowheads="1"/>
          </p:cNvPicPr>
          <p:nvPr/>
        </p:nvPicPr>
        <p:blipFill>
          <a:blip r:embed="rId3">
            <a:extLst>
              <a:ext uri="{28A0092B-C50C-407E-A947-70E740481C1C}">
                <a14:useLocalDpi xmlns:a14="http://schemas.microsoft.com/office/drawing/2010/main" val="0"/>
              </a:ext>
            </a:extLst>
          </a:blip>
          <a:srcRect l="19400" b="9885"/>
          <a:stretch>
            <a:fillRect/>
          </a:stretch>
        </p:blipFill>
        <p:spPr bwMode="auto">
          <a:xfrm>
            <a:off x="5263486" y="1431742"/>
            <a:ext cx="1603283" cy="272107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rotWithShape="1">
          <a:blip r:embed="rId4">
            <a:extLst>
              <a:ext uri="{28A0092B-C50C-407E-A947-70E740481C1C}">
                <a14:useLocalDpi xmlns:a14="http://schemas.microsoft.com/office/drawing/2010/main" val="0"/>
              </a:ext>
            </a:extLst>
          </a:blip>
          <a:srcRect l="3" r="45071"/>
          <a:stretch/>
        </p:blipFill>
        <p:spPr>
          <a:xfrm>
            <a:off x="6991369" y="2433175"/>
            <a:ext cx="1751679" cy="2389967"/>
          </a:xfrm>
          <a:prstGeom prst="rect">
            <a:avLst/>
          </a:prstGeom>
          <a:ln>
            <a:solidFill>
              <a:srgbClr val="000000"/>
            </a:solidFill>
          </a:ln>
        </p:spPr>
      </p:pic>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61162" y="3718214"/>
            <a:ext cx="1547111" cy="2097915"/>
          </a:xfrm>
          <a:prstGeom prst="rect">
            <a:avLst/>
          </a:prstGeom>
        </p:spPr>
      </p:pic>
      <p:sp>
        <p:nvSpPr>
          <p:cNvPr id="10" name="Rectangle 9">
            <a:extLst>
              <a:ext uri="{FF2B5EF4-FFF2-40B4-BE49-F238E27FC236}">
                <a16:creationId xmlns:a16="http://schemas.microsoft.com/office/drawing/2014/main" id="{FA855D0D-2F99-4237-8D23-8FCEB797B3F8}"/>
              </a:ext>
            </a:extLst>
          </p:cNvPr>
          <p:cNvSpPr/>
          <p:nvPr/>
        </p:nvSpPr>
        <p:spPr>
          <a:xfrm>
            <a:off x="1630973" y="1378486"/>
            <a:ext cx="2837636" cy="461665"/>
          </a:xfrm>
          <a:prstGeom prst="rect">
            <a:avLst/>
          </a:prstGeom>
        </p:spPr>
        <p:txBody>
          <a:bodyPr wrap="none">
            <a:spAutoFit/>
          </a:bodyPr>
          <a:lstStyle/>
          <a:p>
            <a:pPr defTabSz="685800" eaLnBrk="1" fontAlgn="auto" hangingPunct="1">
              <a:spcBef>
                <a:spcPts val="0"/>
              </a:spcBef>
              <a:spcAft>
                <a:spcPts val="0"/>
              </a:spcAft>
              <a:buClr>
                <a:srgbClr val="D2533C"/>
              </a:buClr>
              <a:buSzPts val="3600"/>
            </a:pPr>
            <a:r>
              <a:rPr lang="en-US" kern="0" dirty="0">
                <a:solidFill>
                  <a:srgbClr val="D2533C"/>
                </a:solidFill>
                <a:latin typeface="Arial"/>
                <a:cs typeface="Arial" panose="020B0604020202020204" pitchFamily="34" charset="0"/>
                <a:sym typeface="Arial"/>
              </a:rPr>
              <a:t>Ecological Impacts </a:t>
            </a:r>
          </a:p>
        </p:txBody>
      </p:sp>
      <p:pic>
        <p:nvPicPr>
          <p:cNvPr id="2" name="Picture 1">
            <a:extLst>
              <a:ext uri="{FF2B5EF4-FFF2-40B4-BE49-F238E27FC236}">
                <a16:creationId xmlns:a16="http://schemas.microsoft.com/office/drawing/2014/main" id="{3DDA0FA1-B74F-4204-B397-CFB8838C7B6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92068" y="4376220"/>
            <a:ext cx="2159864" cy="1439909"/>
          </a:xfrm>
          <a:prstGeom prst="rect">
            <a:avLst/>
          </a:prstGeom>
          <a:ln>
            <a:solidFill>
              <a:schemeClr val="tx1"/>
            </a:solidFill>
          </a:ln>
        </p:spPr>
      </p:pic>
    </p:spTree>
    <p:extLst>
      <p:ext uri="{BB962C8B-B14F-4D97-AF65-F5344CB8AC3E}">
        <p14:creationId xmlns:p14="http://schemas.microsoft.com/office/powerpoint/2010/main" val="34106655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defTabSz="685800" eaLnBrk="1" fontAlgn="auto" hangingPunct="1">
              <a:spcAft>
                <a:spcPts val="0"/>
              </a:spcAft>
              <a:buClr>
                <a:srgbClr val="000000"/>
              </a:buClr>
            </a:pPr>
            <a:fld id="{00000000-1234-1234-1234-123412341234}" type="slidenum">
              <a:rPr lang="en-US" kern="0"/>
              <a:pPr defTabSz="685800" eaLnBrk="1" fontAlgn="auto" hangingPunct="1">
                <a:spcAft>
                  <a:spcPts val="0"/>
                </a:spcAft>
                <a:buClr>
                  <a:srgbClr val="000000"/>
                </a:buClr>
              </a:pPr>
              <a:t>17</a:t>
            </a:fld>
            <a:endParaRPr lang="en-US" kern="0" dirty="0"/>
          </a:p>
        </p:txBody>
      </p:sp>
      <p:sp>
        <p:nvSpPr>
          <p:cNvPr id="3" name="Content Placeholder 2"/>
          <p:cNvSpPr txBox="1">
            <a:spLocks/>
          </p:cNvSpPr>
          <p:nvPr/>
        </p:nvSpPr>
        <p:spPr bwMode="auto">
          <a:xfrm>
            <a:off x="1107831" y="2092817"/>
            <a:ext cx="7775917" cy="314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257175" indent="-257175" defTabSz="685800" eaLnBrk="1" hangingPunct="1">
              <a:buClr>
                <a:srgbClr val="000000"/>
              </a:buClr>
              <a:buFont typeface="Wingdings" panose="05000000000000000000" pitchFamily="2" charset="2"/>
              <a:buChar char="§"/>
              <a:defRPr/>
            </a:pPr>
            <a:r>
              <a:rPr lang="en-US" sz="1800" kern="0" dirty="0">
                <a:solidFill>
                  <a:srgbClr val="000000"/>
                </a:solidFill>
                <a:latin typeface="Arial"/>
                <a:ea typeface="Verdana" panose="020B0604030504040204" pitchFamily="34" charset="0"/>
                <a:cs typeface="Times New Roman" panose="02020603050405020304" pitchFamily="18" charset="0"/>
                <a:sym typeface="Arial"/>
              </a:rPr>
              <a:t>Based on best practices for deer management, deer census data, environmental impact studies, and peer-reviewed scientific literature</a:t>
            </a:r>
          </a:p>
          <a:p>
            <a:pPr marL="257175" indent="-257175" defTabSz="685800" eaLnBrk="1" hangingPunct="1">
              <a:buClr>
                <a:srgbClr val="000000"/>
              </a:buClr>
              <a:buFont typeface="Wingdings" panose="05000000000000000000" pitchFamily="2" charset="2"/>
              <a:buChar char="§"/>
              <a:defRPr/>
            </a:pPr>
            <a:r>
              <a:rPr lang="en-US" sz="1800" kern="0" dirty="0">
                <a:solidFill>
                  <a:srgbClr val="000000"/>
                </a:solidFill>
                <a:latin typeface="Arial"/>
                <a:ea typeface="Verdana" panose="020B0604030504040204" pitchFamily="34" charset="0"/>
                <a:cs typeface="Times New Roman" panose="02020603050405020304" pitchFamily="18" charset="0"/>
                <a:sym typeface="Arial"/>
              </a:rPr>
              <a:t>Utilization of current </a:t>
            </a:r>
            <a:r>
              <a:rPr lang="en-US" sz="1800" i="1" kern="0" dirty="0">
                <a:solidFill>
                  <a:srgbClr val="000000"/>
                </a:solidFill>
                <a:latin typeface="Arial"/>
                <a:ea typeface="Verdana" panose="020B0604030504040204" pitchFamily="34" charset="0"/>
                <a:cs typeface="Times New Roman" panose="02020603050405020304" pitchFamily="18" charset="0"/>
                <a:sym typeface="Arial"/>
              </a:rPr>
              <a:t>state-approved </a:t>
            </a:r>
            <a:r>
              <a:rPr lang="en-US" sz="1800" kern="0" dirty="0">
                <a:solidFill>
                  <a:srgbClr val="000000"/>
                </a:solidFill>
                <a:latin typeface="Arial"/>
                <a:ea typeface="Verdana" panose="020B0604030504040204" pitchFamily="34" charset="0"/>
                <a:cs typeface="Times New Roman" panose="02020603050405020304" pitchFamily="18" charset="0"/>
                <a:sym typeface="Arial"/>
              </a:rPr>
              <a:t>deer population control tools:</a:t>
            </a:r>
          </a:p>
          <a:p>
            <a:pPr marL="1501379" indent="-472679" defTabSz="685800" eaLnBrk="1" hangingPunct="1">
              <a:buClr>
                <a:srgbClr val="000000"/>
              </a:buClr>
              <a:buFont typeface="Wingdings" panose="05000000000000000000" pitchFamily="2" charset="2"/>
              <a:buChar char="§"/>
              <a:defRPr/>
            </a:pPr>
            <a:r>
              <a:rPr lang="en-US" sz="1800" kern="0" dirty="0">
                <a:solidFill>
                  <a:srgbClr val="000000"/>
                </a:solidFill>
                <a:latin typeface="Arial"/>
                <a:ea typeface="Verdana" panose="020B0604030504040204" pitchFamily="34" charset="0"/>
                <a:cs typeface="Times New Roman" panose="02020603050405020304" pitchFamily="18" charset="0"/>
                <a:sym typeface="Arial"/>
              </a:rPr>
              <a:t>Archery</a:t>
            </a:r>
          </a:p>
          <a:p>
            <a:pPr marL="1501379" indent="-472679" defTabSz="685800" eaLnBrk="1" hangingPunct="1">
              <a:buClr>
                <a:srgbClr val="000000"/>
              </a:buClr>
              <a:buFont typeface="Wingdings" panose="05000000000000000000" pitchFamily="2" charset="2"/>
              <a:buChar char="§"/>
              <a:defRPr/>
            </a:pPr>
            <a:r>
              <a:rPr lang="en-US" sz="1800" kern="0" dirty="0">
                <a:solidFill>
                  <a:srgbClr val="000000"/>
                </a:solidFill>
                <a:latin typeface="Arial"/>
                <a:ea typeface="Verdana" panose="020B0604030504040204" pitchFamily="34" charset="0"/>
                <a:cs typeface="Times New Roman" panose="02020603050405020304" pitchFamily="18" charset="0"/>
                <a:sym typeface="Arial"/>
              </a:rPr>
              <a:t>Firearms managed hunts</a:t>
            </a:r>
          </a:p>
          <a:p>
            <a:pPr marL="1501379" indent="-472679" defTabSz="685800" eaLnBrk="1" hangingPunct="1">
              <a:buClr>
                <a:srgbClr val="000000"/>
              </a:buClr>
              <a:buFont typeface="Wingdings" panose="05000000000000000000" pitchFamily="2" charset="2"/>
              <a:buChar char="§"/>
              <a:defRPr/>
            </a:pPr>
            <a:r>
              <a:rPr lang="en-US" sz="1800" kern="0" dirty="0">
                <a:solidFill>
                  <a:srgbClr val="000000"/>
                </a:solidFill>
                <a:latin typeface="Arial"/>
                <a:ea typeface="Verdana" panose="020B0604030504040204" pitchFamily="34" charset="0"/>
                <a:cs typeface="Times New Roman" panose="02020603050405020304" pitchFamily="18" charset="0"/>
                <a:sym typeface="Arial"/>
              </a:rPr>
              <a:t>Sharpshooting</a:t>
            </a:r>
          </a:p>
          <a:p>
            <a:pPr marL="257175" indent="-257175" defTabSz="685800" eaLnBrk="1" hangingPunct="1">
              <a:buClr>
                <a:srgbClr val="000000"/>
              </a:buClr>
              <a:buFont typeface="Wingdings" panose="05000000000000000000" pitchFamily="2" charset="2"/>
              <a:buChar char="§"/>
              <a:tabLst>
                <a:tab pos="259556" algn="l"/>
              </a:tabLst>
              <a:defRPr/>
            </a:pPr>
            <a:r>
              <a:rPr lang="en-US" sz="1800" kern="0" dirty="0">
                <a:solidFill>
                  <a:srgbClr val="000000"/>
                </a:solidFill>
                <a:latin typeface="Arial"/>
                <a:ea typeface="Verdana" panose="020B0604030504040204" pitchFamily="34" charset="0"/>
                <a:cs typeface="Times New Roman" panose="02020603050405020304" pitchFamily="18" charset="0"/>
                <a:sym typeface="Arial"/>
              </a:rPr>
              <a:t>Utilization of currently available deer management tools:</a:t>
            </a:r>
          </a:p>
          <a:p>
            <a:pPr marL="1283494" indent="-257175" defTabSz="685800" eaLnBrk="1" hangingPunct="1">
              <a:buClr>
                <a:srgbClr val="000000"/>
              </a:buClr>
              <a:buFont typeface="Wingdings" panose="05000000000000000000" pitchFamily="2" charset="2"/>
              <a:buChar char="§"/>
              <a:defRPr/>
            </a:pPr>
            <a:r>
              <a:rPr lang="en-US" sz="1800" kern="0" dirty="0">
                <a:solidFill>
                  <a:srgbClr val="000000"/>
                </a:solidFill>
                <a:latin typeface="Arial"/>
                <a:ea typeface="Verdana" panose="020B0604030504040204" pitchFamily="34" charset="0"/>
                <a:cs typeface="Times New Roman" panose="02020603050405020304" pitchFamily="18" charset="0"/>
                <a:sym typeface="Arial"/>
              </a:rPr>
              <a:t>Humane Exclusion, Repellency and Habitat Modification  </a:t>
            </a:r>
          </a:p>
          <a:p>
            <a:pPr marL="304800" indent="-257175" defTabSz="685800" eaLnBrk="1" hangingPunct="1">
              <a:buClr>
                <a:srgbClr val="000000"/>
              </a:buClr>
              <a:buFont typeface="Wingdings" panose="05000000000000000000" pitchFamily="2" charset="2"/>
              <a:buChar char="§"/>
              <a:defRPr/>
            </a:pPr>
            <a:r>
              <a:rPr lang="en-US" sz="1800" kern="0" dirty="0">
                <a:solidFill>
                  <a:srgbClr val="000000"/>
                </a:solidFill>
                <a:latin typeface="Arial"/>
                <a:ea typeface="Verdana" panose="020B0604030504040204" pitchFamily="34" charset="0"/>
                <a:cs typeface="Times New Roman" panose="02020603050405020304" pitchFamily="18" charset="0"/>
                <a:sym typeface="Arial"/>
              </a:rPr>
              <a:t>Collaboration with Private &amp; Public Property Owners</a:t>
            </a:r>
          </a:p>
          <a:p>
            <a:pPr marL="1285875" indent="-257175" defTabSz="685800" eaLnBrk="1" hangingPunct="1">
              <a:buClr>
                <a:srgbClr val="000000"/>
              </a:buClr>
              <a:buFont typeface="Wingdings" panose="05000000000000000000" pitchFamily="2" charset="2"/>
              <a:buChar char="§"/>
              <a:defRPr/>
            </a:pPr>
            <a:endParaRPr lang="en-US" sz="1800" kern="0" dirty="0">
              <a:solidFill>
                <a:srgbClr val="292934"/>
              </a:solidFill>
              <a:latin typeface="Calibri" panose="020F0502020204030204" pitchFamily="34" charset="0"/>
              <a:cs typeface="Times New Roman" panose="02020603050405020304" pitchFamily="18" charset="0"/>
              <a:sym typeface="Arial"/>
            </a:endParaRPr>
          </a:p>
        </p:txBody>
      </p:sp>
      <p:sp>
        <p:nvSpPr>
          <p:cNvPr id="4" name="Rectangle 3"/>
          <p:cNvSpPr/>
          <p:nvPr/>
        </p:nvSpPr>
        <p:spPr>
          <a:xfrm>
            <a:off x="1809333" y="1386045"/>
            <a:ext cx="6090129" cy="461665"/>
          </a:xfrm>
          <a:prstGeom prst="rect">
            <a:avLst/>
          </a:prstGeom>
        </p:spPr>
        <p:txBody>
          <a:bodyPr wrap="none">
            <a:spAutoFit/>
          </a:bodyPr>
          <a:lstStyle/>
          <a:p>
            <a:pPr defTabSz="685800" eaLnBrk="1" fontAlgn="auto" hangingPunct="1">
              <a:spcBef>
                <a:spcPts val="0"/>
              </a:spcBef>
              <a:spcAft>
                <a:spcPts val="0"/>
              </a:spcAft>
              <a:buClr>
                <a:srgbClr val="D2533C"/>
              </a:buClr>
              <a:buSzPts val="3600"/>
            </a:pPr>
            <a:r>
              <a:rPr lang="en-US" kern="0" dirty="0">
                <a:solidFill>
                  <a:srgbClr val="D2533C"/>
                </a:solidFill>
                <a:latin typeface="Arial"/>
                <a:cs typeface="Arial" panose="020B0604020202020204" pitchFamily="34" charset="0"/>
                <a:sym typeface="Arial"/>
              </a:rPr>
              <a:t>Fairfax County Deer Management Program</a:t>
            </a:r>
          </a:p>
        </p:txBody>
      </p:sp>
    </p:spTree>
    <p:extLst>
      <p:ext uri="{BB962C8B-B14F-4D97-AF65-F5344CB8AC3E}">
        <p14:creationId xmlns:p14="http://schemas.microsoft.com/office/powerpoint/2010/main" val="24795927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defTabSz="685800" eaLnBrk="1" fontAlgn="auto" hangingPunct="1">
              <a:spcAft>
                <a:spcPts val="0"/>
              </a:spcAft>
              <a:buClr>
                <a:srgbClr val="000000"/>
              </a:buClr>
            </a:pPr>
            <a:fld id="{00000000-1234-1234-1234-123412341234}" type="slidenum">
              <a:rPr lang="en-US" kern="0"/>
              <a:pPr defTabSz="685800" eaLnBrk="1" fontAlgn="auto" hangingPunct="1">
                <a:spcAft>
                  <a:spcPts val="0"/>
                </a:spcAft>
                <a:buClr>
                  <a:srgbClr val="000000"/>
                </a:buClr>
              </a:pPr>
              <a:t>18</a:t>
            </a:fld>
            <a:endParaRPr lang="en-US" kern="0" dirty="0"/>
          </a:p>
        </p:txBody>
      </p:sp>
      <p:sp>
        <p:nvSpPr>
          <p:cNvPr id="3" name="Rectangle 2"/>
          <p:cNvSpPr>
            <a:spLocks noChangeArrowheads="1"/>
          </p:cNvSpPr>
          <p:nvPr/>
        </p:nvSpPr>
        <p:spPr bwMode="auto">
          <a:xfrm>
            <a:off x="423440" y="2043492"/>
            <a:ext cx="6445112" cy="3732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marL="257175" indent="-257175" defTabSz="685800" eaLnBrk="1" fontAlgn="auto" hangingPunct="1">
              <a:lnSpc>
                <a:spcPct val="90000"/>
              </a:lnSpc>
              <a:spcBef>
                <a:spcPts val="1350"/>
              </a:spcBef>
              <a:spcAft>
                <a:spcPts val="0"/>
              </a:spcAft>
              <a:buClrTx/>
              <a:buSzPct val="90000"/>
              <a:buFont typeface="Wingdings" panose="05000000000000000000" pitchFamily="2" charset="2"/>
              <a:buChar char="§"/>
            </a:pPr>
            <a:r>
              <a:rPr lang="en-US" altLang="en-US" sz="1800" kern="0" dirty="0">
                <a:solidFill>
                  <a:srgbClr val="000000"/>
                </a:solidFill>
                <a:latin typeface="Arial"/>
                <a:cs typeface="Arial"/>
                <a:sym typeface="Arial"/>
              </a:rPr>
              <a:t>Operated on public lands - Approximately 100 parks and county properties in the program (&gt;80% of county parkland)</a:t>
            </a:r>
          </a:p>
          <a:p>
            <a:pPr marL="257175" indent="-257175" defTabSz="685800" eaLnBrk="1" fontAlgn="auto" hangingPunct="1">
              <a:lnSpc>
                <a:spcPct val="90000"/>
              </a:lnSpc>
              <a:spcBef>
                <a:spcPts val="1350"/>
              </a:spcBef>
              <a:spcAft>
                <a:spcPts val="0"/>
              </a:spcAft>
              <a:buClrTx/>
              <a:buSzPct val="90000"/>
              <a:buFont typeface="Wingdings" panose="05000000000000000000" pitchFamily="2" charset="2"/>
              <a:buChar char="§"/>
            </a:pPr>
            <a:r>
              <a:rPr lang="en-US" altLang="en-US" sz="1800" kern="0" dirty="0">
                <a:solidFill>
                  <a:srgbClr val="000000"/>
                </a:solidFill>
                <a:latin typeface="Arial"/>
                <a:cs typeface="Arial"/>
                <a:sym typeface="Arial"/>
              </a:rPr>
              <a:t>Upcoming FY 2022 Program Dates: </a:t>
            </a:r>
            <a:br>
              <a:rPr lang="en-US" altLang="en-US" sz="1800" kern="0" dirty="0">
                <a:solidFill>
                  <a:srgbClr val="000000"/>
                </a:solidFill>
                <a:latin typeface="Arial"/>
                <a:cs typeface="Arial"/>
                <a:sym typeface="Arial"/>
              </a:rPr>
            </a:br>
            <a:r>
              <a:rPr lang="en-US" altLang="en-US" sz="1800" kern="0" dirty="0">
                <a:solidFill>
                  <a:srgbClr val="000000"/>
                </a:solidFill>
                <a:latin typeface="Arial"/>
                <a:cs typeface="Arial"/>
                <a:sym typeface="Arial"/>
              </a:rPr>
              <a:t>September 11, 2021 – February 19, 2022</a:t>
            </a:r>
          </a:p>
          <a:p>
            <a:pPr marL="257175" indent="-257175" defTabSz="685800" eaLnBrk="1" fontAlgn="auto" hangingPunct="1">
              <a:lnSpc>
                <a:spcPct val="90000"/>
              </a:lnSpc>
              <a:spcBef>
                <a:spcPts val="1350"/>
              </a:spcBef>
              <a:spcAft>
                <a:spcPts val="0"/>
              </a:spcAft>
              <a:buClrTx/>
              <a:buSzPct val="90000"/>
              <a:buFont typeface="Wingdings" panose="05000000000000000000" pitchFamily="2" charset="2"/>
              <a:buChar char="§"/>
            </a:pPr>
            <a:r>
              <a:rPr lang="en-US" altLang="en-US" sz="1800" kern="0" dirty="0">
                <a:solidFill>
                  <a:srgbClr val="000000"/>
                </a:solidFill>
                <a:latin typeface="Arial"/>
                <a:cs typeface="Arial"/>
                <a:sym typeface="Arial"/>
              </a:rPr>
              <a:t>Hunting is allowed Monday through Saturday </a:t>
            </a:r>
            <a:br>
              <a:rPr lang="en-US" altLang="en-US" sz="1800" kern="0" dirty="0">
                <a:solidFill>
                  <a:srgbClr val="000000"/>
                </a:solidFill>
                <a:latin typeface="Arial"/>
                <a:cs typeface="Arial"/>
                <a:sym typeface="Arial"/>
              </a:rPr>
            </a:br>
            <a:r>
              <a:rPr lang="en-US" altLang="en-US" sz="1800" kern="0" dirty="0">
                <a:solidFill>
                  <a:srgbClr val="000000"/>
                </a:solidFill>
                <a:latin typeface="Arial"/>
                <a:cs typeface="Arial"/>
                <a:sym typeface="Arial"/>
              </a:rPr>
              <a:t>(no Sunday hunting in parks)</a:t>
            </a:r>
          </a:p>
          <a:p>
            <a:pPr marL="257175" indent="-257175" defTabSz="685800" eaLnBrk="1" fontAlgn="auto" hangingPunct="1">
              <a:lnSpc>
                <a:spcPct val="90000"/>
              </a:lnSpc>
              <a:spcBef>
                <a:spcPts val="1350"/>
              </a:spcBef>
              <a:spcAft>
                <a:spcPts val="0"/>
              </a:spcAft>
              <a:buClrTx/>
              <a:buSzPct val="90000"/>
              <a:buFont typeface="Wingdings" panose="05000000000000000000" pitchFamily="2" charset="2"/>
              <a:buChar char="§"/>
            </a:pPr>
            <a:r>
              <a:rPr lang="en-US" altLang="en-US" sz="1800" kern="0" dirty="0">
                <a:solidFill>
                  <a:srgbClr val="000000"/>
                </a:solidFill>
                <a:latin typeface="Arial"/>
                <a:cs typeface="Arial"/>
                <a:sym typeface="Arial"/>
              </a:rPr>
              <a:t>Legal hunting hours: 30 minutes prior to sunrise </a:t>
            </a:r>
            <a:r>
              <a:rPr lang="en-US" altLang="en-US" sz="1800" u="sng" kern="0" dirty="0">
                <a:solidFill>
                  <a:srgbClr val="000000"/>
                </a:solidFill>
                <a:latin typeface="Arial"/>
                <a:cs typeface="Arial"/>
                <a:sym typeface="Arial"/>
              </a:rPr>
              <a:t>until</a:t>
            </a:r>
            <a:r>
              <a:rPr lang="en-US" altLang="en-US" sz="1800" kern="0" dirty="0">
                <a:solidFill>
                  <a:srgbClr val="000000"/>
                </a:solidFill>
                <a:latin typeface="Arial"/>
                <a:cs typeface="Arial"/>
                <a:sym typeface="Arial"/>
              </a:rPr>
              <a:t> </a:t>
            </a:r>
            <a:br>
              <a:rPr lang="en-US" altLang="en-US" sz="1800" kern="0" dirty="0">
                <a:solidFill>
                  <a:srgbClr val="000000"/>
                </a:solidFill>
                <a:latin typeface="Arial"/>
                <a:cs typeface="Arial"/>
                <a:sym typeface="Arial"/>
              </a:rPr>
            </a:br>
            <a:r>
              <a:rPr lang="en-US" altLang="en-US" sz="1800" kern="0" dirty="0">
                <a:solidFill>
                  <a:srgbClr val="000000"/>
                </a:solidFill>
                <a:latin typeface="Arial"/>
                <a:cs typeface="Arial"/>
                <a:sym typeface="Arial"/>
              </a:rPr>
              <a:t>30 minutes past sunset</a:t>
            </a:r>
          </a:p>
          <a:p>
            <a:pPr marL="257175" indent="-257175" defTabSz="685800" eaLnBrk="1" fontAlgn="auto" hangingPunct="1">
              <a:lnSpc>
                <a:spcPct val="90000"/>
              </a:lnSpc>
              <a:spcBef>
                <a:spcPts val="1350"/>
              </a:spcBef>
              <a:spcAft>
                <a:spcPts val="0"/>
              </a:spcAft>
              <a:buClrTx/>
              <a:buSzPct val="90000"/>
              <a:buFont typeface="Wingdings" panose="05000000000000000000" pitchFamily="2" charset="2"/>
              <a:buChar char="§"/>
            </a:pPr>
            <a:r>
              <a:rPr lang="en-US" altLang="en-US" sz="1800" kern="0" dirty="0">
                <a:solidFill>
                  <a:srgbClr val="000000"/>
                </a:solidFill>
                <a:latin typeface="Arial"/>
                <a:cs typeface="Arial"/>
                <a:sym typeface="Arial"/>
              </a:rPr>
              <a:t>Parks remain fully open to the public</a:t>
            </a:r>
          </a:p>
          <a:p>
            <a:pPr marL="257175" indent="-257175" defTabSz="685800" eaLnBrk="1" fontAlgn="auto" hangingPunct="1">
              <a:lnSpc>
                <a:spcPct val="90000"/>
              </a:lnSpc>
              <a:spcBef>
                <a:spcPts val="1350"/>
              </a:spcBef>
              <a:spcAft>
                <a:spcPts val="0"/>
              </a:spcAft>
              <a:buClrTx/>
              <a:buSzPct val="90000"/>
              <a:buFont typeface="Wingdings" panose="05000000000000000000" pitchFamily="2" charset="2"/>
              <a:buChar char="§"/>
            </a:pPr>
            <a:r>
              <a:rPr lang="en-US" altLang="en-US" sz="1800" kern="0" dirty="0">
                <a:solidFill>
                  <a:srgbClr val="000000"/>
                </a:solidFill>
                <a:latin typeface="Arial"/>
                <a:cs typeface="Arial"/>
                <a:sym typeface="Arial"/>
              </a:rPr>
              <a:t>Zero safety incidents since program’s inception</a:t>
            </a:r>
          </a:p>
        </p:txBody>
      </p:sp>
      <p:sp>
        <p:nvSpPr>
          <p:cNvPr id="4" name="Rectangle 3"/>
          <p:cNvSpPr/>
          <p:nvPr/>
        </p:nvSpPr>
        <p:spPr>
          <a:xfrm>
            <a:off x="657664" y="1386647"/>
            <a:ext cx="8029136" cy="461665"/>
          </a:xfrm>
          <a:prstGeom prst="rect">
            <a:avLst/>
          </a:prstGeom>
        </p:spPr>
        <p:txBody>
          <a:bodyPr wrap="square">
            <a:spAutoFit/>
          </a:bodyPr>
          <a:lstStyle/>
          <a:p>
            <a:pPr algn="ctr" defTabSz="685800" eaLnBrk="1" fontAlgn="auto" hangingPunct="1">
              <a:spcBef>
                <a:spcPts val="0"/>
              </a:spcBef>
              <a:spcAft>
                <a:spcPts val="0"/>
              </a:spcAft>
              <a:buClr>
                <a:srgbClr val="D2533C"/>
              </a:buClr>
              <a:buSzPts val="3600"/>
            </a:pPr>
            <a:r>
              <a:rPr lang="en-US" kern="0" dirty="0">
                <a:solidFill>
                  <a:srgbClr val="D2533C"/>
                </a:solidFill>
                <a:latin typeface="Arial"/>
                <a:cs typeface="Arial" panose="020B0604020202020204" pitchFamily="34" charset="0"/>
                <a:sym typeface="Arial"/>
              </a:rPr>
              <a:t>Fairfax County Deer Management Program - Archery </a:t>
            </a:r>
          </a:p>
        </p:txBody>
      </p:sp>
      <p:pic>
        <p:nvPicPr>
          <p:cNvPr id="2054" name="Picture 6" descr="White-tailed deer">
            <a:extLst>
              <a:ext uri="{FF2B5EF4-FFF2-40B4-BE49-F238E27FC236}">
                <a16:creationId xmlns:a16="http://schemas.microsoft.com/office/drawing/2014/main" id="{21DBD262-6E1B-40BA-84BC-EB14EDC146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6165" y="2975569"/>
            <a:ext cx="2265217" cy="197623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11565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defTabSz="685800" eaLnBrk="1" fontAlgn="auto" hangingPunct="1">
              <a:spcAft>
                <a:spcPts val="0"/>
              </a:spcAft>
              <a:buClr>
                <a:srgbClr val="000000"/>
              </a:buClr>
            </a:pPr>
            <a:fld id="{00000000-1234-1234-1234-123412341234}" type="slidenum">
              <a:rPr lang="en-US" kern="0"/>
              <a:pPr defTabSz="685800" eaLnBrk="1" fontAlgn="auto" hangingPunct="1">
                <a:spcAft>
                  <a:spcPts val="0"/>
                </a:spcAft>
                <a:buClr>
                  <a:srgbClr val="000000"/>
                </a:buClr>
              </a:pPr>
              <a:t>19</a:t>
            </a:fld>
            <a:endParaRPr lang="en-US" kern="0" dirty="0"/>
          </a:p>
        </p:txBody>
      </p:sp>
      <p:sp>
        <p:nvSpPr>
          <p:cNvPr id="3" name="Rectangle 1"/>
          <p:cNvSpPr>
            <a:spLocks noChangeArrowheads="1"/>
          </p:cNvSpPr>
          <p:nvPr/>
        </p:nvSpPr>
        <p:spPr bwMode="auto">
          <a:xfrm>
            <a:off x="430823" y="1982881"/>
            <a:ext cx="8482819"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800100" indent="-3429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marL="257175" indent="-257175" defTabSz="685800" eaLnBrk="1" fontAlgn="auto" hangingPunct="1">
              <a:spcBef>
                <a:spcPct val="0"/>
              </a:spcBef>
              <a:spcAft>
                <a:spcPts val="0"/>
              </a:spcAft>
              <a:buClrTx/>
              <a:buFont typeface="Wingdings" panose="05000000000000000000" pitchFamily="2" charset="2"/>
              <a:buChar char="§"/>
            </a:pPr>
            <a:r>
              <a:rPr lang="en-US" altLang="en-US" sz="1800" kern="0" dirty="0">
                <a:solidFill>
                  <a:srgbClr val="000000"/>
                </a:solidFill>
                <a:latin typeface="Arial"/>
                <a:ea typeface="Verdana" panose="020B0604030504040204" pitchFamily="34" charset="0"/>
                <a:cs typeface="Times New Roman" panose="02020603050405020304" pitchFamily="18" charset="0"/>
                <a:sym typeface="Wingdings" panose="05000000000000000000" pitchFamily="2" charset="2"/>
              </a:rPr>
              <a:t>All participants must comply with state regulations including game licensing and Hunter Safety Education as mandated by the Virginia Department of Wildlife Resources</a:t>
            </a:r>
            <a:br>
              <a:rPr lang="en-US" altLang="en-US" sz="1800" kern="0" dirty="0">
                <a:solidFill>
                  <a:srgbClr val="000000"/>
                </a:solidFill>
                <a:latin typeface="Arial"/>
                <a:ea typeface="Verdana" panose="020B0604030504040204" pitchFamily="34" charset="0"/>
                <a:cs typeface="Times New Roman" panose="02020603050405020304" pitchFamily="18" charset="0"/>
                <a:sym typeface="Wingdings" panose="05000000000000000000" pitchFamily="2" charset="2"/>
              </a:rPr>
            </a:br>
            <a:endParaRPr lang="en-US" altLang="en-US" sz="1800" kern="0" dirty="0">
              <a:solidFill>
                <a:srgbClr val="000000"/>
              </a:solidFill>
              <a:latin typeface="Arial"/>
              <a:ea typeface="Verdana" panose="020B0604030504040204" pitchFamily="34" charset="0"/>
              <a:cs typeface="Times New Roman" panose="02020603050405020304" pitchFamily="18" charset="0"/>
              <a:sym typeface="Wingdings" panose="05000000000000000000" pitchFamily="2" charset="2"/>
            </a:endParaRPr>
          </a:p>
          <a:p>
            <a:pPr marL="257175" indent="-257175" defTabSz="685800" eaLnBrk="1" fontAlgn="auto" hangingPunct="1">
              <a:spcBef>
                <a:spcPct val="0"/>
              </a:spcBef>
              <a:spcAft>
                <a:spcPts val="0"/>
              </a:spcAft>
              <a:buClrTx/>
              <a:buFont typeface="Wingdings" panose="05000000000000000000" pitchFamily="2" charset="2"/>
              <a:buChar char="§"/>
            </a:pPr>
            <a:r>
              <a:rPr lang="en-US" altLang="en-US" sz="1800" kern="0" dirty="0">
                <a:solidFill>
                  <a:srgbClr val="000000"/>
                </a:solidFill>
                <a:latin typeface="Arial"/>
                <a:ea typeface="Verdana" panose="020B0604030504040204" pitchFamily="34" charset="0"/>
                <a:cs typeface="Times New Roman" panose="02020603050405020304" pitchFamily="18" charset="0"/>
                <a:sym typeface="Wingdings" panose="05000000000000000000" pitchFamily="2" charset="2"/>
              </a:rPr>
              <a:t>Must complete course through the International Bowhunter Education Program</a:t>
            </a:r>
          </a:p>
          <a:p>
            <a:pPr marL="0" indent="0" defTabSz="685800" eaLnBrk="1" fontAlgn="auto" hangingPunct="1">
              <a:spcBef>
                <a:spcPct val="0"/>
              </a:spcBef>
              <a:spcAft>
                <a:spcPts val="0"/>
              </a:spcAft>
              <a:buClrTx/>
              <a:buNone/>
            </a:pPr>
            <a:endParaRPr lang="en-US" altLang="en-US" sz="1800" kern="0" dirty="0">
              <a:solidFill>
                <a:srgbClr val="000000"/>
              </a:solidFill>
              <a:latin typeface="Arial"/>
              <a:ea typeface="Verdana" panose="020B0604030504040204" pitchFamily="34" charset="0"/>
              <a:cs typeface="Times New Roman" panose="02020603050405020304" pitchFamily="18" charset="0"/>
              <a:sym typeface="Wingdings" panose="05000000000000000000" pitchFamily="2" charset="2"/>
            </a:endParaRPr>
          </a:p>
          <a:p>
            <a:pPr marL="257175" indent="-257175" defTabSz="685800" eaLnBrk="1" fontAlgn="auto" hangingPunct="1">
              <a:spcBef>
                <a:spcPct val="0"/>
              </a:spcBef>
              <a:spcAft>
                <a:spcPts val="0"/>
              </a:spcAft>
              <a:buClrTx/>
              <a:buFont typeface="Wingdings" panose="05000000000000000000" pitchFamily="2" charset="2"/>
              <a:buChar char="§"/>
            </a:pPr>
            <a:r>
              <a:rPr lang="en-US" altLang="en-US" sz="1800" kern="0" dirty="0">
                <a:solidFill>
                  <a:srgbClr val="000000"/>
                </a:solidFill>
                <a:latin typeface="Arial"/>
                <a:ea typeface="Verdana" panose="020B0604030504040204" pitchFamily="34" charset="0"/>
                <a:cs typeface="Times New Roman" panose="02020603050405020304" pitchFamily="18" charset="0"/>
                <a:sym typeface="Wingdings" panose="05000000000000000000" pitchFamily="2" charset="2"/>
              </a:rPr>
              <a:t>Must pass archery qualifications with their bow at specified ranges to be eligible</a:t>
            </a:r>
          </a:p>
          <a:p>
            <a:pPr marL="257175" indent="-257175" defTabSz="685800" eaLnBrk="1" fontAlgn="auto" hangingPunct="1">
              <a:spcBef>
                <a:spcPct val="0"/>
              </a:spcBef>
              <a:spcAft>
                <a:spcPts val="0"/>
              </a:spcAft>
              <a:buClrTx/>
              <a:buFont typeface="Wingdings" panose="05000000000000000000" pitchFamily="2" charset="2"/>
              <a:buChar char="Ø"/>
            </a:pPr>
            <a:endParaRPr lang="en-US" altLang="en-US" sz="1800" kern="0" dirty="0">
              <a:solidFill>
                <a:srgbClr val="292934"/>
              </a:solidFill>
              <a:latin typeface="Calibri" panose="020F0502020204030204" pitchFamily="34" charset="0"/>
              <a:ea typeface="Verdana" panose="020B0604030504040204" pitchFamily="34" charset="0"/>
              <a:cs typeface="Times New Roman" panose="02020603050405020304" pitchFamily="18" charset="0"/>
              <a:sym typeface="Wingdings" panose="05000000000000000000" pitchFamily="2" charset="2"/>
            </a:endParaRPr>
          </a:p>
        </p:txBody>
      </p:sp>
      <p:pic>
        <p:nvPicPr>
          <p:cNvPr id="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43216" y="4074438"/>
            <a:ext cx="1601361" cy="160136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7" descr="A close up of a sign&#10;&#10;Description automatically generated">
            <a:extLst>
              <a:ext uri="{FF2B5EF4-FFF2-40B4-BE49-F238E27FC236}">
                <a16:creationId xmlns:a16="http://schemas.microsoft.com/office/drawing/2014/main" id="{8DDA642E-22E6-4A8F-88E8-4E2120CFBE77}"/>
              </a:ext>
            </a:extLst>
          </p:cNvPr>
          <p:cNvPicPr>
            <a:picLocks noChangeAspect="1"/>
          </p:cNvPicPr>
          <p:nvPr/>
        </p:nvPicPr>
        <p:blipFill>
          <a:blip r:embed="rId4"/>
          <a:stretch>
            <a:fillRect/>
          </a:stretch>
        </p:blipFill>
        <p:spPr>
          <a:xfrm>
            <a:off x="1090619" y="4074438"/>
            <a:ext cx="2539602" cy="1601361"/>
          </a:xfrm>
          <a:prstGeom prst="rect">
            <a:avLst/>
          </a:prstGeom>
          <a:ln>
            <a:solidFill>
              <a:schemeClr val="tx1"/>
            </a:solidFill>
          </a:ln>
        </p:spPr>
      </p:pic>
      <p:sp>
        <p:nvSpPr>
          <p:cNvPr id="4" name="Rectangle 3">
            <a:extLst>
              <a:ext uri="{FF2B5EF4-FFF2-40B4-BE49-F238E27FC236}">
                <a16:creationId xmlns:a16="http://schemas.microsoft.com/office/drawing/2014/main" id="{F8403FE6-EC5A-4184-88CE-27D6D0DA6FF2}"/>
              </a:ext>
            </a:extLst>
          </p:cNvPr>
          <p:cNvSpPr/>
          <p:nvPr/>
        </p:nvSpPr>
        <p:spPr>
          <a:xfrm>
            <a:off x="657664" y="1386647"/>
            <a:ext cx="8029136" cy="461665"/>
          </a:xfrm>
          <a:prstGeom prst="rect">
            <a:avLst/>
          </a:prstGeom>
        </p:spPr>
        <p:txBody>
          <a:bodyPr wrap="square">
            <a:spAutoFit/>
          </a:bodyPr>
          <a:lstStyle/>
          <a:p>
            <a:pPr algn="ctr" defTabSz="685800" eaLnBrk="1" fontAlgn="auto" hangingPunct="1">
              <a:spcBef>
                <a:spcPts val="0"/>
              </a:spcBef>
              <a:spcAft>
                <a:spcPts val="0"/>
              </a:spcAft>
              <a:buClr>
                <a:srgbClr val="D2533C"/>
              </a:buClr>
              <a:buSzPts val="3600"/>
            </a:pPr>
            <a:r>
              <a:rPr lang="en-US" kern="0" dirty="0">
                <a:solidFill>
                  <a:srgbClr val="D2533C"/>
                </a:solidFill>
                <a:latin typeface="Arial"/>
                <a:cs typeface="Arial" panose="020B0604020202020204" pitchFamily="34" charset="0"/>
                <a:sym typeface="Arial"/>
              </a:rPr>
              <a:t>Fairfax County Deer Management Program - Archery </a:t>
            </a:r>
          </a:p>
        </p:txBody>
      </p:sp>
      <p:pic>
        <p:nvPicPr>
          <p:cNvPr id="10" name="Picture 9" descr="A close up of a lamp&#10;&#10;Description automatically generated">
            <a:extLst>
              <a:ext uri="{FF2B5EF4-FFF2-40B4-BE49-F238E27FC236}">
                <a16:creationId xmlns:a16="http://schemas.microsoft.com/office/drawing/2014/main" id="{8A4CF302-1A73-4DAA-A8B9-6EB2399166FB}"/>
              </a:ext>
            </a:extLst>
          </p:cNvPr>
          <p:cNvPicPr>
            <a:picLocks noChangeAspect="1"/>
          </p:cNvPicPr>
          <p:nvPr/>
        </p:nvPicPr>
        <p:blipFill>
          <a:blip r:embed="rId5"/>
          <a:stretch>
            <a:fillRect/>
          </a:stretch>
        </p:blipFill>
        <p:spPr>
          <a:xfrm>
            <a:off x="6057572" y="4074438"/>
            <a:ext cx="1642394" cy="1601362"/>
          </a:xfrm>
          <a:prstGeom prst="rect">
            <a:avLst/>
          </a:prstGeom>
          <a:ln>
            <a:solidFill>
              <a:schemeClr val="tx1"/>
            </a:solidFill>
          </a:ln>
        </p:spPr>
      </p:pic>
    </p:spTree>
    <p:extLst>
      <p:ext uri="{BB962C8B-B14F-4D97-AF65-F5344CB8AC3E}">
        <p14:creationId xmlns:p14="http://schemas.microsoft.com/office/powerpoint/2010/main" val="40888384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457200"/>
            <a:ext cx="6096000" cy="487362"/>
          </a:xfrm>
        </p:spPr>
        <p:txBody>
          <a:bodyPr/>
          <a:lstStyle/>
          <a:p>
            <a:r>
              <a:rPr lang="en-US" sz="3000" b="1" dirty="0"/>
              <a:t>Welcome!</a:t>
            </a:r>
          </a:p>
        </p:txBody>
      </p:sp>
      <p:sp>
        <p:nvSpPr>
          <p:cNvPr id="6" name="Content Placeholder 1"/>
          <p:cNvSpPr>
            <a:spLocks noGrp="1"/>
          </p:cNvSpPr>
          <p:nvPr>
            <p:ph idx="1"/>
          </p:nvPr>
        </p:nvSpPr>
        <p:spPr>
          <a:xfrm>
            <a:off x="25400" y="990600"/>
            <a:ext cx="9118600" cy="5334000"/>
          </a:xfrm>
        </p:spPr>
        <p:txBody>
          <a:bodyPr/>
          <a:lstStyle/>
          <a:p>
            <a:pPr marL="0" marR="0" lvl="3" indent="0" algn="ctr" defTabSz="457200" rtl="0" eaLnBrk="1" fontAlgn="auto" latinLnBrk="0" hangingPunct="1">
              <a:lnSpc>
                <a:spcPct val="100000"/>
              </a:lnSpc>
              <a:spcBef>
                <a:spcPts val="400"/>
              </a:spcBef>
              <a:spcAft>
                <a:spcPts val="0"/>
              </a:spcAft>
              <a:buClrTx/>
              <a:buSzTx/>
              <a:buFont typeface="Arial"/>
              <a:buNone/>
              <a:tabLst/>
              <a:defRPr/>
            </a:pPr>
            <a:r>
              <a:rPr kumimoji="0" lang="en-US" sz="2000" b="0"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rPr>
              <a:t>Designing for the Future by Building on Strong Foundations</a:t>
            </a:r>
            <a:endParaRPr kumimoji="0" lang="en-US" sz="2700" b="0" i="0" u="sng" strike="noStrike" kern="1200" cap="none" spc="0" normalizeH="0" baseline="0" noProof="0" dirty="0">
              <a:ln>
                <a:noFill/>
              </a:ln>
              <a:solidFill>
                <a:srgbClr val="240CD2"/>
              </a:solidFill>
              <a:effectLst/>
              <a:uLnTx/>
              <a:uFillTx/>
              <a:latin typeface="Arial" panose="020B0604020202020204" pitchFamily="34" charset="0"/>
              <a:ea typeface="+mn-ea"/>
              <a:cs typeface="Arial" panose="020B0604020202020204" pitchFamily="34" charset="0"/>
            </a:endParaRPr>
          </a:p>
          <a:p>
            <a:pPr>
              <a:lnSpc>
                <a:spcPct val="90000"/>
              </a:lnSpc>
              <a:buNone/>
            </a:pPr>
            <a:endParaRPr lang="en-US" sz="3200" dirty="0">
              <a:latin typeface="Arial" panose="020B0604020202020204" pitchFamily="34" charset="0"/>
              <a:cs typeface="Arial" panose="020B0604020202020204" pitchFamily="34" charset="0"/>
            </a:endParaRPr>
          </a:p>
          <a:p>
            <a:pPr>
              <a:lnSpc>
                <a:spcPct val="90000"/>
              </a:lnSpc>
              <a:buNone/>
            </a:pPr>
            <a:r>
              <a:rPr lang="en-US" sz="3200" dirty="0">
                <a:latin typeface="Arial" panose="020B0604020202020204" pitchFamily="34" charset="0"/>
                <a:cs typeface="Arial" panose="020B0604020202020204" pitchFamily="34" charset="0"/>
              </a:rPr>
              <a:t>Welcome</a:t>
            </a:r>
          </a:p>
          <a:p>
            <a:pPr lvl="2">
              <a:lnSpc>
                <a:spcPct val="90000"/>
              </a:lnSpc>
            </a:pPr>
            <a:r>
              <a:rPr lang="en-US" sz="3200" dirty="0">
                <a:solidFill>
                  <a:srgbClr val="240CD2"/>
                </a:solidFill>
                <a:latin typeface="Arial" panose="020B0604020202020204" pitchFamily="34" charset="0"/>
                <a:cs typeface="Arial" panose="020B0604020202020204" pitchFamily="34" charset="0"/>
              </a:rPr>
              <a:t>Chat before the bell rings</a:t>
            </a:r>
          </a:p>
          <a:p>
            <a:pPr>
              <a:lnSpc>
                <a:spcPct val="90000"/>
              </a:lnSpc>
              <a:buNone/>
            </a:pPr>
            <a:endParaRPr lang="en-US" sz="3200" dirty="0">
              <a:latin typeface="Arial" panose="020B0604020202020204" pitchFamily="34" charset="0"/>
              <a:cs typeface="Arial" panose="020B0604020202020204" pitchFamily="34" charset="0"/>
            </a:endParaRPr>
          </a:p>
          <a:p>
            <a:pPr>
              <a:lnSpc>
                <a:spcPct val="90000"/>
              </a:lnSpc>
              <a:buNone/>
            </a:pPr>
            <a:r>
              <a:rPr lang="en-US" sz="3200" dirty="0">
                <a:latin typeface="Arial" panose="020B0604020202020204" pitchFamily="34" charset="0"/>
                <a:cs typeface="Arial" panose="020B0604020202020204" pitchFamily="34" charset="0"/>
              </a:rPr>
              <a:t>0730 Bell Rings</a:t>
            </a:r>
          </a:p>
          <a:p>
            <a:pPr>
              <a:lnSpc>
                <a:spcPct val="90000"/>
              </a:lnSpc>
              <a:buNone/>
            </a:pPr>
            <a:endParaRPr lang="en-US" sz="3200" dirty="0">
              <a:latin typeface="Arial" panose="020B0604020202020204" pitchFamily="34" charset="0"/>
              <a:cs typeface="Arial" panose="020B0604020202020204" pitchFamily="34" charset="0"/>
            </a:endParaRPr>
          </a:p>
          <a:p>
            <a:pPr>
              <a:lnSpc>
                <a:spcPct val="90000"/>
              </a:lnSpc>
              <a:buNone/>
            </a:pPr>
            <a:r>
              <a:rPr lang="en-US" sz="3200" dirty="0">
                <a:latin typeface="Arial" panose="020B0604020202020204" pitchFamily="34" charset="0"/>
                <a:cs typeface="Arial" panose="020B0604020202020204" pitchFamily="34" charset="0"/>
              </a:rPr>
              <a:t>Rise for the Pledge of Allegiance</a:t>
            </a:r>
          </a:p>
          <a:p>
            <a:pPr lvl="2">
              <a:lnSpc>
                <a:spcPct val="90000"/>
              </a:lnSpc>
            </a:pPr>
            <a:r>
              <a:rPr lang="en-US" sz="3200" dirty="0">
                <a:solidFill>
                  <a:srgbClr val="240CD2"/>
                </a:solidFill>
                <a:latin typeface="Arial" panose="020B0604020202020204" pitchFamily="34" charset="0"/>
                <a:cs typeface="Arial" panose="020B0604020202020204" pitchFamily="34" charset="0"/>
              </a:rPr>
              <a:t>Kathleen Kaspar-Paty</a:t>
            </a:r>
          </a:p>
        </p:txBody>
      </p:sp>
    </p:spTree>
    <p:extLst>
      <p:ext uri="{BB962C8B-B14F-4D97-AF65-F5344CB8AC3E}">
        <p14:creationId xmlns:p14="http://schemas.microsoft.com/office/powerpoint/2010/main" val="221811544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defTabSz="685800" eaLnBrk="1" fontAlgn="auto" hangingPunct="1">
              <a:spcAft>
                <a:spcPts val="0"/>
              </a:spcAft>
              <a:buClr>
                <a:srgbClr val="000000"/>
              </a:buClr>
            </a:pPr>
            <a:fld id="{00000000-1234-1234-1234-123412341234}" type="slidenum">
              <a:rPr lang="en-US" kern="0"/>
              <a:pPr defTabSz="685800" eaLnBrk="1" fontAlgn="auto" hangingPunct="1">
                <a:spcAft>
                  <a:spcPts val="0"/>
                </a:spcAft>
                <a:buClr>
                  <a:srgbClr val="000000"/>
                </a:buClr>
              </a:pPr>
              <a:t>20</a:t>
            </a:fld>
            <a:endParaRPr lang="en-US" kern="0" dirty="0"/>
          </a:p>
        </p:txBody>
      </p:sp>
      <p:sp>
        <p:nvSpPr>
          <p:cNvPr id="3" name="Content Placeholder 2"/>
          <p:cNvSpPr txBox="1">
            <a:spLocks/>
          </p:cNvSpPr>
          <p:nvPr/>
        </p:nvSpPr>
        <p:spPr bwMode="auto">
          <a:xfrm>
            <a:off x="339383" y="1939394"/>
            <a:ext cx="5801165" cy="3940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marL="257175" indent="-257175" defTabSz="685800" eaLnBrk="1" fontAlgn="auto" hangingPunct="1">
              <a:spcBef>
                <a:spcPct val="20000"/>
              </a:spcBef>
              <a:spcAft>
                <a:spcPts val="0"/>
              </a:spcAft>
              <a:buClrTx/>
              <a:buNone/>
            </a:pPr>
            <a:r>
              <a:rPr lang="en-US" altLang="en-US" sz="1650" b="1" kern="0" dirty="0">
                <a:solidFill>
                  <a:srgbClr val="292934"/>
                </a:solidFill>
                <a:latin typeface="Calibri" panose="020F0502020204030204" pitchFamily="34" charset="0"/>
                <a:cs typeface="Times New Roman" panose="02020603050405020304" pitchFamily="18" charset="0"/>
                <a:sym typeface="Arial"/>
              </a:rPr>
              <a:t>When on-site:</a:t>
            </a:r>
          </a:p>
          <a:p>
            <a:pPr marL="257175" indent="-257175" defTabSz="685800" eaLnBrk="1" fontAlgn="auto" hangingPunct="1">
              <a:spcBef>
                <a:spcPct val="20000"/>
              </a:spcBef>
              <a:spcAft>
                <a:spcPts val="0"/>
              </a:spcAft>
              <a:buClrTx/>
              <a:buFont typeface="Wingdings" panose="05000000000000000000" pitchFamily="2" charset="2"/>
              <a:buChar char="§"/>
            </a:pPr>
            <a:r>
              <a:rPr lang="en-US" altLang="en-US" sz="1500" u="sng" kern="0" dirty="0">
                <a:solidFill>
                  <a:srgbClr val="292934"/>
                </a:solidFill>
                <a:latin typeface="Arial" panose="020B0604020202020204" pitchFamily="34" charset="0"/>
                <a:cs typeface="Arial" panose="020B0604020202020204" pitchFamily="34" charset="0"/>
                <a:sym typeface="Arial"/>
              </a:rPr>
              <a:t>Archery Program ID </a:t>
            </a:r>
            <a:r>
              <a:rPr lang="en-US" altLang="en-US" sz="1500" kern="0" dirty="0">
                <a:solidFill>
                  <a:srgbClr val="292934"/>
                </a:solidFill>
                <a:latin typeface="Arial" panose="020B0604020202020204" pitchFamily="34" charset="0"/>
                <a:cs typeface="Arial" panose="020B0604020202020204" pitchFamily="34" charset="0"/>
                <a:sym typeface="Arial"/>
              </a:rPr>
              <a:t> </a:t>
            </a:r>
          </a:p>
          <a:p>
            <a:pPr marL="557213" lvl="1" indent="-214313" defTabSz="685800" eaLnBrk="1" fontAlgn="auto" hangingPunct="1">
              <a:spcBef>
                <a:spcPct val="20000"/>
              </a:spcBef>
              <a:spcAft>
                <a:spcPts val="0"/>
              </a:spcAft>
              <a:buClrTx/>
              <a:buFont typeface="Wingdings" panose="05000000000000000000" pitchFamily="2" charset="2"/>
              <a:buChar char="§"/>
            </a:pPr>
            <a:r>
              <a:rPr lang="en-US" altLang="en-US" sz="1500" kern="0" dirty="0">
                <a:solidFill>
                  <a:srgbClr val="292934"/>
                </a:solidFill>
                <a:latin typeface="Arial" panose="020B0604020202020204" pitchFamily="34" charset="0"/>
                <a:cs typeface="Arial" panose="020B0604020202020204" pitchFamily="34" charset="0"/>
                <a:sym typeface="Arial"/>
              </a:rPr>
              <a:t>Each hunter is issued a unique ID # and lanyard</a:t>
            </a:r>
          </a:p>
          <a:p>
            <a:pPr marL="557213" lvl="1" indent="-214313" defTabSz="685800" eaLnBrk="1" fontAlgn="auto" hangingPunct="1">
              <a:spcBef>
                <a:spcPct val="20000"/>
              </a:spcBef>
              <a:spcAft>
                <a:spcPts val="0"/>
              </a:spcAft>
              <a:buClrTx/>
              <a:buFont typeface="Wingdings" panose="05000000000000000000" pitchFamily="2" charset="2"/>
              <a:buChar char="§"/>
            </a:pPr>
            <a:r>
              <a:rPr lang="en-US" sz="1500" kern="0" dirty="0">
                <a:solidFill>
                  <a:srgbClr val="292934"/>
                </a:solidFill>
                <a:latin typeface="Arial" panose="020B0604020202020204" pitchFamily="34" charset="0"/>
                <a:cs typeface="Arial" panose="020B0604020202020204" pitchFamily="34" charset="0"/>
                <a:sym typeface="Arial"/>
              </a:rPr>
              <a:t>Must be worn on the outside of clothing while:</a:t>
            </a:r>
          </a:p>
          <a:p>
            <a:pPr marL="857250" lvl="2" indent="-171450" defTabSz="685800" eaLnBrk="1" fontAlgn="auto" hangingPunct="1">
              <a:spcBef>
                <a:spcPct val="20000"/>
              </a:spcBef>
              <a:spcAft>
                <a:spcPts val="0"/>
              </a:spcAft>
              <a:buClrTx/>
              <a:buFont typeface="Wingdings" panose="05000000000000000000" pitchFamily="2" charset="2"/>
              <a:buChar char="§"/>
            </a:pPr>
            <a:r>
              <a:rPr lang="en-US" sz="1500" kern="0" dirty="0">
                <a:solidFill>
                  <a:srgbClr val="292934"/>
                </a:solidFill>
                <a:latin typeface="Arial" panose="020B0604020202020204" pitchFamily="34" charset="0"/>
                <a:cs typeface="Arial" panose="020B0604020202020204" pitchFamily="34" charset="0"/>
                <a:sym typeface="Arial"/>
              </a:rPr>
              <a:t>Entering and exiting the park	</a:t>
            </a:r>
          </a:p>
          <a:p>
            <a:pPr marL="857250" lvl="2" indent="-171450" defTabSz="685800" eaLnBrk="1" fontAlgn="auto" hangingPunct="1">
              <a:spcBef>
                <a:spcPct val="20000"/>
              </a:spcBef>
              <a:spcAft>
                <a:spcPts val="0"/>
              </a:spcAft>
              <a:buClrTx/>
              <a:buFont typeface="Wingdings" panose="05000000000000000000" pitchFamily="2" charset="2"/>
              <a:buChar char="§"/>
            </a:pPr>
            <a:r>
              <a:rPr lang="en-US" sz="1500" kern="0" dirty="0">
                <a:solidFill>
                  <a:srgbClr val="292934"/>
                </a:solidFill>
                <a:latin typeface="Arial" panose="020B0604020202020204" pitchFamily="34" charset="0"/>
                <a:cs typeface="Arial" panose="020B0604020202020204" pitchFamily="34" charset="0"/>
                <a:sym typeface="Arial"/>
              </a:rPr>
              <a:t>During any scouting, tracking, set-up or take down activities </a:t>
            </a:r>
            <a:endParaRPr lang="en-US" altLang="en-US" sz="1500" kern="0" dirty="0">
              <a:solidFill>
                <a:srgbClr val="292934"/>
              </a:solidFill>
              <a:latin typeface="Arial" panose="020B0604020202020204" pitchFamily="34" charset="0"/>
              <a:cs typeface="Arial" panose="020B0604020202020204" pitchFamily="34" charset="0"/>
              <a:sym typeface="Arial"/>
            </a:endParaRPr>
          </a:p>
          <a:p>
            <a:pPr marL="557213" lvl="1" indent="-214313" defTabSz="685800" eaLnBrk="1" fontAlgn="auto" hangingPunct="1">
              <a:spcBef>
                <a:spcPct val="20000"/>
              </a:spcBef>
              <a:spcAft>
                <a:spcPts val="0"/>
              </a:spcAft>
              <a:buClrTx/>
              <a:buFont typeface="Wingdings" panose="05000000000000000000" pitchFamily="2" charset="2"/>
              <a:buChar char="§"/>
            </a:pPr>
            <a:r>
              <a:rPr lang="en-US" altLang="en-US" sz="1500" kern="0" dirty="0">
                <a:solidFill>
                  <a:srgbClr val="292934"/>
                </a:solidFill>
                <a:latin typeface="Arial" panose="020B0604020202020204" pitchFamily="34" charset="0"/>
                <a:cs typeface="Arial" panose="020B0604020202020204" pitchFamily="34" charset="0"/>
                <a:sym typeface="Arial"/>
              </a:rPr>
              <a:t>This ID number must be visible on equipment:</a:t>
            </a:r>
          </a:p>
          <a:p>
            <a:pPr marL="857250" lvl="2" indent="-171450" defTabSz="685800" eaLnBrk="1" fontAlgn="auto" hangingPunct="1">
              <a:spcBef>
                <a:spcPct val="20000"/>
              </a:spcBef>
              <a:spcAft>
                <a:spcPts val="0"/>
              </a:spcAft>
              <a:buClrTx/>
              <a:buFont typeface="Wingdings" panose="05000000000000000000" pitchFamily="2" charset="2"/>
              <a:buChar char="§"/>
            </a:pPr>
            <a:r>
              <a:rPr lang="en-US" sz="1500" kern="0" dirty="0">
                <a:solidFill>
                  <a:srgbClr val="292934"/>
                </a:solidFill>
                <a:latin typeface="Arial" panose="020B0604020202020204" pitchFamily="34" charset="0"/>
                <a:cs typeface="Arial" panose="020B0604020202020204" pitchFamily="34" charset="0"/>
                <a:sym typeface="Arial"/>
              </a:rPr>
              <a:t>All arrows</a:t>
            </a:r>
          </a:p>
          <a:p>
            <a:pPr marL="857250" lvl="2" indent="-171450" defTabSz="685800" eaLnBrk="1" fontAlgn="auto" hangingPunct="1">
              <a:spcBef>
                <a:spcPct val="20000"/>
              </a:spcBef>
              <a:spcAft>
                <a:spcPts val="0"/>
              </a:spcAft>
              <a:buClrTx/>
              <a:buFont typeface="Wingdings" panose="05000000000000000000" pitchFamily="2" charset="2"/>
              <a:buChar char="§"/>
            </a:pPr>
            <a:r>
              <a:rPr lang="en-US" sz="1500" kern="0" dirty="0">
                <a:solidFill>
                  <a:srgbClr val="292934"/>
                </a:solidFill>
                <a:latin typeface="Arial" panose="020B0604020202020204" pitchFamily="34" charset="0"/>
                <a:cs typeface="Arial" panose="020B0604020202020204" pitchFamily="34" charset="0"/>
                <a:sym typeface="Arial"/>
              </a:rPr>
              <a:t>Tree stands </a:t>
            </a:r>
          </a:p>
          <a:p>
            <a:pPr marL="857250" lvl="2" indent="-171450" defTabSz="685800" eaLnBrk="1" fontAlgn="auto" hangingPunct="1">
              <a:spcBef>
                <a:spcPct val="20000"/>
              </a:spcBef>
              <a:spcAft>
                <a:spcPts val="0"/>
              </a:spcAft>
              <a:buClrTx/>
              <a:buFont typeface="Wingdings" panose="05000000000000000000" pitchFamily="2" charset="2"/>
              <a:buChar char="§"/>
            </a:pPr>
            <a:r>
              <a:rPr lang="en-US" sz="1500" kern="0" dirty="0">
                <a:solidFill>
                  <a:srgbClr val="292934"/>
                </a:solidFill>
                <a:latin typeface="Arial" panose="020B0604020202020204" pitchFamily="34" charset="0"/>
                <a:cs typeface="Arial" panose="020B0604020202020204" pitchFamily="34" charset="0"/>
                <a:sym typeface="Arial"/>
              </a:rPr>
              <a:t>Game/trail cameras</a:t>
            </a:r>
          </a:p>
          <a:p>
            <a:pPr marL="260604" lvl="2" indent="-171450" defTabSz="685800" eaLnBrk="1" fontAlgn="auto" hangingPunct="1">
              <a:spcBef>
                <a:spcPct val="20000"/>
              </a:spcBef>
              <a:spcAft>
                <a:spcPts val="0"/>
              </a:spcAft>
              <a:buClrTx/>
              <a:buFont typeface="Wingdings" panose="05000000000000000000" pitchFamily="2" charset="2"/>
              <a:buChar char="§"/>
            </a:pPr>
            <a:r>
              <a:rPr lang="en-US" sz="1500" kern="0" dirty="0">
                <a:solidFill>
                  <a:srgbClr val="292934"/>
                </a:solidFill>
                <a:latin typeface="Arial" panose="020B0604020202020204" pitchFamily="34" charset="0"/>
                <a:cs typeface="Arial" panose="020B0604020202020204" pitchFamily="34" charset="0"/>
                <a:sym typeface="Arial"/>
              </a:rPr>
              <a:t>Parking tag with ID number hung on rear-view mirror</a:t>
            </a:r>
          </a:p>
          <a:p>
            <a:pPr marL="260604" lvl="2" indent="-171450" defTabSz="685800" eaLnBrk="1" fontAlgn="auto" hangingPunct="1">
              <a:spcBef>
                <a:spcPct val="20000"/>
              </a:spcBef>
              <a:spcAft>
                <a:spcPts val="0"/>
              </a:spcAft>
              <a:buClrTx/>
              <a:buFont typeface="Wingdings" panose="05000000000000000000" pitchFamily="2" charset="2"/>
              <a:buChar char="§"/>
            </a:pPr>
            <a:r>
              <a:rPr lang="en-US" sz="1500" kern="0" dirty="0">
                <a:solidFill>
                  <a:srgbClr val="292934"/>
                </a:solidFill>
                <a:latin typeface="Arial" panose="020B0604020202020204" pitchFamily="34" charset="0"/>
                <a:cs typeface="Arial" panose="020B0604020202020204" pitchFamily="34" charset="0"/>
                <a:sym typeface="Arial"/>
              </a:rPr>
              <a:t>DPOP permit copy kept in glove box </a:t>
            </a:r>
          </a:p>
          <a:p>
            <a:pPr marL="342900" lvl="1" indent="0" defTabSz="685800" eaLnBrk="1" fontAlgn="auto" hangingPunct="1">
              <a:spcBef>
                <a:spcPct val="20000"/>
              </a:spcBef>
              <a:spcAft>
                <a:spcPts val="0"/>
              </a:spcAft>
              <a:buClrTx/>
              <a:buNone/>
            </a:pPr>
            <a:endParaRPr lang="en-US" altLang="en-US" sz="1500" kern="0" dirty="0">
              <a:solidFill>
                <a:srgbClr val="292934"/>
              </a:solidFill>
              <a:latin typeface="Calibri" panose="020F0502020204030204" pitchFamily="34" charset="0"/>
              <a:cs typeface="Times New Roman" panose="02020603050405020304" pitchFamily="18" charset="0"/>
              <a:sym typeface="Arial"/>
            </a:endParaRPr>
          </a:p>
          <a:p>
            <a:pPr marL="0" indent="0" defTabSz="685800" eaLnBrk="1" fontAlgn="auto" hangingPunct="1">
              <a:spcBef>
                <a:spcPct val="20000"/>
              </a:spcBef>
              <a:spcAft>
                <a:spcPts val="0"/>
              </a:spcAft>
              <a:buClrTx/>
              <a:buNone/>
            </a:pPr>
            <a:endParaRPr lang="en-US" altLang="en-US" sz="1800" kern="0" dirty="0">
              <a:solidFill>
                <a:srgbClr val="292934"/>
              </a:solidFill>
              <a:latin typeface="Calibri" panose="020F0502020204030204" pitchFamily="34" charset="0"/>
              <a:cs typeface="Times New Roman" panose="02020603050405020304" pitchFamily="18" charset="0"/>
              <a:sym typeface="Arial"/>
            </a:endParaRPr>
          </a:p>
          <a:p>
            <a:pPr marL="257175" indent="-257175" defTabSz="685800" eaLnBrk="1" fontAlgn="auto" hangingPunct="1">
              <a:spcBef>
                <a:spcPct val="20000"/>
              </a:spcBef>
              <a:spcAft>
                <a:spcPts val="0"/>
              </a:spcAft>
              <a:buClrTx/>
              <a:buFontTx/>
              <a:buChar char="•"/>
            </a:pPr>
            <a:endParaRPr lang="en-US" altLang="en-US" sz="1800" kern="0" dirty="0">
              <a:solidFill>
                <a:srgbClr val="292934"/>
              </a:solidFill>
              <a:latin typeface="Calibri" panose="020F0502020204030204" pitchFamily="34" charset="0"/>
              <a:cs typeface="Times New Roman" panose="02020603050405020304" pitchFamily="18" charset="0"/>
              <a:sym typeface="Arial"/>
            </a:endParaRPr>
          </a:p>
          <a:p>
            <a:pPr marL="257175" indent="-257175" defTabSz="685800" eaLnBrk="1" fontAlgn="auto" hangingPunct="1">
              <a:spcBef>
                <a:spcPct val="20000"/>
              </a:spcBef>
              <a:spcAft>
                <a:spcPts val="0"/>
              </a:spcAft>
              <a:buClrTx/>
              <a:buNone/>
            </a:pPr>
            <a:endParaRPr lang="en-US" altLang="en-US" sz="2250" kern="0" dirty="0">
              <a:solidFill>
                <a:srgbClr val="292934"/>
              </a:solidFill>
              <a:latin typeface="Calibri" panose="020F0502020204030204" pitchFamily="34" charset="0"/>
              <a:cs typeface="Times New Roman" panose="02020603050405020304" pitchFamily="18" charset="0"/>
              <a:sym typeface="Arial"/>
            </a:endParaRPr>
          </a:p>
          <a:p>
            <a:pPr marL="257175" indent="-257175" defTabSz="685800" eaLnBrk="1" fontAlgn="auto" hangingPunct="1">
              <a:spcBef>
                <a:spcPct val="20000"/>
              </a:spcBef>
              <a:spcAft>
                <a:spcPts val="0"/>
              </a:spcAft>
              <a:buClrTx/>
              <a:buFontTx/>
              <a:buChar char="•"/>
            </a:pPr>
            <a:endParaRPr lang="en-US" altLang="en-US" sz="2250" kern="0" dirty="0">
              <a:solidFill>
                <a:srgbClr val="292934"/>
              </a:solidFill>
              <a:latin typeface="Calibri" panose="020F0502020204030204" pitchFamily="34" charset="0"/>
              <a:cs typeface="Times New Roman" panose="02020603050405020304" pitchFamily="18" charset="0"/>
              <a:sym typeface="Arial"/>
            </a:endParaRPr>
          </a:p>
          <a:p>
            <a:pPr marL="257175" indent="-257175" defTabSz="685800" eaLnBrk="1" fontAlgn="auto" hangingPunct="1">
              <a:spcBef>
                <a:spcPct val="20000"/>
              </a:spcBef>
              <a:spcAft>
                <a:spcPts val="0"/>
              </a:spcAft>
              <a:buClrTx/>
              <a:buNone/>
            </a:pPr>
            <a:endParaRPr lang="en-US" altLang="en-US" sz="2250" kern="0" dirty="0">
              <a:solidFill>
                <a:srgbClr val="292934"/>
              </a:solidFill>
              <a:latin typeface="Calibri" panose="020F0502020204030204" pitchFamily="34" charset="0"/>
              <a:cs typeface="Times New Roman" panose="02020603050405020304" pitchFamily="18" charset="0"/>
              <a:sym typeface="Arial"/>
            </a:endParaRPr>
          </a:p>
        </p:txBody>
      </p:sp>
      <p:pic>
        <p:nvPicPr>
          <p:cNvPr id="14" name="Picture 13" descr="A picture containing text&#10;&#10;Description automatically generated">
            <a:extLst>
              <a:ext uri="{FF2B5EF4-FFF2-40B4-BE49-F238E27FC236}">
                <a16:creationId xmlns:a16="http://schemas.microsoft.com/office/drawing/2014/main" id="{22CD8129-E34B-46B0-A39F-F3753822B467}"/>
              </a:ext>
            </a:extLst>
          </p:cNvPr>
          <p:cNvPicPr>
            <a:picLocks noChangeAspect="1"/>
          </p:cNvPicPr>
          <p:nvPr/>
        </p:nvPicPr>
        <p:blipFill>
          <a:blip r:embed="rId3"/>
          <a:stretch>
            <a:fillRect/>
          </a:stretch>
        </p:blipFill>
        <p:spPr>
          <a:xfrm>
            <a:off x="7156982" y="2119483"/>
            <a:ext cx="1742592" cy="2323458"/>
          </a:xfrm>
          <a:prstGeom prst="rect">
            <a:avLst/>
          </a:prstGeom>
          <a:ln>
            <a:solidFill>
              <a:schemeClr val="tx1"/>
            </a:solidFill>
          </a:ln>
        </p:spPr>
      </p:pic>
      <p:sp>
        <p:nvSpPr>
          <p:cNvPr id="4" name="Rectangle 3">
            <a:extLst>
              <a:ext uri="{FF2B5EF4-FFF2-40B4-BE49-F238E27FC236}">
                <a16:creationId xmlns:a16="http://schemas.microsoft.com/office/drawing/2014/main" id="{50FE88E1-62CA-4539-AE44-4AC299B5511F}"/>
              </a:ext>
            </a:extLst>
          </p:cNvPr>
          <p:cNvSpPr/>
          <p:nvPr/>
        </p:nvSpPr>
        <p:spPr>
          <a:xfrm>
            <a:off x="657664" y="1386647"/>
            <a:ext cx="8029136" cy="461665"/>
          </a:xfrm>
          <a:prstGeom prst="rect">
            <a:avLst/>
          </a:prstGeom>
        </p:spPr>
        <p:txBody>
          <a:bodyPr wrap="square">
            <a:spAutoFit/>
          </a:bodyPr>
          <a:lstStyle/>
          <a:p>
            <a:pPr algn="ctr" defTabSz="685800" eaLnBrk="1" fontAlgn="auto" hangingPunct="1">
              <a:spcBef>
                <a:spcPts val="0"/>
              </a:spcBef>
              <a:spcAft>
                <a:spcPts val="0"/>
              </a:spcAft>
              <a:buClr>
                <a:srgbClr val="D2533C"/>
              </a:buClr>
              <a:buSzPts val="3600"/>
            </a:pPr>
            <a:r>
              <a:rPr lang="en-US" kern="0" dirty="0">
                <a:solidFill>
                  <a:srgbClr val="D2533C"/>
                </a:solidFill>
                <a:latin typeface="Arial"/>
                <a:cs typeface="Arial" panose="020B0604020202020204" pitchFamily="34" charset="0"/>
                <a:sym typeface="Arial"/>
              </a:rPr>
              <a:t>Fairfax County Deer Management Program - Archery </a:t>
            </a:r>
          </a:p>
        </p:txBody>
      </p:sp>
      <p:pic>
        <p:nvPicPr>
          <p:cNvPr id="7" name="Picture 6" descr="Calendar&#10;&#10;Description automatically generated">
            <a:extLst>
              <a:ext uri="{FF2B5EF4-FFF2-40B4-BE49-F238E27FC236}">
                <a16:creationId xmlns:a16="http://schemas.microsoft.com/office/drawing/2014/main" id="{C796F449-3D57-4B4B-A2D3-110E4B3F4FB9}"/>
              </a:ext>
            </a:extLst>
          </p:cNvPr>
          <p:cNvPicPr>
            <a:picLocks noChangeAspect="1"/>
          </p:cNvPicPr>
          <p:nvPr/>
        </p:nvPicPr>
        <p:blipFill>
          <a:blip r:embed="rId4"/>
          <a:stretch>
            <a:fillRect/>
          </a:stretch>
        </p:blipFill>
        <p:spPr>
          <a:xfrm>
            <a:off x="5630972" y="3205595"/>
            <a:ext cx="1389959" cy="2365664"/>
          </a:xfrm>
          <a:prstGeom prst="rect">
            <a:avLst/>
          </a:prstGeom>
          <a:ln>
            <a:solidFill>
              <a:schemeClr val="tx1"/>
            </a:solidFill>
          </a:ln>
        </p:spPr>
      </p:pic>
    </p:spTree>
    <p:extLst>
      <p:ext uri="{BB962C8B-B14F-4D97-AF65-F5344CB8AC3E}">
        <p14:creationId xmlns:p14="http://schemas.microsoft.com/office/powerpoint/2010/main" val="12054710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defTabSz="685800" eaLnBrk="1" fontAlgn="auto" hangingPunct="1">
              <a:spcAft>
                <a:spcPts val="0"/>
              </a:spcAft>
              <a:buClr>
                <a:srgbClr val="000000"/>
              </a:buClr>
            </a:pPr>
            <a:fld id="{00000000-1234-1234-1234-123412341234}" type="slidenum">
              <a:rPr lang="en-US" kern="0"/>
              <a:pPr defTabSz="685800" eaLnBrk="1" fontAlgn="auto" hangingPunct="1">
                <a:spcAft>
                  <a:spcPts val="0"/>
                </a:spcAft>
                <a:buClr>
                  <a:srgbClr val="000000"/>
                </a:buClr>
              </a:pPr>
              <a:t>21</a:t>
            </a:fld>
            <a:endParaRPr lang="en-US" kern="0" dirty="0"/>
          </a:p>
        </p:txBody>
      </p:sp>
      <p:sp>
        <p:nvSpPr>
          <p:cNvPr id="5" name="TextBox 4"/>
          <p:cNvSpPr txBox="1"/>
          <p:nvPr/>
        </p:nvSpPr>
        <p:spPr>
          <a:xfrm>
            <a:off x="747442" y="5202038"/>
            <a:ext cx="7712765" cy="646331"/>
          </a:xfrm>
          <a:prstGeom prst="rect">
            <a:avLst/>
          </a:prstGeom>
          <a:noFill/>
        </p:spPr>
        <p:txBody>
          <a:bodyPr wrap="square" rtlCol="0">
            <a:spAutoFit/>
          </a:bodyPr>
          <a:lstStyle/>
          <a:p>
            <a:pPr algn="ctr" defTabSz="685800" eaLnBrk="1" fontAlgn="auto" hangingPunct="1">
              <a:spcBef>
                <a:spcPts val="0"/>
              </a:spcBef>
              <a:spcAft>
                <a:spcPts val="0"/>
              </a:spcAft>
              <a:buClr>
                <a:srgbClr val="000000"/>
              </a:buClr>
            </a:pPr>
            <a:r>
              <a:rPr lang="en-US" sz="1800" kern="0" dirty="0">
                <a:solidFill>
                  <a:srgbClr val="000000"/>
                </a:solidFill>
                <a:latin typeface="Calibri" panose="020F0502020204030204" pitchFamily="34" charset="0"/>
                <a:cs typeface="Arial"/>
                <a:sym typeface="Arial"/>
              </a:rPr>
              <a:t>Archery program signs (left/center) are posted at park entrances and trailheads. Hunters can only park at authorized parking areas labeled with signs (right).  </a:t>
            </a:r>
          </a:p>
        </p:txBody>
      </p:sp>
      <p:sp>
        <p:nvSpPr>
          <p:cNvPr id="3" name="Rectangle 2">
            <a:extLst>
              <a:ext uri="{FF2B5EF4-FFF2-40B4-BE49-F238E27FC236}">
                <a16:creationId xmlns:a16="http://schemas.microsoft.com/office/drawing/2014/main" id="{66A65144-5DF0-49F6-85D7-CAB16F7C1592}"/>
              </a:ext>
            </a:extLst>
          </p:cNvPr>
          <p:cNvSpPr/>
          <p:nvPr/>
        </p:nvSpPr>
        <p:spPr>
          <a:xfrm>
            <a:off x="657664" y="1301123"/>
            <a:ext cx="8029136" cy="461665"/>
          </a:xfrm>
          <a:prstGeom prst="rect">
            <a:avLst/>
          </a:prstGeom>
        </p:spPr>
        <p:txBody>
          <a:bodyPr wrap="square">
            <a:spAutoFit/>
          </a:bodyPr>
          <a:lstStyle/>
          <a:p>
            <a:pPr algn="ctr" defTabSz="685800" eaLnBrk="1" fontAlgn="auto" hangingPunct="1">
              <a:spcBef>
                <a:spcPts val="0"/>
              </a:spcBef>
              <a:spcAft>
                <a:spcPts val="0"/>
              </a:spcAft>
              <a:buClr>
                <a:srgbClr val="D2533C"/>
              </a:buClr>
              <a:buSzPts val="3600"/>
            </a:pPr>
            <a:r>
              <a:rPr lang="en-US" kern="0" dirty="0">
                <a:solidFill>
                  <a:srgbClr val="D2533C"/>
                </a:solidFill>
                <a:latin typeface="Arial"/>
                <a:cs typeface="Arial" panose="020B0604020202020204" pitchFamily="34" charset="0"/>
                <a:sym typeface="Arial"/>
              </a:rPr>
              <a:t>Fairfax County Deer Management Program - Archery </a:t>
            </a:r>
          </a:p>
        </p:txBody>
      </p:sp>
      <p:graphicFrame>
        <p:nvGraphicFramePr>
          <p:cNvPr id="9" name="Object 8">
            <a:extLst>
              <a:ext uri="{FF2B5EF4-FFF2-40B4-BE49-F238E27FC236}">
                <a16:creationId xmlns:a16="http://schemas.microsoft.com/office/drawing/2014/main" id="{626FD285-C6E8-4FFC-977B-E6EF3D6642E6}"/>
              </a:ext>
            </a:extLst>
          </p:cNvPr>
          <p:cNvGraphicFramePr>
            <a:graphicFrameLocks noChangeAspect="1"/>
          </p:cNvGraphicFramePr>
          <p:nvPr/>
        </p:nvGraphicFramePr>
        <p:xfrm>
          <a:off x="6529467" y="1842435"/>
          <a:ext cx="2271634" cy="3330364"/>
        </p:xfrm>
        <a:graphic>
          <a:graphicData uri="http://schemas.openxmlformats.org/presentationml/2006/ole">
            <mc:AlternateContent xmlns:mc="http://schemas.openxmlformats.org/markup-compatibility/2006">
              <mc:Choice xmlns:v="urn:schemas-microsoft-com:vml" Requires="v">
                <p:oleObj name="Acrobat Document" r:id="rId3" imgW="5886426" imgH="8629522" progId="AcroExch.Document.DC">
                  <p:embed/>
                </p:oleObj>
              </mc:Choice>
              <mc:Fallback>
                <p:oleObj name="Acrobat Document" r:id="rId3" imgW="5886426" imgH="8629522" progId="AcroExch.Document.DC">
                  <p:embed/>
                  <p:pic>
                    <p:nvPicPr>
                      <p:cNvPr id="9" name="Object 8">
                        <a:extLst>
                          <a:ext uri="{FF2B5EF4-FFF2-40B4-BE49-F238E27FC236}">
                            <a16:creationId xmlns:a16="http://schemas.microsoft.com/office/drawing/2014/main" id="{626FD285-C6E8-4FFC-977B-E6EF3D6642E6}"/>
                          </a:ext>
                        </a:extLst>
                      </p:cNvPr>
                      <p:cNvPicPr/>
                      <p:nvPr/>
                    </p:nvPicPr>
                    <p:blipFill>
                      <a:blip r:embed="rId4"/>
                      <a:stretch>
                        <a:fillRect/>
                      </a:stretch>
                    </p:blipFill>
                    <p:spPr>
                      <a:xfrm>
                        <a:off x="6529467" y="1842435"/>
                        <a:ext cx="2271634" cy="3330364"/>
                      </a:xfrm>
                      <a:prstGeom prst="rect">
                        <a:avLst/>
                      </a:prstGeom>
                      <a:ln>
                        <a:solidFill>
                          <a:schemeClr val="tx1"/>
                        </a:solidFill>
                      </a:ln>
                    </p:spPr>
                  </p:pic>
                </p:oleObj>
              </mc:Fallback>
            </mc:AlternateContent>
          </a:graphicData>
        </a:graphic>
      </p:graphicFrame>
      <p:graphicFrame>
        <p:nvGraphicFramePr>
          <p:cNvPr id="11" name="Object 10">
            <a:extLst>
              <a:ext uri="{FF2B5EF4-FFF2-40B4-BE49-F238E27FC236}">
                <a16:creationId xmlns:a16="http://schemas.microsoft.com/office/drawing/2014/main" id="{C5E0E004-BF2D-4911-ABAC-4F3B52562A14}"/>
              </a:ext>
            </a:extLst>
          </p:cNvPr>
          <p:cNvGraphicFramePr>
            <a:graphicFrameLocks noChangeAspect="1"/>
          </p:cNvGraphicFramePr>
          <p:nvPr/>
        </p:nvGraphicFramePr>
        <p:xfrm>
          <a:off x="2984569" y="2277812"/>
          <a:ext cx="3375327" cy="2302376"/>
        </p:xfrm>
        <a:graphic>
          <a:graphicData uri="http://schemas.openxmlformats.org/presentationml/2006/ole">
            <mc:AlternateContent xmlns:mc="http://schemas.openxmlformats.org/markup-compatibility/2006">
              <mc:Choice xmlns:v="urn:schemas-microsoft-com:vml" Requires="v">
                <p:oleObj name="Acrobat Document" r:id="rId5" imgW="8629626" imgH="5886322" progId="AcroExch.Document.DC">
                  <p:embed/>
                </p:oleObj>
              </mc:Choice>
              <mc:Fallback>
                <p:oleObj name="Acrobat Document" r:id="rId5" imgW="8629626" imgH="5886322" progId="AcroExch.Document.DC">
                  <p:embed/>
                  <p:pic>
                    <p:nvPicPr>
                      <p:cNvPr id="11" name="Object 10">
                        <a:extLst>
                          <a:ext uri="{FF2B5EF4-FFF2-40B4-BE49-F238E27FC236}">
                            <a16:creationId xmlns:a16="http://schemas.microsoft.com/office/drawing/2014/main" id="{C5E0E004-BF2D-4911-ABAC-4F3B52562A14}"/>
                          </a:ext>
                        </a:extLst>
                      </p:cNvPr>
                      <p:cNvPicPr/>
                      <p:nvPr/>
                    </p:nvPicPr>
                    <p:blipFill>
                      <a:blip r:embed="rId6"/>
                      <a:stretch>
                        <a:fillRect/>
                      </a:stretch>
                    </p:blipFill>
                    <p:spPr>
                      <a:xfrm>
                        <a:off x="2984569" y="2277812"/>
                        <a:ext cx="3375327" cy="2302376"/>
                      </a:xfrm>
                      <a:prstGeom prst="rect">
                        <a:avLst/>
                      </a:prstGeom>
                      <a:ln>
                        <a:solidFill>
                          <a:schemeClr val="tx1"/>
                        </a:solidFill>
                      </a:ln>
                    </p:spPr>
                  </p:pic>
                </p:oleObj>
              </mc:Fallback>
            </mc:AlternateContent>
          </a:graphicData>
        </a:graphic>
      </p:graphicFrame>
      <p:pic>
        <p:nvPicPr>
          <p:cNvPr id="7" name="Picture 6">
            <a:extLst>
              <a:ext uri="{FF2B5EF4-FFF2-40B4-BE49-F238E27FC236}">
                <a16:creationId xmlns:a16="http://schemas.microsoft.com/office/drawing/2014/main" id="{FDC65C73-BF29-4D45-85B4-BD63FB66B9F9}"/>
              </a:ext>
            </a:extLst>
          </p:cNvPr>
          <p:cNvPicPr>
            <a:picLocks noChangeAspect="1"/>
          </p:cNvPicPr>
          <p:nvPr/>
        </p:nvPicPr>
        <p:blipFill>
          <a:blip r:embed="rId7"/>
          <a:stretch>
            <a:fillRect/>
          </a:stretch>
        </p:blipFill>
        <p:spPr>
          <a:xfrm rot="5400000">
            <a:off x="-71892" y="2269259"/>
            <a:ext cx="3318332" cy="2488749"/>
          </a:xfrm>
          <a:prstGeom prst="rect">
            <a:avLst/>
          </a:prstGeom>
          <a:ln>
            <a:solidFill>
              <a:srgbClr val="000000"/>
            </a:solidFill>
          </a:ln>
        </p:spPr>
      </p:pic>
    </p:spTree>
    <p:extLst>
      <p:ext uri="{BB962C8B-B14F-4D97-AF65-F5344CB8AC3E}">
        <p14:creationId xmlns:p14="http://schemas.microsoft.com/office/powerpoint/2010/main" val="24292486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defTabSz="685800" eaLnBrk="1" fontAlgn="auto" hangingPunct="1">
              <a:spcAft>
                <a:spcPts val="0"/>
              </a:spcAft>
              <a:buClr>
                <a:srgbClr val="000000"/>
              </a:buClr>
            </a:pPr>
            <a:fld id="{00000000-1234-1234-1234-123412341234}" type="slidenum">
              <a:rPr lang="en-US" kern="0"/>
              <a:pPr defTabSz="685800" eaLnBrk="1" fontAlgn="auto" hangingPunct="1">
                <a:spcAft>
                  <a:spcPts val="0"/>
                </a:spcAft>
                <a:buClr>
                  <a:srgbClr val="000000"/>
                </a:buClr>
              </a:pPr>
              <a:t>22</a:t>
            </a:fld>
            <a:endParaRPr lang="en-US" kern="0" dirty="0"/>
          </a:p>
        </p:txBody>
      </p:sp>
      <p:sp>
        <p:nvSpPr>
          <p:cNvPr id="3" name="Rectangle 2"/>
          <p:cNvSpPr/>
          <p:nvPr/>
        </p:nvSpPr>
        <p:spPr>
          <a:xfrm>
            <a:off x="631728" y="2022550"/>
            <a:ext cx="8175967" cy="2100575"/>
          </a:xfrm>
          <a:prstGeom prst="rect">
            <a:avLst/>
          </a:prstGeom>
        </p:spPr>
        <p:txBody>
          <a:bodyPr wrap="square">
            <a:spAutoFit/>
          </a:bodyPr>
          <a:lstStyle/>
          <a:p>
            <a:pPr marL="257175" indent="-257175" defTabSz="685800" eaLnBrk="1" fontAlgn="auto" hangingPunct="1">
              <a:spcBef>
                <a:spcPts val="0"/>
              </a:spcBef>
              <a:spcAft>
                <a:spcPts val="0"/>
              </a:spcAft>
              <a:buClr>
                <a:srgbClr val="000000"/>
              </a:buClr>
              <a:buFont typeface="Wingdings" panose="05000000000000000000" pitchFamily="2" charset="2"/>
              <a:buChar char="§"/>
              <a:defRPr/>
            </a:pPr>
            <a:r>
              <a:rPr lang="en-US" altLang="en-US" sz="1650" kern="0" dirty="0">
                <a:solidFill>
                  <a:srgbClr val="000000"/>
                </a:solidFill>
                <a:latin typeface="Arial"/>
                <a:cs typeface="Times New Roman" panose="02020603050405020304" pitchFamily="18" charset="0"/>
                <a:sym typeface="Arial"/>
              </a:rPr>
              <a:t>Night-time operations conducted by Fairfax County Police Department</a:t>
            </a:r>
          </a:p>
          <a:p>
            <a:pPr marL="257175" indent="-257175" defTabSz="685800" eaLnBrk="1" fontAlgn="auto" hangingPunct="1">
              <a:spcBef>
                <a:spcPts val="0"/>
              </a:spcBef>
              <a:spcAft>
                <a:spcPts val="0"/>
              </a:spcAft>
              <a:buClr>
                <a:srgbClr val="000000"/>
              </a:buClr>
              <a:buFont typeface="Wingdings" panose="05000000000000000000" pitchFamily="2" charset="2"/>
              <a:buChar char="§"/>
              <a:defRPr/>
            </a:pPr>
            <a:r>
              <a:rPr lang="en-US" altLang="en-US" sz="1650" kern="0" dirty="0">
                <a:solidFill>
                  <a:srgbClr val="000000"/>
                </a:solidFill>
                <a:latin typeface="Arial"/>
                <a:cs typeface="Times New Roman" panose="02020603050405020304" pitchFamily="18" charset="0"/>
                <a:sym typeface="Arial"/>
              </a:rPr>
              <a:t>Park is secured and operation is conducted when parks are closed to the public</a:t>
            </a:r>
          </a:p>
          <a:p>
            <a:pPr marL="257175" indent="-257175" defTabSz="685800" eaLnBrk="1" fontAlgn="auto" hangingPunct="1">
              <a:spcBef>
                <a:spcPts val="0"/>
              </a:spcBef>
              <a:spcAft>
                <a:spcPts val="0"/>
              </a:spcAft>
              <a:buClr>
                <a:srgbClr val="000000"/>
              </a:buClr>
              <a:buFont typeface="Wingdings" panose="05000000000000000000" pitchFamily="2" charset="2"/>
              <a:buChar char="§"/>
              <a:defRPr/>
            </a:pPr>
            <a:r>
              <a:rPr lang="en-US" altLang="en-US" sz="1650" kern="0" dirty="0">
                <a:solidFill>
                  <a:srgbClr val="000000"/>
                </a:solidFill>
                <a:latin typeface="Arial"/>
                <a:cs typeface="Times New Roman" panose="02020603050405020304" pitchFamily="18" charset="0"/>
                <a:sym typeface="Arial"/>
              </a:rPr>
              <a:t>Shooting at static locations over bait from elevated position, such as a ladder stand or lift, using ground as natural backstop</a:t>
            </a:r>
          </a:p>
          <a:p>
            <a:pPr marL="257175" indent="-257175" defTabSz="685800" eaLnBrk="1" fontAlgn="auto" hangingPunct="1">
              <a:spcBef>
                <a:spcPts val="0"/>
              </a:spcBef>
              <a:spcAft>
                <a:spcPts val="0"/>
              </a:spcAft>
              <a:buClr>
                <a:srgbClr val="000000"/>
              </a:buClr>
              <a:buFont typeface="Wingdings" panose="05000000000000000000" pitchFamily="2" charset="2"/>
              <a:buChar char="§"/>
              <a:defRPr/>
            </a:pPr>
            <a:r>
              <a:rPr lang="en-US" altLang="en-US" sz="1650" kern="0" dirty="0">
                <a:solidFill>
                  <a:srgbClr val="000000"/>
                </a:solidFill>
                <a:latin typeface="Arial"/>
                <a:cs typeface="Times New Roman" panose="02020603050405020304" pitchFamily="18" charset="0"/>
                <a:sym typeface="Arial"/>
              </a:rPr>
              <a:t>Night-vision equipment, thermal imaging and suppressed firearms</a:t>
            </a:r>
          </a:p>
          <a:p>
            <a:pPr marL="257175" indent="-257175" defTabSz="685800" eaLnBrk="1" fontAlgn="auto" hangingPunct="1">
              <a:spcBef>
                <a:spcPts val="0"/>
              </a:spcBef>
              <a:spcAft>
                <a:spcPts val="0"/>
              </a:spcAft>
              <a:buClr>
                <a:srgbClr val="000000"/>
              </a:buClr>
              <a:buFont typeface="Wingdings" panose="05000000000000000000" pitchFamily="2" charset="2"/>
              <a:buChar char="§"/>
              <a:defRPr/>
            </a:pPr>
            <a:r>
              <a:rPr lang="en-US" altLang="en-US" sz="1650" kern="0" dirty="0">
                <a:solidFill>
                  <a:srgbClr val="000000"/>
                </a:solidFill>
                <a:latin typeface="Arial"/>
                <a:cs typeface="Times New Roman" panose="02020603050405020304" pitchFamily="18" charset="0"/>
                <a:sym typeface="Arial"/>
              </a:rPr>
              <a:t>Camera stations set up at each location to monitor deer </a:t>
            </a:r>
          </a:p>
          <a:p>
            <a:pPr marL="257175" indent="-257175" defTabSz="685800" eaLnBrk="1" fontAlgn="auto" hangingPunct="1">
              <a:spcBef>
                <a:spcPts val="0"/>
              </a:spcBef>
              <a:spcAft>
                <a:spcPts val="0"/>
              </a:spcAft>
              <a:buClr>
                <a:srgbClr val="000000"/>
              </a:buClr>
              <a:buFont typeface="Wingdings" panose="05000000000000000000" pitchFamily="2" charset="2"/>
              <a:buChar char="§"/>
              <a:defRPr/>
            </a:pPr>
            <a:r>
              <a:rPr lang="en-US" altLang="en-US" sz="1650" kern="0" dirty="0">
                <a:solidFill>
                  <a:srgbClr val="000000"/>
                </a:solidFill>
                <a:latin typeface="Arial"/>
                <a:cs typeface="Times New Roman" panose="02020603050405020304" pitchFamily="18" charset="0"/>
                <a:sym typeface="Arial"/>
              </a:rPr>
              <a:t>Venison donated to local food banks, including Hunters for the Hungry</a:t>
            </a:r>
          </a:p>
          <a:p>
            <a:pPr marL="257175" indent="-257175" defTabSz="685800" eaLnBrk="1" fontAlgn="auto" hangingPunct="1">
              <a:spcBef>
                <a:spcPts val="0"/>
              </a:spcBef>
              <a:spcAft>
                <a:spcPts val="0"/>
              </a:spcAft>
              <a:buClr>
                <a:srgbClr val="000000"/>
              </a:buClr>
              <a:buFont typeface="Wingdings" panose="05000000000000000000" pitchFamily="2" charset="2"/>
              <a:buChar char="Ø"/>
              <a:defRPr/>
            </a:pPr>
            <a:endParaRPr lang="en-US" altLang="en-US" sz="1500" kern="0" dirty="0">
              <a:solidFill>
                <a:srgbClr val="000000"/>
              </a:solidFill>
              <a:latin typeface="Calibri" panose="020F0502020204030204" pitchFamily="34" charset="0"/>
              <a:cs typeface="Times New Roman" panose="02020603050405020304" pitchFamily="18" charset="0"/>
              <a:sym typeface="Arial"/>
            </a:endParaRPr>
          </a:p>
        </p:txBody>
      </p:sp>
      <p:pic>
        <p:nvPicPr>
          <p:cNvPr id="4" name="Picture 4" descr="C:\Users\kedwa9\Desktop\101___03\platform IMG_001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3339" y="4077180"/>
            <a:ext cx="2551130" cy="167022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9432" y="4077180"/>
            <a:ext cx="2969282" cy="1670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C668B405-3F23-460E-90C2-36BD8A661631}"/>
              </a:ext>
            </a:extLst>
          </p:cNvPr>
          <p:cNvSpPr/>
          <p:nvPr/>
        </p:nvSpPr>
        <p:spPr>
          <a:xfrm>
            <a:off x="507756" y="1396912"/>
            <a:ext cx="8299939" cy="461665"/>
          </a:xfrm>
          <a:prstGeom prst="rect">
            <a:avLst/>
          </a:prstGeom>
        </p:spPr>
        <p:txBody>
          <a:bodyPr wrap="square">
            <a:spAutoFit/>
          </a:bodyPr>
          <a:lstStyle/>
          <a:p>
            <a:pPr algn="ctr" defTabSz="685800" eaLnBrk="1" fontAlgn="auto" hangingPunct="1">
              <a:spcBef>
                <a:spcPts val="0"/>
              </a:spcBef>
              <a:spcAft>
                <a:spcPts val="0"/>
              </a:spcAft>
              <a:buClr>
                <a:srgbClr val="D2533C"/>
              </a:buClr>
              <a:buSzPts val="3600"/>
            </a:pPr>
            <a:r>
              <a:rPr lang="en-US" kern="0" dirty="0">
                <a:solidFill>
                  <a:srgbClr val="D2533C"/>
                </a:solidFill>
                <a:latin typeface="Arial"/>
                <a:cs typeface="Arial" panose="020B0604020202020204" pitchFamily="34" charset="0"/>
                <a:sym typeface="Arial"/>
              </a:rPr>
              <a:t>Fairfax County Deer Management Program - Sharpshooting </a:t>
            </a:r>
          </a:p>
        </p:txBody>
      </p:sp>
      <p:pic>
        <p:nvPicPr>
          <p:cNvPr id="1026" name="Picture 2" descr="Image result for virginia hunters for the hungry logo">
            <a:extLst>
              <a:ext uri="{FF2B5EF4-FFF2-40B4-BE49-F238E27FC236}">
                <a16:creationId xmlns:a16="http://schemas.microsoft.com/office/drawing/2014/main" id="{43DA4CF6-6580-4B1C-99CD-4AD96F1B19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5869" y="4062180"/>
            <a:ext cx="1880932" cy="1659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33654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defTabSz="685800" eaLnBrk="1" fontAlgn="auto" hangingPunct="1">
              <a:spcAft>
                <a:spcPts val="0"/>
              </a:spcAft>
              <a:buClr>
                <a:srgbClr val="000000"/>
              </a:buClr>
            </a:pPr>
            <a:fld id="{00000000-1234-1234-1234-123412341234}" type="slidenum">
              <a:rPr lang="en-US" kern="0"/>
              <a:pPr defTabSz="685800" eaLnBrk="1" fontAlgn="auto" hangingPunct="1">
                <a:spcAft>
                  <a:spcPts val="0"/>
                </a:spcAft>
                <a:buClr>
                  <a:srgbClr val="000000"/>
                </a:buClr>
              </a:pPr>
              <a:t>23</a:t>
            </a:fld>
            <a:endParaRPr lang="en-US" kern="0" dirty="0"/>
          </a:p>
        </p:txBody>
      </p:sp>
      <p:sp>
        <p:nvSpPr>
          <p:cNvPr id="3" name="TextBox 2"/>
          <p:cNvSpPr txBox="1">
            <a:spLocks noChangeArrowheads="1"/>
          </p:cNvSpPr>
          <p:nvPr/>
        </p:nvSpPr>
        <p:spPr bwMode="auto">
          <a:xfrm>
            <a:off x="833511" y="2189033"/>
            <a:ext cx="7853289"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marL="257175" indent="-257175" defTabSz="685800" eaLnBrk="1" fontAlgn="auto" hangingPunct="1">
              <a:lnSpc>
                <a:spcPct val="125000"/>
              </a:lnSpc>
              <a:spcBef>
                <a:spcPct val="0"/>
              </a:spcBef>
              <a:spcAft>
                <a:spcPts val="0"/>
              </a:spcAft>
              <a:buClrTx/>
              <a:buFont typeface="Wingdings" panose="05000000000000000000" pitchFamily="2" charset="2"/>
              <a:buChar char="§"/>
            </a:pPr>
            <a:r>
              <a:rPr lang="en-US" altLang="en-US" sz="1800" kern="0" dirty="0">
                <a:solidFill>
                  <a:srgbClr val="000000"/>
                </a:solidFill>
                <a:latin typeface="Arial"/>
                <a:cs typeface="Arial"/>
                <a:sym typeface="Arial"/>
              </a:rPr>
              <a:t>Notification letters mailed to property owners adjacent to approved park sites (&gt;22,500 letters for FY 2022)</a:t>
            </a:r>
          </a:p>
          <a:p>
            <a:pPr marL="257175" indent="-257175" defTabSz="685800" eaLnBrk="1" fontAlgn="auto" hangingPunct="1">
              <a:lnSpc>
                <a:spcPct val="125000"/>
              </a:lnSpc>
              <a:spcBef>
                <a:spcPct val="0"/>
              </a:spcBef>
              <a:spcAft>
                <a:spcPts val="0"/>
              </a:spcAft>
              <a:buClrTx/>
              <a:buFont typeface="Wingdings" panose="05000000000000000000" pitchFamily="2" charset="2"/>
              <a:buChar char="§"/>
            </a:pPr>
            <a:r>
              <a:rPr lang="en-US" altLang="en-US" sz="1800" kern="0" dirty="0">
                <a:solidFill>
                  <a:srgbClr val="000000"/>
                </a:solidFill>
                <a:latin typeface="Arial"/>
                <a:cs typeface="Arial"/>
                <a:sym typeface="Arial"/>
              </a:rPr>
              <a:t>Public information meetings/webinars </a:t>
            </a:r>
          </a:p>
          <a:p>
            <a:pPr marL="257175" indent="-257175" defTabSz="685800" eaLnBrk="1" fontAlgn="auto" hangingPunct="1">
              <a:lnSpc>
                <a:spcPct val="125000"/>
              </a:lnSpc>
              <a:spcBef>
                <a:spcPct val="0"/>
              </a:spcBef>
              <a:spcAft>
                <a:spcPts val="0"/>
              </a:spcAft>
              <a:buClrTx/>
              <a:buFont typeface="Wingdings" panose="05000000000000000000" pitchFamily="2" charset="2"/>
              <a:buChar char="§"/>
            </a:pPr>
            <a:r>
              <a:rPr lang="en-US" altLang="en-US" sz="1800" kern="0" dirty="0">
                <a:solidFill>
                  <a:srgbClr val="000000"/>
                </a:solidFill>
                <a:latin typeface="Arial"/>
                <a:cs typeface="Arial"/>
                <a:sym typeface="Arial"/>
              </a:rPr>
              <a:t>HOA and Civic Association Meetings</a:t>
            </a:r>
          </a:p>
          <a:p>
            <a:pPr marL="257175" indent="-257175" defTabSz="685800" eaLnBrk="1" fontAlgn="auto" hangingPunct="1">
              <a:lnSpc>
                <a:spcPct val="125000"/>
              </a:lnSpc>
              <a:spcBef>
                <a:spcPct val="0"/>
              </a:spcBef>
              <a:spcAft>
                <a:spcPts val="0"/>
              </a:spcAft>
              <a:buClrTx/>
              <a:buFont typeface="Wingdings" panose="05000000000000000000" pitchFamily="2" charset="2"/>
              <a:buChar char="§"/>
            </a:pPr>
            <a:r>
              <a:rPr lang="en-US" altLang="en-US" sz="1800" kern="0" dirty="0">
                <a:solidFill>
                  <a:srgbClr val="000000"/>
                </a:solidFill>
                <a:latin typeface="Arial"/>
                <a:cs typeface="Arial"/>
                <a:sym typeface="Arial"/>
              </a:rPr>
              <a:t>Press releases, county blogs (FCPD and OPA) and videos (Channel 16, Fairfax County YouTube)</a:t>
            </a:r>
          </a:p>
          <a:p>
            <a:pPr marL="257175" indent="-257175" defTabSz="685800" eaLnBrk="1" fontAlgn="auto" hangingPunct="1">
              <a:lnSpc>
                <a:spcPct val="125000"/>
              </a:lnSpc>
              <a:spcBef>
                <a:spcPct val="0"/>
              </a:spcBef>
              <a:spcAft>
                <a:spcPts val="0"/>
              </a:spcAft>
              <a:buClrTx/>
              <a:buFont typeface="Wingdings" panose="05000000000000000000" pitchFamily="2" charset="2"/>
              <a:buChar char="§"/>
            </a:pPr>
            <a:r>
              <a:rPr lang="en-US" altLang="en-US" sz="1800" kern="0" dirty="0">
                <a:solidFill>
                  <a:srgbClr val="000000"/>
                </a:solidFill>
                <a:latin typeface="Arial"/>
                <a:cs typeface="Arial"/>
                <a:sym typeface="Arial"/>
              </a:rPr>
              <a:t>Fairfax County Deer Management website</a:t>
            </a:r>
          </a:p>
          <a:p>
            <a:pPr marL="257175" indent="-257175" defTabSz="685800" eaLnBrk="1" fontAlgn="auto" hangingPunct="1">
              <a:lnSpc>
                <a:spcPct val="125000"/>
              </a:lnSpc>
              <a:spcBef>
                <a:spcPct val="0"/>
              </a:spcBef>
              <a:spcAft>
                <a:spcPts val="0"/>
              </a:spcAft>
              <a:buClrTx/>
              <a:buFont typeface="Wingdings" panose="05000000000000000000" pitchFamily="2" charset="2"/>
              <a:buChar char="§"/>
            </a:pPr>
            <a:r>
              <a:rPr lang="en-US" altLang="en-US" sz="1800" kern="0" dirty="0">
                <a:solidFill>
                  <a:srgbClr val="000000"/>
                </a:solidFill>
                <a:latin typeface="Arial"/>
                <a:cs typeface="Arial"/>
                <a:sym typeface="Arial"/>
              </a:rPr>
              <a:t>Deer Management Program signs</a:t>
            </a:r>
          </a:p>
          <a:p>
            <a:pPr marL="257175" indent="-257175" defTabSz="685800" eaLnBrk="1" fontAlgn="auto" hangingPunct="1">
              <a:spcBef>
                <a:spcPct val="0"/>
              </a:spcBef>
              <a:spcAft>
                <a:spcPts val="0"/>
              </a:spcAft>
              <a:buClrTx/>
              <a:buFont typeface="Wingdings" panose="05000000000000000000" pitchFamily="2" charset="2"/>
              <a:buChar char="§"/>
            </a:pPr>
            <a:endParaRPr lang="en-US" altLang="en-US" sz="900" kern="0" dirty="0">
              <a:solidFill>
                <a:srgbClr val="292934"/>
              </a:solidFill>
              <a:latin typeface="Calibri" panose="020F0502020204030204" pitchFamily="34" charset="0"/>
              <a:cs typeface="Arial"/>
              <a:sym typeface="Arial"/>
            </a:endParaRPr>
          </a:p>
          <a:p>
            <a:pPr marL="257175" indent="-257175" defTabSz="685800" eaLnBrk="1" fontAlgn="auto" hangingPunct="1">
              <a:spcBef>
                <a:spcPct val="0"/>
              </a:spcBef>
              <a:spcAft>
                <a:spcPts val="0"/>
              </a:spcAft>
              <a:buClrTx/>
              <a:buFont typeface="Wingdings" panose="05000000000000000000" pitchFamily="2" charset="2"/>
              <a:buChar char="§"/>
            </a:pPr>
            <a:endParaRPr lang="en-US" altLang="en-US" sz="900" kern="0" dirty="0">
              <a:solidFill>
                <a:srgbClr val="292934"/>
              </a:solidFill>
              <a:latin typeface="Calibri" panose="020F0502020204030204" pitchFamily="34" charset="0"/>
              <a:cs typeface="Arial"/>
              <a:sym typeface="Arial"/>
            </a:endParaRPr>
          </a:p>
        </p:txBody>
      </p:sp>
      <p:pic>
        <p:nvPicPr>
          <p:cNvPr id="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47566" y="4327814"/>
            <a:ext cx="1824560" cy="121637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 name="Rectangle 5"/>
          <p:cNvSpPr/>
          <p:nvPr/>
        </p:nvSpPr>
        <p:spPr>
          <a:xfrm>
            <a:off x="1600543" y="1249487"/>
            <a:ext cx="6175088" cy="830997"/>
          </a:xfrm>
          <a:prstGeom prst="rect">
            <a:avLst/>
          </a:prstGeom>
        </p:spPr>
        <p:txBody>
          <a:bodyPr wrap="none">
            <a:spAutoFit/>
          </a:bodyPr>
          <a:lstStyle/>
          <a:p>
            <a:pPr algn="ctr" defTabSz="685800" eaLnBrk="1" fontAlgn="auto" hangingPunct="1">
              <a:spcBef>
                <a:spcPts val="0"/>
              </a:spcBef>
              <a:spcAft>
                <a:spcPts val="0"/>
              </a:spcAft>
              <a:buClr>
                <a:srgbClr val="D2533C"/>
              </a:buClr>
              <a:buSzPts val="3600"/>
            </a:pPr>
            <a:r>
              <a:rPr lang="en-US" kern="0" dirty="0">
                <a:solidFill>
                  <a:srgbClr val="D2533C"/>
                </a:solidFill>
                <a:latin typeface="Arial"/>
                <a:cs typeface="Arial" panose="020B0604020202020204" pitchFamily="34" charset="0"/>
                <a:sym typeface="Arial"/>
              </a:rPr>
              <a:t>Fairfax County Deer Management Program </a:t>
            </a:r>
          </a:p>
          <a:p>
            <a:pPr algn="ctr" defTabSz="685800" eaLnBrk="1" fontAlgn="auto" hangingPunct="1">
              <a:spcBef>
                <a:spcPts val="0"/>
              </a:spcBef>
              <a:spcAft>
                <a:spcPts val="0"/>
              </a:spcAft>
              <a:buClr>
                <a:srgbClr val="D2533C"/>
              </a:buClr>
              <a:buSzPts val="3600"/>
            </a:pPr>
            <a:r>
              <a:rPr lang="en-US" kern="0" dirty="0">
                <a:solidFill>
                  <a:srgbClr val="D2533C"/>
                </a:solidFill>
                <a:latin typeface="Arial"/>
                <a:cs typeface="Arial" panose="020B0604020202020204" pitchFamily="34" charset="0"/>
                <a:sym typeface="Arial"/>
              </a:rPr>
              <a:t>Public Notification</a:t>
            </a:r>
          </a:p>
        </p:txBody>
      </p:sp>
      <p:sp>
        <p:nvSpPr>
          <p:cNvPr id="12" name="TextBox 11">
            <a:extLst>
              <a:ext uri="{FF2B5EF4-FFF2-40B4-BE49-F238E27FC236}">
                <a16:creationId xmlns:a16="http://schemas.microsoft.com/office/drawing/2014/main" id="{869D5BDC-C69A-47C3-B781-D5AAF9E411B6}"/>
              </a:ext>
            </a:extLst>
          </p:cNvPr>
          <p:cNvSpPr txBox="1"/>
          <p:nvPr/>
        </p:nvSpPr>
        <p:spPr>
          <a:xfrm>
            <a:off x="913097" y="5290272"/>
            <a:ext cx="4573242" cy="276999"/>
          </a:xfrm>
          <a:prstGeom prst="rect">
            <a:avLst/>
          </a:prstGeom>
          <a:noFill/>
        </p:spPr>
        <p:txBody>
          <a:bodyPr wrap="square">
            <a:spAutoFit/>
          </a:bodyPr>
          <a:lstStyle/>
          <a:p>
            <a:pPr defTabSz="685800" eaLnBrk="1" fontAlgn="auto" hangingPunct="1">
              <a:spcBef>
                <a:spcPts val="0"/>
              </a:spcBef>
              <a:spcAft>
                <a:spcPts val="0"/>
              </a:spcAft>
              <a:buClr>
                <a:srgbClr val="000000"/>
              </a:buClr>
            </a:pPr>
            <a:r>
              <a:rPr lang="en-US" sz="1200" kern="0" dirty="0">
                <a:solidFill>
                  <a:srgbClr val="000000"/>
                </a:solidFill>
                <a:latin typeface="Arial"/>
                <a:cs typeface="Arial"/>
                <a:sym typeface="Arial"/>
              </a:rPr>
              <a:t>https://www.fairfaxcounty.gov/wildlife/deer-management-program</a:t>
            </a:r>
          </a:p>
        </p:txBody>
      </p:sp>
    </p:spTree>
    <p:extLst>
      <p:ext uri="{BB962C8B-B14F-4D97-AF65-F5344CB8AC3E}">
        <p14:creationId xmlns:p14="http://schemas.microsoft.com/office/powerpoint/2010/main" val="20251122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defTabSz="685800" eaLnBrk="1" fontAlgn="auto" hangingPunct="1">
              <a:spcAft>
                <a:spcPts val="0"/>
              </a:spcAft>
              <a:buClr>
                <a:srgbClr val="000000"/>
              </a:buClr>
            </a:pPr>
            <a:fld id="{00000000-1234-1234-1234-123412341234}" type="slidenum">
              <a:rPr lang="en-US" kern="0"/>
              <a:pPr defTabSz="685800" eaLnBrk="1" fontAlgn="auto" hangingPunct="1">
                <a:spcAft>
                  <a:spcPts val="0"/>
                </a:spcAft>
                <a:buClr>
                  <a:srgbClr val="000000"/>
                </a:buClr>
              </a:pPr>
              <a:t>24</a:t>
            </a:fld>
            <a:endParaRPr lang="en-US" kern="0" dirty="0"/>
          </a:p>
        </p:txBody>
      </p:sp>
      <p:sp>
        <p:nvSpPr>
          <p:cNvPr id="5" name="Rectangle 4"/>
          <p:cNvSpPr/>
          <p:nvPr/>
        </p:nvSpPr>
        <p:spPr>
          <a:xfrm>
            <a:off x="372794" y="1326140"/>
            <a:ext cx="8398412" cy="461665"/>
          </a:xfrm>
          <a:prstGeom prst="rect">
            <a:avLst/>
          </a:prstGeom>
        </p:spPr>
        <p:txBody>
          <a:bodyPr wrap="square">
            <a:spAutoFit/>
          </a:bodyPr>
          <a:lstStyle/>
          <a:p>
            <a:pPr algn="ctr" defTabSz="685800" eaLnBrk="1" fontAlgn="auto" hangingPunct="1">
              <a:spcBef>
                <a:spcPts val="0"/>
              </a:spcBef>
              <a:spcAft>
                <a:spcPts val="0"/>
              </a:spcAft>
              <a:buClr>
                <a:srgbClr val="D2533C"/>
              </a:buClr>
              <a:buSzPts val="3600"/>
            </a:pPr>
            <a:r>
              <a:rPr lang="en-US" kern="0" dirty="0">
                <a:solidFill>
                  <a:srgbClr val="D2533C"/>
                </a:solidFill>
                <a:latin typeface="Arial" panose="020B0604020202020204" pitchFamily="34" charset="0"/>
                <a:cs typeface="Arial" panose="020B0604020202020204" pitchFamily="34" charset="0"/>
                <a:sym typeface="Arial"/>
              </a:rPr>
              <a:t>Deer Management Data Collection - Deer-Vehicle Collisions </a:t>
            </a:r>
          </a:p>
        </p:txBody>
      </p:sp>
      <p:sp>
        <p:nvSpPr>
          <p:cNvPr id="6" name="Rectangle 5"/>
          <p:cNvSpPr/>
          <p:nvPr/>
        </p:nvSpPr>
        <p:spPr>
          <a:xfrm>
            <a:off x="4885299" y="2047771"/>
            <a:ext cx="3268101" cy="568361"/>
          </a:xfrm>
          <a:prstGeom prst="rect">
            <a:avLst/>
          </a:prstGeom>
        </p:spPr>
        <p:txBody>
          <a:bodyPr wrap="square">
            <a:spAutoFit/>
          </a:bodyPr>
          <a:lstStyle/>
          <a:p>
            <a:pPr algn="ctr" defTabSz="685800" eaLnBrk="1" fontAlgn="auto" hangingPunct="1">
              <a:lnSpc>
                <a:spcPct val="107000"/>
              </a:lnSpc>
              <a:spcBef>
                <a:spcPts val="0"/>
              </a:spcBef>
              <a:spcAft>
                <a:spcPts val="600"/>
              </a:spcAft>
              <a:buClr>
                <a:srgbClr val="000000"/>
              </a:buClr>
            </a:pPr>
            <a:r>
              <a:rPr lang="en-US" sz="1500" kern="0" dirty="0">
                <a:solidFill>
                  <a:srgbClr val="000000"/>
                </a:solidFill>
                <a:latin typeface="Arial"/>
                <a:ea typeface="Calibri" panose="020F0502020204030204" pitchFamily="34" charset="0"/>
                <a:cs typeface="Times New Roman" panose="02020603050405020304" pitchFamily="18" charset="0"/>
                <a:sym typeface="Arial"/>
              </a:rPr>
              <a:t>Reportable Deer-Vehicle Collisions Fairfax County (TREDS data)</a:t>
            </a:r>
          </a:p>
        </p:txBody>
      </p:sp>
      <p:pic>
        <p:nvPicPr>
          <p:cNvPr id="8" name="Picture 7">
            <a:extLst>
              <a:ext uri="{FF2B5EF4-FFF2-40B4-BE49-F238E27FC236}">
                <a16:creationId xmlns:a16="http://schemas.microsoft.com/office/drawing/2014/main" id="{E1C936B6-5F7B-4E91-9975-55B9524CF014}"/>
              </a:ext>
            </a:extLst>
          </p:cNvPr>
          <p:cNvPicPr>
            <a:picLocks noChangeAspect="1"/>
          </p:cNvPicPr>
          <p:nvPr/>
        </p:nvPicPr>
        <p:blipFill>
          <a:blip r:embed="rId3"/>
          <a:stretch>
            <a:fillRect/>
          </a:stretch>
        </p:blipFill>
        <p:spPr>
          <a:xfrm>
            <a:off x="4379260" y="2795091"/>
            <a:ext cx="4280180" cy="2736770"/>
          </a:xfrm>
          <a:prstGeom prst="rect">
            <a:avLst/>
          </a:prstGeom>
        </p:spPr>
      </p:pic>
      <p:graphicFrame>
        <p:nvGraphicFramePr>
          <p:cNvPr id="9" name="Table 8">
            <a:extLst>
              <a:ext uri="{FF2B5EF4-FFF2-40B4-BE49-F238E27FC236}">
                <a16:creationId xmlns:a16="http://schemas.microsoft.com/office/drawing/2014/main" id="{A8C297AA-23D6-43F5-87CB-A4F8B74B6232}"/>
              </a:ext>
            </a:extLst>
          </p:cNvPr>
          <p:cNvGraphicFramePr>
            <a:graphicFrameLocks noGrp="1"/>
          </p:cNvGraphicFramePr>
          <p:nvPr/>
        </p:nvGraphicFramePr>
        <p:xfrm>
          <a:off x="849421" y="1876322"/>
          <a:ext cx="3159579" cy="3954780"/>
        </p:xfrm>
        <a:graphic>
          <a:graphicData uri="http://schemas.openxmlformats.org/drawingml/2006/table">
            <a:tbl>
              <a:tblPr/>
              <a:tblGrid>
                <a:gridCol w="517169">
                  <a:extLst>
                    <a:ext uri="{9D8B030D-6E8A-4147-A177-3AD203B41FA5}">
                      <a16:colId xmlns:a16="http://schemas.microsoft.com/office/drawing/2014/main" val="1706880749"/>
                    </a:ext>
                  </a:extLst>
                </a:gridCol>
                <a:gridCol w="622219">
                  <a:extLst>
                    <a:ext uri="{9D8B030D-6E8A-4147-A177-3AD203B41FA5}">
                      <a16:colId xmlns:a16="http://schemas.microsoft.com/office/drawing/2014/main" val="320259359"/>
                    </a:ext>
                  </a:extLst>
                </a:gridCol>
                <a:gridCol w="791915">
                  <a:extLst>
                    <a:ext uri="{9D8B030D-6E8A-4147-A177-3AD203B41FA5}">
                      <a16:colId xmlns:a16="http://schemas.microsoft.com/office/drawing/2014/main" val="1852497754"/>
                    </a:ext>
                  </a:extLst>
                </a:gridCol>
                <a:gridCol w="711107">
                  <a:extLst>
                    <a:ext uri="{9D8B030D-6E8A-4147-A177-3AD203B41FA5}">
                      <a16:colId xmlns:a16="http://schemas.microsoft.com/office/drawing/2014/main" val="3356213080"/>
                    </a:ext>
                  </a:extLst>
                </a:gridCol>
                <a:gridCol w="517169">
                  <a:extLst>
                    <a:ext uri="{9D8B030D-6E8A-4147-A177-3AD203B41FA5}">
                      <a16:colId xmlns:a16="http://schemas.microsoft.com/office/drawing/2014/main" val="1149204029"/>
                    </a:ext>
                  </a:extLst>
                </a:gridCol>
              </a:tblGrid>
              <a:tr h="131826">
                <a:tc gridSpan="5">
                  <a:txBody>
                    <a:bodyPr/>
                    <a:lstStyle/>
                    <a:p>
                      <a:pPr algn="ctr" fontAlgn="ctr"/>
                      <a:r>
                        <a:rPr lang="en-US" sz="800" b="1" u="none" strike="noStrike" dirty="0">
                          <a:effectLst/>
                        </a:rPr>
                        <a:t>Fairfax County Reportable Deer-Vehicle Collisions</a:t>
                      </a:r>
                      <a:endParaRPr lang="en-US" sz="800" b="1" i="0" u="none" strike="noStrike" dirty="0">
                        <a:solidFill>
                          <a:srgbClr val="000000"/>
                        </a:solidFill>
                        <a:effectLst/>
                        <a:latin typeface="Calibri" panose="020F0502020204030204" pitchFamily="34" charset="0"/>
                      </a:endParaRPr>
                    </a:p>
                  </a:txBody>
                  <a:tcPr marL="6096" marR="6096" marT="6096"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845820806"/>
                  </a:ext>
                </a:extLst>
              </a:tr>
              <a:tr h="131826">
                <a:tc>
                  <a:txBody>
                    <a:bodyPr/>
                    <a:lstStyle/>
                    <a:p>
                      <a:pPr algn="ctr" fontAlgn="b"/>
                      <a:r>
                        <a:rPr lang="en-US" sz="800" b="1" u="none" strike="noStrike" dirty="0">
                          <a:effectLst/>
                        </a:rPr>
                        <a:t>Year</a:t>
                      </a:r>
                      <a:endParaRPr lang="en-US" sz="800" b="1" i="0" u="none" strike="noStrike" dirty="0">
                        <a:solidFill>
                          <a:srgbClr val="000000"/>
                        </a:solidFill>
                        <a:effectLst/>
                        <a:latin typeface="Calibri" panose="020F0502020204030204" pitchFamily="34" charset="0"/>
                      </a:endParaRPr>
                    </a:p>
                  </a:txBody>
                  <a:tcPr marL="6096" marR="6096" marT="6096" marB="0" anchor="b"/>
                </a:tc>
                <a:tc>
                  <a:txBody>
                    <a:bodyPr/>
                    <a:lstStyle/>
                    <a:p>
                      <a:pPr algn="ctr" fontAlgn="b"/>
                      <a:r>
                        <a:rPr lang="en-US" sz="800" b="1" u="none" strike="noStrike" dirty="0">
                          <a:effectLst/>
                        </a:rPr>
                        <a:t>Non-Injury</a:t>
                      </a:r>
                      <a:endParaRPr lang="en-US" sz="800" b="1" i="0" u="none" strike="noStrike" dirty="0">
                        <a:solidFill>
                          <a:srgbClr val="000000"/>
                        </a:solidFill>
                        <a:effectLst/>
                        <a:latin typeface="Calibri" panose="020F0502020204030204" pitchFamily="34" charset="0"/>
                      </a:endParaRPr>
                    </a:p>
                  </a:txBody>
                  <a:tcPr marL="6096" marR="6096" marT="6096" marB="0" anchor="b"/>
                </a:tc>
                <a:tc>
                  <a:txBody>
                    <a:bodyPr/>
                    <a:lstStyle/>
                    <a:p>
                      <a:pPr algn="ctr" fontAlgn="b"/>
                      <a:r>
                        <a:rPr lang="en-US" sz="800" b="1" u="none" strike="noStrike" dirty="0">
                          <a:effectLst/>
                        </a:rPr>
                        <a:t>Injury Crashes</a:t>
                      </a:r>
                      <a:endParaRPr lang="en-US" sz="800" b="1" i="0" u="none" strike="noStrike" dirty="0">
                        <a:solidFill>
                          <a:srgbClr val="000000"/>
                        </a:solidFill>
                        <a:effectLst/>
                        <a:latin typeface="Calibri" panose="020F0502020204030204" pitchFamily="34" charset="0"/>
                      </a:endParaRPr>
                    </a:p>
                  </a:txBody>
                  <a:tcPr marL="6096" marR="6096" marT="6096" marB="0" anchor="b"/>
                </a:tc>
                <a:tc>
                  <a:txBody>
                    <a:bodyPr/>
                    <a:lstStyle/>
                    <a:p>
                      <a:pPr algn="ctr" fontAlgn="b"/>
                      <a:r>
                        <a:rPr lang="en-US" sz="800" b="1" u="none" strike="noStrike" dirty="0">
                          <a:effectLst/>
                        </a:rPr>
                        <a:t>Fatal Crashes</a:t>
                      </a:r>
                      <a:endParaRPr lang="en-US" sz="800" b="1" i="0" u="none" strike="noStrike" dirty="0">
                        <a:solidFill>
                          <a:srgbClr val="000000"/>
                        </a:solidFill>
                        <a:effectLst/>
                        <a:latin typeface="Calibri" panose="020F0502020204030204" pitchFamily="34" charset="0"/>
                      </a:endParaRPr>
                    </a:p>
                  </a:txBody>
                  <a:tcPr marL="6096" marR="6096" marT="6096" marB="0" anchor="b"/>
                </a:tc>
                <a:tc>
                  <a:txBody>
                    <a:bodyPr/>
                    <a:lstStyle/>
                    <a:p>
                      <a:pPr algn="ctr" fontAlgn="b"/>
                      <a:r>
                        <a:rPr lang="en-US" sz="800" b="1" u="none" strike="noStrike" dirty="0">
                          <a:effectLst/>
                        </a:rPr>
                        <a:t>Total</a:t>
                      </a:r>
                      <a:endParaRPr lang="en-US" sz="800" b="1" i="0" u="none" strike="noStrike" dirty="0">
                        <a:solidFill>
                          <a:srgbClr val="000000"/>
                        </a:solidFill>
                        <a:effectLst/>
                        <a:latin typeface="Calibri" panose="020F0502020204030204" pitchFamily="34" charset="0"/>
                      </a:endParaRPr>
                    </a:p>
                  </a:txBody>
                  <a:tcPr marL="6096" marR="6096" marT="6096" marB="0" anchor="b"/>
                </a:tc>
                <a:extLst>
                  <a:ext uri="{0D108BD9-81ED-4DB2-BD59-A6C34878D82A}">
                    <a16:rowId xmlns:a16="http://schemas.microsoft.com/office/drawing/2014/main" val="214868935"/>
                  </a:ext>
                </a:extLst>
              </a:tr>
              <a:tr h="131826">
                <a:tc>
                  <a:txBody>
                    <a:bodyPr/>
                    <a:lstStyle/>
                    <a:p>
                      <a:pPr algn="ctr" fontAlgn="b"/>
                      <a:r>
                        <a:rPr lang="en-US" sz="800" b="0" u="none" strike="noStrike" dirty="0">
                          <a:effectLst/>
                        </a:rPr>
                        <a:t>1993</a:t>
                      </a:r>
                      <a:endParaRPr lang="en-US" sz="800" b="0" i="0" u="none" strike="noStrike" dirty="0">
                        <a:solidFill>
                          <a:srgbClr val="000000"/>
                        </a:solidFill>
                        <a:effectLst/>
                        <a:latin typeface="Calibri" panose="020F0502020204030204" pitchFamily="34" charset="0"/>
                      </a:endParaRPr>
                    </a:p>
                  </a:txBody>
                  <a:tcPr marL="6096" marR="6096" marT="6096" marB="0" anchor="b"/>
                </a:tc>
                <a:tc>
                  <a:txBody>
                    <a:bodyPr/>
                    <a:lstStyle/>
                    <a:p>
                      <a:pPr algn="ctr" fontAlgn="b"/>
                      <a:r>
                        <a:rPr lang="en-US" sz="800" u="none" strike="noStrike">
                          <a:effectLst/>
                        </a:rPr>
                        <a:t>154</a:t>
                      </a:r>
                      <a:endParaRPr lang="en-US" sz="800" b="0" i="0" u="none" strike="noStrike">
                        <a:solidFill>
                          <a:srgbClr val="000000"/>
                        </a:solidFill>
                        <a:effectLst/>
                        <a:latin typeface="Calibri" panose="020F0502020204030204" pitchFamily="34" charset="0"/>
                      </a:endParaRPr>
                    </a:p>
                  </a:txBody>
                  <a:tcPr marL="6096" marR="6096" marT="6096" marB="0" anchor="b"/>
                </a:tc>
                <a:tc>
                  <a:txBody>
                    <a:bodyPr/>
                    <a:lstStyle/>
                    <a:p>
                      <a:pPr algn="ctr" fontAlgn="b"/>
                      <a:r>
                        <a:rPr lang="en-US" sz="800" u="none" strike="noStrike" dirty="0">
                          <a:effectLst/>
                        </a:rPr>
                        <a:t>6</a:t>
                      </a:r>
                      <a:endParaRPr lang="en-US" sz="800" b="0" i="0" u="none" strike="noStrike" dirty="0">
                        <a:solidFill>
                          <a:srgbClr val="000000"/>
                        </a:solidFill>
                        <a:effectLst/>
                        <a:latin typeface="Calibri" panose="020F0502020204030204" pitchFamily="34" charset="0"/>
                      </a:endParaRPr>
                    </a:p>
                  </a:txBody>
                  <a:tcPr marL="6096" marR="6096" marT="6096" marB="0" anchor="b"/>
                </a:tc>
                <a:tc>
                  <a:txBody>
                    <a:bodyPr/>
                    <a:lstStyle/>
                    <a:p>
                      <a:pPr algn="ctr" fontAlgn="b"/>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6096" marR="6096" marT="6096" marB="0" anchor="b"/>
                </a:tc>
                <a:tc>
                  <a:txBody>
                    <a:bodyPr/>
                    <a:lstStyle/>
                    <a:p>
                      <a:pPr algn="ctr" fontAlgn="b"/>
                      <a:r>
                        <a:rPr lang="en-US" sz="800" u="none" strike="noStrike">
                          <a:effectLst/>
                        </a:rPr>
                        <a:t>160</a:t>
                      </a:r>
                      <a:endParaRPr lang="en-US" sz="800" b="0" i="0" u="none" strike="noStrike">
                        <a:solidFill>
                          <a:srgbClr val="000000"/>
                        </a:solidFill>
                        <a:effectLst/>
                        <a:latin typeface="Calibri" panose="020F0502020204030204" pitchFamily="34" charset="0"/>
                      </a:endParaRPr>
                    </a:p>
                  </a:txBody>
                  <a:tcPr marL="6096" marR="6096" marT="6096" marB="0" anchor="b"/>
                </a:tc>
                <a:extLst>
                  <a:ext uri="{0D108BD9-81ED-4DB2-BD59-A6C34878D82A}">
                    <a16:rowId xmlns:a16="http://schemas.microsoft.com/office/drawing/2014/main" val="1421624249"/>
                  </a:ext>
                </a:extLst>
              </a:tr>
              <a:tr h="131826">
                <a:tc>
                  <a:txBody>
                    <a:bodyPr/>
                    <a:lstStyle/>
                    <a:p>
                      <a:pPr algn="ctr" fontAlgn="b"/>
                      <a:r>
                        <a:rPr lang="en-US" sz="800" b="0" u="none" strike="noStrike" dirty="0">
                          <a:effectLst/>
                        </a:rPr>
                        <a:t>1994</a:t>
                      </a:r>
                      <a:endParaRPr lang="en-US" sz="800" b="0" i="0" u="none" strike="noStrike" dirty="0">
                        <a:solidFill>
                          <a:srgbClr val="000000"/>
                        </a:solidFill>
                        <a:effectLst/>
                        <a:latin typeface="Calibri" panose="020F0502020204030204" pitchFamily="34" charset="0"/>
                      </a:endParaRPr>
                    </a:p>
                  </a:txBody>
                  <a:tcPr marL="6096" marR="6096" marT="6096" marB="0" anchor="b"/>
                </a:tc>
                <a:tc>
                  <a:txBody>
                    <a:bodyPr/>
                    <a:lstStyle/>
                    <a:p>
                      <a:pPr algn="ctr" fontAlgn="b"/>
                      <a:r>
                        <a:rPr lang="en-US" sz="800" u="none" strike="noStrike" dirty="0">
                          <a:effectLst/>
                        </a:rPr>
                        <a:t>149</a:t>
                      </a:r>
                      <a:endParaRPr lang="en-US" sz="800" b="0" i="0" u="none" strike="noStrike" dirty="0">
                        <a:solidFill>
                          <a:srgbClr val="000000"/>
                        </a:solidFill>
                        <a:effectLst/>
                        <a:latin typeface="Calibri" panose="020F0502020204030204" pitchFamily="34" charset="0"/>
                      </a:endParaRPr>
                    </a:p>
                  </a:txBody>
                  <a:tcPr marL="6096" marR="6096" marT="6096" marB="0" anchor="b"/>
                </a:tc>
                <a:tc>
                  <a:txBody>
                    <a:bodyPr/>
                    <a:lstStyle/>
                    <a:p>
                      <a:pPr algn="ctr" fontAlgn="b"/>
                      <a:r>
                        <a:rPr lang="en-US" sz="800" u="none" strike="noStrike">
                          <a:effectLst/>
                        </a:rPr>
                        <a:t>10</a:t>
                      </a:r>
                      <a:endParaRPr lang="en-US" sz="800" b="0" i="0" u="none" strike="noStrike">
                        <a:solidFill>
                          <a:srgbClr val="000000"/>
                        </a:solidFill>
                        <a:effectLst/>
                        <a:latin typeface="Calibri" panose="020F0502020204030204" pitchFamily="34" charset="0"/>
                      </a:endParaRPr>
                    </a:p>
                  </a:txBody>
                  <a:tcPr marL="6096" marR="6096" marT="6096" marB="0" anchor="b"/>
                </a:tc>
                <a:tc>
                  <a:txBody>
                    <a:bodyPr/>
                    <a:lstStyle/>
                    <a:p>
                      <a:pPr algn="ctr" fontAlgn="b"/>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6096" marR="6096" marT="6096" marB="0" anchor="b"/>
                </a:tc>
                <a:tc>
                  <a:txBody>
                    <a:bodyPr/>
                    <a:lstStyle/>
                    <a:p>
                      <a:pPr algn="ctr" fontAlgn="b"/>
                      <a:r>
                        <a:rPr lang="en-US" sz="800" u="none" strike="noStrike">
                          <a:effectLst/>
                        </a:rPr>
                        <a:t>159</a:t>
                      </a:r>
                      <a:endParaRPr lang="en-US" sz="800" b="0" i="0" u="none" strike="noStrike">
                        <a:solidFill>
                          <a:srgbClr val="000000"/>
                        </a:solidFill>
                        <a:effectLst/>
                        <a:latin typeface="Calibri" panose="020F0502020204030204" pitchFamily="34" charset="0"/>
                      </a:endParaRPr>
                    </a:p>
                  </a:txBody>
                  <a:tcPr marL="6096" marR="6096" marT="6096" marB="0" anchor="b"/>
                </a:tc>
                <a:extLst>
                  <a:ext uri="{0D108BD9-81ED-4DB2-BD59-A6C34878D82A}">
                    <a16:rowId xmlns:a16="http://schemas.microsoft.com/office/drawing/2014/main" val="2764662212"/>
                  </a:ext>
                </a:extLst>
              </a:tr>
              <a:tr h="131826">
                <a:tc>
                  <a:txBody>
                    <a:bodyPr/>
                    <a:lstStyle/>
                    <a:p>
                      <a:pPr algn="ctr" fontAlgn="b"/>
                      <a:r>
                        <a:rPr lang="en-US" sz="800" b="0" u="none" strike="noStrike" dirty="0">
                          <a:effectLst/>
                        </a:rPr>
                        <a:t>1995</a:t>
                      </a:r>
                      <a:endParaRPr lang="en-US" sz="800" b="0" i="0" u="none" strike="noStrike" dirty="0">
                        <a:solidFill>
                          <a:srgbClr val="000000"/>
                        </a:solidFill>
                        <a:effectLst/>
                        <a:latin typeface="Calibri" panose="020F0502020204030204" pitchFamily="34" charset="0"/>
                      </a:endParaRPr>
                    </a:p>
                  </a:txBody>
                  <a:tcPr marL="6096" marR="6096" marT="6096" marB="0" anchor="b"/>
                </a:tc>
                <a:tc>
                  <a:txBody>
                    <a:bodyPr/>
                    <a:lstStyle/>
                    <a:p>
                      <a:pPr algn="ctr" fontAlgn="b"/>
                      <a:r>
                        <a:rPr lang="en-US" sz="800" u="none" strike="noStrike">
                          <a:effectLst/>
                        </a:rPr>
                        <a:t>127</a:t>
                      </a:r>
                      <a:endParaRPr lang="en-US" sz="800" b="0" i="0" u="none" strike="noStrike">
                        <a:solidFill>
                          <a:srgbClr val="000000"/>
                        </a:solidFill>
                        <a:effectLst/>
                        <a:latin typeface="Calibri" panose="020F0502020204030204" pitchFamily="34" charset="0"/>
                      </a:endParaRPr>
                    </a:p>
                  </a:txBody>
                  <a:tcPr marL="6096" marR="6096" marT="6096" marB="0" anchor="b"/>
                </a:tc>
                <a:tc>
                  <a:txBody>
                    <a:bodyPr/>
                    <a:lstStyle/>
                    <a:p>
                      <a:pPr algn="ctr" fontAlgn="b"/>
                      <a:r>
                        <a:rPr lang="en-US" sz="800" u="none" strike="noStrike">
                          <a:effectLst/>
                        </a:rPr>
                        <a:t>6</a:t>
                      </a:r>
                      <a:endParaRPr lang="en-US" sz="800" b="0" i="0" u="none" strike="noStrike">
                        <a:solidFill>
                          <a:srgbClr val="000000"/>
                        </a:solidFill>
                        <a:effectLst/>
                        <a:latin typeface="Calibri" panose="020F0502020204030204" pitchFamily="34" charset="0"/>
                      </a:endParaRPr>
                    </a:p>
                  </a:txBody>
                  <a:tcPr marL="6096" marR="6096" marT="6096" marB="0" anchor="b"/>
                </a:tc>
                <a:tc>
                  <a:txBody>
                    <a:bodyPr/>
                    <a:lstStyle/>
                    <a:p>
                      <a:pPr algn="ctr" fontAlgn="b"/>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6096" marR="6096" marT="6096" marB="0" anchor="b"/>
                </a:tc>
                <a:tc>
                  <a:txBody>
                    <a:bodyPr/>
                    <a:lstStyle/>
                    <a:p>
                      <a:pPr algn="ctr" fontAlgn="b"/>
                      <a:r>
                        <a:rPr lang="en-US" sz="800" u="none" strike="noStrike">
                          <a:effectLst/>
                        </a:rPr>
                        <a:t>133</a:t>
                      </a:r>
                      <a:endParaRPr lang="en-US" sz="800" b="0" i="0" u="none" strike="noStrike">
                        <a:solidFill>
                          <a:srgbClr val="000000"/>
                        </a:solidFill>
                        <a:effectLst/>
                        <a:latin typeface="Calibri" panose="020F0502020204030204" pitchFamily="34" charset="0"/>
                      </a:endParaRPr>
                    </a:p>
                  </a:txBody>
                  <a:tcPr marL="6096" marR="6096" marT="6096" marB="0" anchor="b"/>
                </a:tc>
                <a:extLst>
                  <a:ext uri="{0D108BD9-81ED-4DB2-BD59-A6C34878D82A}">
                    <a16:rowId xmlns:a16="http://schemas.microsoft.com/office/drawing/2014/main" val="1476515605"/>
                  </a:ext>
                </a:extLst>
              </a:tr>
              <a:tr h="131826">
                <a:tc>
                  <a:txBody>
                    <a:bodyPr/>
                    <a:lstStyle/>
                    <a:p>
                      <a:pPr algn="ctr" fontAlgn="b"/>
                      <a:r>
                        <a:rPr lang="en-US" sz="800" b="0" u="none" strike="noStrike" dirty="0">
                          <a:effectLst/>
                        </a:rPr>
                        <a:t>1996</a:t>
                      </a:r>
                      <a:endParaRPr lang="en-US" sz="800" b="0" i="0" u="none" strike="noStrike" dirty="0">
                        <a:solidFill>
                          <a:srgbClr val="000000"/>
                        </a:solidFill>
                        <a:effectLst/>
                        <a:latin typeface="Calibri" panose="020F0502020204030204" pitchFamily="34" charset="0"/>
                      </a:endParaRPr>
                    </a:p>
                  </a:txBody>
                  <a:tcPr marL="6096" marR="6096" marT="6096" marB="0" anchor="b"/>
                </a:tc>
                <a:tc>
                  <a:txBody>
                    <a:bodyPr/>
                    <a:lstStyle/>
                    <a:p>
                      <a:pPr algn="ctr" fontAlgn="b"/>
                      <a:r>
                        <a:rPr lang="en-US" sz="800" u="none" strike="noStrike">
                          <a:effectLst/>
                        </a:rPr>
                        <a:t>157</a:t>
                      </a:r>
                      <a:endParaRPr lang="en-US" sz="800" b="0" i="0" u="none" strike="noStrike">
                        <a:solidFill>
                          <a:srgbClr val="000000"/>
                        </a:solidFill>
                        <a:effectLst/>
                        <a:latin typeface="Calibri" panose="020F0502020204030204" pitchFamily="34" charset="0"/>
                      </a:endParaRPr>
                    </a:p>
                  </a:txBody>
                  <a:tcPr marL="6096" marR="6096" marT="6096" marB="0" anchor="b"/>
                </a:tc>
                <a:tc>
                  <a:txBody>
                    <a:bodyPr/>
                    <a:lstStyle/>
                    <a:p>
                      <a:pPr algn="ctr" fontAlgn="b"/>
                      <a:r>
                        <a:rPr lang="en-US" sz="800" u="none" strike="noStrike">
                          <a:effectLst/>
                        </a:rPr>
                        <a:t>20</a:t>
                      </a:r>
                      <a:endParaRPr lang="en-US" sz="800" b="0" i="0" u="none" strike="noStrike">
                        <a:solidFill>
                          <a:srgbClr val="000000"/>
                        </a:solidFill>
                        <a:effectLst/>
                        <a:latin typeface="Calibri" panose="020F0502020204030204" pitchFamily="34" charset="0"/>
                      </a:endParaRPr>
                    </a:p>
                  </a:txBody>
                  <a:tcPr marL="6096" marR="6096" marT="6096" marB="0" anchor="b"/>
                </a:tc>
                <a:tc>
                  <a:txBody>
                    <a:bodyPr/>
                    <a:lstStyle/>
                    <a:p>
                      <a:pPr algn="ctr" fontAlgn="b"/>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6096" marR="6096" marT="6096" marB="0" anchor="b"/>
                </a:tc>
                <a:tc>
                  <a:txBody>
                    <a:bodyPr/>
                    <a:lstStyle/>
                    <a:p>
                      <a:pPr algn="ctr" fontAlgn="b"/>
                      <a:r>
                        <a:rPr lang="en-US" sz="800" u="none" strike="noStrike" dirty="0">
                          <a:effectLst/>
                        </a:rPr>
                        <a:t>177</a:t>
                      </a:r>
                      <a:endParaRPr lang="en-US" sz="800" b="0" i="0" u="none" strike="noStrike" dirty="0">
                        <a:solidFill>
                          <a:srgbClr val="000000"/>
                        </a:solidFill>
                        <a:effectLst/>
                        <a:latin typeface="Calibri" panose="020F0502020204030204" pitchFamily="34" charset="0"/>
                      </a:endParaRPr>
                    </a:p>
                  </a:txBody>
                  <a:tcPr marL="6096" marR="6096" marT="6096" marB="0" anchor="b"/>
                </a:tc>
                <a:extLst>
                  <a:ext uri="{0D108BD9-81ED-4DB2-BD59-A6C34878D82A}">
                    <a16:rowId xmlns:a16="http://schemas.microsoft.com/office/drawing/2014/main" val="241339966"/>
                  </a:ext>
                </a:extLst>
              </a:tr>
              <a:tr h="131826">
                <a:tc>
                  <a:txBody>
                    <a:bodyPr/>
                    <a:lstStyle/>
                    <a:p>
                      <a:pPr algn="ctr" fontAlgn="b"/>
                      <a:r>
                        <a:rPr lang="en-US" sz="800" b="0" u="none" strike="noStrike">
                          <a:effectLst/>
                        </a:rPr>
                        <a:t>1997</a:t>
                      </a:r>
                      <a:endParaRPr lang="en-US" sz="800" b="0" i="0" u="none" strike="noStrike">
                        <a:solidFill>
                          <a:srgbClr val="000000"/>
                        </a:solidFill>
                        <a:effectLst/>
                        <a:latin typeface="Calibri" panose="020F0502020204030204" pitchFamily="34" charset="0"/>
                      </a:endParaRPr>
                    </a:p>
                  </a:txBody>
                  <a:tcPr marL="6096" marR="6096" marT="6096" marB="0" anchor="b"/>
                </a:tc>
                <a:tc>
                  <a:txBody>
                    <a:bodyPr/>
                    <a:lstStyle/>
                    <a:p>
                      <a:pPr algn="ctr" fontAlgn="b"/>
                      <a:r>
                        <a:rPr lang="en-US" sz="800" u="none" strike="noStrike">
                          <a:effectLst/>
                        </a:rPr>
                        <a:t>168</a:t>
                      </a:r>
                      <a:endParaRPr lang="en-US" sz="800" b="0" i="0" u="none" strike="noStrike">
                        <a:solidFill>
                          <a:srgbClr val="000000"/>
                        </a:solidFill>
                        <a:effectLst/>
                        <a:latin typeface="Calibri" panose="020F0502020204030204" pitchFamily="34" charset="0"/>
                      </a:endParaRPr>
                    </a:p>
                  </a:txBody>
                  <a:tcPr marL="6096" marR="6096" marT="6096" marB="0" anchor="b"/>
                </a:tc>
                <a:tc>
                  <a:txBody>
                    <a:bodyPr/>
                    <a:lstStyle/>
                    <a:p>
                      <a:pPr algn="ctr" fontAlgn="b"/>
                      <a:r>
                        <a:rPr lang="en-US" sz="800" u="none" strike="noStrike">
                          <a:effectLst/>
                        </a:rPr>
                        <a:t>17</a:t>
                      </a:r>
                      <a:endParaRPr lang="en-US" sz="800" b="0" i="0" u="none" strike="noStrike">
                        <a:solidFill>
                          <a:srgbClr val="000000"/>
                        </a:solidFill>
                        <a:effectLst/>
                        <a:latin typeface="Calibri" panose="020F0502020204030204" pitchFamily="34" charset="0"/>
                      </a:endParaRPr>
                    </a:p>
                  </a:txBody>
                  <a:tcPr marL="6096" marR="6096" marT="6096" marB="0" anchor="b"/>
                </a:tc>
                <a:tc>
                  <a:txBody>
                    <a:bodyPr/>
                    <a:lstStyle/>
                    <a:p>
                      <a:pPr algn="ctr" fontAlgn="b"/>
                      <a:r>
                        <a:rPr lang="en-US" sz="800" u="none" strike="noStrike">
                          <a:effectLst/>
                        </a:rPr>
                        <a:t>1</a:t>
                      </a:r>
                      <a:endParaRPr lang="en-US" sz="800" b="0" i="0" u="none" strike="noStrike">
                        <a:solidFill>
                          <a:srgbClr val="000000"/>
                        </a:solidFill>
                        <a:effectLst/>
                        <a:latin typeface="Calibri" panose="020F0502020204030204" pitchFamily="34" charset="0"/>
                      </a:endParaRPr>
                    </a:p>
                  </a:txBody>
                  <a:tcPr marL="6096" marR="6096" marT="6096" marB="0" anchor="b"/>
                </a:tc>
                <a:tc>
                  <a:txBody>
                    <a:bodyPr/>
                    <a:lstStyle/>
                    <a:p>
                      <a:pPr algn="ctr" fontAlgn="b"/>
                      <a:r>
                        <a:rPr lang="en-US" sz="800" u="none" strike="noStrike">
                          <a:effectLst/>
                        </a:rPr>
                        <a:t>186</a:t>
                      </a:r>
                      <a:endParaRPr lang="en-US" sz="800" b="0" i="0" u="none" strike="noStrike">
                        <a:solidFill>
                          <a:srgbClr val="000000"/>
                        </a:solidFill>
                        <a:effectLst/>
                        <a:latin typeface="Calibri" panose="020F0502020204030204" pitchFamily="34" charset="0"/>
                      </a:endParaRPr>
                    </a:p>
                  </a:txBody>
                  <a:tcPr marL="6096" marR="6096" marT="6096" marB="0" anchor="b"/>
                </a:tc>
                <a:extLst>
                  <a:ext uri="{0D108BD9-81ED-4DB2-BD59-A6C34878D82A}">
                    <a16:rowId xmlns:a16="http://schemas.microsoft.com/office/drawing/2014/main" val="3821798519"/>
                  </a:ext>
                </a:extLst>
              </a:tr>
              <a:tr h="131826">
                <a:tc>
                  <a:txBody>
                    <a:bodyPr/>
                    <a:lstStyle/>
                    <a:p>
                      <a:pPr algn="ctr" fontAlgn="b"/>
                      <a:r>
                        <a:rPr lang="en-US" sz="800" b="0" u="none" strike="noStrike">
                          <a:effectLst/>
                        </a:rPr>
                        <a:t>1998</a:t>
                      </a:r>
                      <a:endParaRPr lang="en-US" sz="800" b="0" i="0" u="none" strike="noStrike">
                        <a:solidFill>
                          <a:srgbClr val="000000"/>
                        </a:solidFill>
                        <a:effectLst/>
                        <a:latin typeface="Calibri" panose="020F0502020204030204" pitchFamily="34" charset="0"/>
                      </a:endParaRPr>
                    </a:p>
                  </a:txBody>
                  <a:tcPr marL="6096" marR="6096" marT="6096" marB="0" anchor="b"/>
                </a:tc>
                <a:tc>
                  <a:txBody>
                    <a:bodyPr/>
                    <a:lstStyle/>
                    <a:p>
                      <a:pPr algn="ctr" fontAlgn="b"/>
                      <a:r>
                        <a:rPr lang="en-US" sz="800" u="none" strike="noStrike">
                          <a:effectLst/>
                        </a:rPr>
                        <a:t>144</a:t>
                      </a:r>
                      <a:endParaRPr lang="en-US" sz="800" b="0" i="0" u="none" strike="noStrike">
                        <a:solidFill>
                          <a:srgbClr val="000000"/>
                        </a:solidFill>
                        <a:effectLst/>
                        <a:latin typeface="Calibri" panose="020F0502020204030204" pitchFamily="34" charset="0"/>
                      </a:endParaRPr>
                    </a:p>
                  </a:txBody>
                  <a:tcPr marL="6096" marR="6096" marT="6096" marB="0" anchor="b"/>
                </a:tc>
                <a:tc>
                  <a:txBody>
                    <a:bodyPr/>
                    <a:lstStyle/>
                    <a:p>
                      <a:pPr algn="ctr" fontAlgn="b"/>
                      <a:r>
                        <a:rPr lang="en-US" sz="800" u="none" strike="noStrike">
                          <a:effectLst/>
                        </a:rPr>
                        <a:t>23</a:t>
                      </a:r>
                      <a:endParaRPr lang="en-US" sz="800" b="0" i="0" u="none" strike="noStrike">
                        <a:solidFill>
                          <a:srgbClr val="000000"/>
                        </a:solidFill>
                        <a:effectLst/>
                        <a:latin typeface="Calibri" panose="020F0502020204030204" pitchFamily="34" charset="0"/>
                      </a:endParaRPr>
                    </a:p>
                  </a:txBody>
                  <a:tcPr marL="6096" marR="6096" marT="6096" marB="0" anchor="b"/>
                </a:tc>
                <a:tc>
                  <a:txBody>
                    <a:bodyPr/>
                    <a:lstStyle/>
                    <a:p>
                      <a:pPr algn="ctr" fontAlgn="b"/>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6096" marR="6096" marT="6096" marB="0" anchor="b"/>
                </a:tc>
                <a:tc>
                  <a:txBody>
                    <a:bodyPr/>
                    <a:lstStyle/>
                    <a:p>
                      <a:pPr algn="ctr" fontAlgn="b"/>
                      <a:r>
                        <a:rPr lang="en-US" sz="800" u="none" strike="noStrike">
                          <a:effectLst/>
                        </a:rPr>
                        <a:t>167</a:t>
                      </a:r>
                      <a:endParaRPr lang="en-US" sz="800" b="0" i="0" u="none" strike="noStrike">
                        <a:solidFill>
                          <a:srgbClr val="000000"/>
                        </a:solidFill>
                        <a:effectLst/>
                        <a:latin typeface="Calibri" panose="020F0502020204030204" pitchFamily="34" charset="0"/>
                      </a:endParaRPr>
                    </a:p>
                  </a:txBody>
                  <a:tcPr marL="6096" marR="6096" marT="6096" marB="0" anchor="b"/>
                </a:tc>
                <a:extLst>
                  <a:ext uri="{0D108BD9-81ED-4DB2-BD59-A6C34878D82A}">
                    <a16:rowId xmlns:a16="http://schemas.microsoft.com/office/drawing/2014/main" val="2868492403"/>
                  </a:ext>
                </a:extLst>
              </a:tr>
              <a:tr h="131826">
                <a:tc>
                  <a:txBody>
                    <a:bodyPr/>
                    <a:lstStyle/>
                    <a:p>
                      <a:pPr algn="ctr" fontAlgn="b"/>
                      <a:r>
                        <a:rPr lang="en-US" sz="800" b="0" u="none" strike="noStrike" dirty="0">
                          <a:effectLst/>
                        </a:rPr>
                        <a:t>1999</a:t>
                      </a:r>
                      <a:endParaRPr lang="en-US" sz="800" b="0" i="0" u="none" strike="noStrike" dirty="0">
                        <a:solidFill>
                          <a:srgbClr val="000000"/>
                        </a:solidFill>
                        <a:effectLst/>
                        <a:latin typeface="Calibri" panose="020F0502020204030204" pitchFamily="34" charset="0"/>
                      </a:endParaRPr>
                    </a:p>
                  </a:txBody>
                  <a:tcPr marL="6096" marR="6096" marT="6096" marB="0" anchor="b"/>
                </a:tc>
                <a:tc>
                  <a:txBody>
                    <a:bodyPr/>
                    <a:lstStyle/>
                    <a:p>
                      <a:pPr algn="ctr" fontAlgn="b"/>
                      <a:r>
                        <a:rPr lang="en-US" sz="800" u="none" strike="noStrike">
                          <a:effectLst/>
                        </a:rPr>
                        <a:t>177</a:t>
                      </a:r>
                      <a:endParaRPr lang="en-US" sz="800" b="0" i="0" u="none" strike="noStrike">
                        <a:solidFill>
                          <a:srgbClr val="000000"/>
                        </a:solidFill>
                        <a:effectLst/>
                        <a:latin typeface="Calibri" panose="020F0502020204030204" pitchFamily="34" charset="0"/>
                      </a:endParaRPr>
                    </a:p>
                  </a:txBody>
                  <a:tcPr marL="6096" marR="6096" marT="6096" marB="0" anchor="b"/>
                </a:tc>
                <a:tc>
                  <a:txBody>
                    <a:bodyPr/>
                    <a:lstStyle/>
                    <a:p>
                      <a:pPr algn="ctr" fontAlgn="b"/>
                      <a:r>
                        <a:rPr lang="en-US" sz="800" u="none" strike="noStrike">
                          <a:effectLst/>
                        </a:rPr>
                        <a:t>18</a:t>
                      </a:r>
                      <a:endParaRPr lang="en-US" sz="800" b="0" i="0" u="none" strike="noStrike">
                        <a:solidFill>
                          <a:srgbClr val="000000"/>
                        </a:solidFill>
                        <a:effectLst/>
                        <a:latin typeface="Calibri" panose="020F0502020204030204" pitchFamily="34" charset="0"/>
                      </a:endParaRPr>
                    </a:p>
                  </a:txBody>
                  <a:tcPr marL="6096" marR="6096" marT="6096" marB="0" anchor="b"/>
                </a:tc>
                <a:tc>
                  <a:txBody>
                    <a:bodyPr/>
                    <a:lstStyle/>
                    <a:p>
                      <a:pPr algn="ctr" fontAlgn="b"/>
                      <a:r>
                        <a:rPr lang="en-US" sz="800" u="none" strike="noStrike">
                          <a:effectLst/>
                        </a:rPr>
                        <a:t>1</a:t>
                      </a:r>
                      <a:endParaRPr lang="en-US" sz="800" b="0" i="0" u="none" strike="noStrike">
                        <a:solidFill>
                          <a:srgbClr val="000000"/>
                        </a:solidFill>
                        <a:effectLst/>
                        <a:latin typeface="Calibri" panose="020F0502020204030204" pitchFamily="34" charset="0"/>
                      </a:endParaRPr>
                    </a:p>
                  </a:txBody>
                  <a:tcPr marL="6096" marR="6096" marT="6096" marB="0" anchor="b"/>
                </a:tc>
                <a:tc>
                  <a:txBody>
                    <a:bodyPr/>
                    <a:lstStyle/>
                    <a:p>
                      <a:pPr algn="ctr" fontAlgn="b"/>
                      <a:r>
                        <a:rPr lang="en-US" sz="800" u="none" strike="noStrike">
                          <a:effectLst/>
                        </a:rPr>
                        <a:t>196</a:t>
                      </a:r>
                      <a:endParaRPr lang="en-US" sz="800" b="0" i="0" u="none" strike="noStrike">
                        <a:solidFill>
                          <a:srgbClr val="000000"/>
                        </a:solidFill>
                        <a:effectLst/>
                        <a:latin typeface="Calibri" panose="020F0502020204030204" pitchFamily="34" charset="0"/>
                      </a:endParaRPr>
                    </a:p>
                  </a:txBody>
                  <a:tcPr marL="6096" marR="6096" marT="6096" marB="0" anchor="b"/>
                </a:tc>
                <a:extLst>
                  <a:ext uri="{0D108BD9-81ED-4DB2-BD59-A6C34878D82A}">
                    <a16:rowId xmlns:a16="http://schemas.microsoft.com/office/drawing/2014/main" val="2986432594"/>
                  </a:ext>
                </a:extLst>
              </a:tr>
              <a:tr h="131826">
                <a:tc>
                  <a:txBody>
                    <a:bodyPr/>
                    <a:lstStyle/>
                    <a:p>
                      <a:pPr algn="ctr" fontAlgn="b"/>
                      <a:r>
                        <a:rPr lang="en-US" sz="800" b="0" u="none" strike="noStrike" dirty="0">
                          <a:effectLst/>
                        </a:rPr>
                        <a:t>2000</a:t>
                      </a:r>
                      <a:endParaRPr lang="en-US" sz="800" b="0" i="0" u="none" strike="noStrike" dirty="0">
                        <a:solidFill>
                          <a:srgbClr val="000000"/>
                        </a:solidFill>
                        <a:effectLst/>
                        <a:latin typeface="Calibri" panose="020F0502020204030204" pitchFamily="34" charset="0"/>
                      </a:endParaRPr>
                    </a:p>
                  </a:txBody>
                  <a:tcPr marL="6096" marR="6096" marT="6096" marB="0" anchor="b"/>
                </a:tc>
                <a:tc>
                  <a:txBody>
                    <a:bodyPr/>
                    <a:lstStyle/>
                    <a:p>
                      <a:pPr algn="ctr" fontAlgn="b"/>
                      <a:r>
                        <a:rPr lang="en-US" sz="800" u="none" strike="noStrike">
                          <a:effectLst/>
                        </a:rPr>
                        <a:t>144</a:t>
                      </a:r>
                      <a:endParaRPr lang="en-US" sz="800" b="0" i="0" u="none" strike="noStrike">
                        <a:solidFill>
                          <a:srgbClr val="000000"/>
                        </a:solidFill>
                        <a:effectLst/>
                        <a:latin typeface="Calibri" panose="020F0502020204030204" pitchFamily="34" charset="0"/>
                      </a:endParaRPr>
                    </a:p>
                  </a:txBody>
                  <a:tcPr marL="6096" marR="6096" marT="6096" marB="0" anchor="b"/>
                </a:tc>
                <a:tc>
                  <a:txBody>
                    <a:bodyPr/>
                    <a:lstStyle/>
                    <a:p>
                      <a:pPr algn="ctr" fontAlgn="b"/>
                      <a:r>
                        <a:rPr lang="en-US" sz="800" u="none" strike="noStrike">
                          <a:effectLst/>
                        </a:rPr>
                        <a:t>17</a:t>
                      </a:r>
                      <a:endParaRPr lang="en-US" sz="800" b="0" i="0" u="none" strike="noStrike">
                        <a:solidFill>
                          <a:srgbClr val="000000"/>
                        </a:solidFill>
                        <a:effectLst/>
                        <a:latin typeface="Calibri" panose="020F0502020204030204" pitchFamily="34" charset="0"/>
                      </a:endParaRPr>
                    </a:p>
                  </a:txBody>
                  <a:tcPr marL="6096" marR="6096" marT="6096" marB="0" anchor="b"/>
                </a:tc>
                <a:tc>
                  <a:txBody>
                    <a:bodyPr/>
                    <a:lstStyle/>
                    <a:p>
                      <a:pPr algn="ctr" fontAlgn="b"/>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6096" marR="6096" marT="6096" marB="0" anchor="b"/>
                </a:tc>
                <a:tc>
                  <a:txBody>
                    <a:bodyPr/>
                    <a:lstStyle/>
                    <a:p>
                      <a:pPr algn="ctr" fontAlgn="b"/>
                      <a:r>
                        <a:rPr lang="en-US" sz="800" u="none" strike="noStrike">
                          <a:effectLst/>
                        </a:rPr>
                        <a:t>161</a:t>
                      </a:r>
                      <a:endParaRPr lang="en-US" sz="800" b="0" i="0" u="none" strike="noStrike">
                        <a:solidFill>
                          <a:srgbClr val="000000"/>
                        </a:solidFill>
                        <a:effectLst/>
                        <a:latin typeface="Calibri" panose="020F0502020204030204" pitchFamily="34" charset="0"/>
                      </a:endParaRPr>
                    </a:p>
                  </a:txBody>
                  <a:tcPr marL="6096" marR="6096" marT="6096" marB="0" anchor="b"/>
                </a:tc>
                <a:extLst>
                  <a:ext uri="{0D108BD9-81ED-4DB2-BD59-A6C34878D82A}">
                    <a16:rowId xmlns:a16="http://schemas.microsoft.com/office/drawing/2014/main" val="3081532040"/>
                  </a:ext>
                </a:extLst>
              </a:tr>
              <a:tr h="131826">
                <a:tc>
                  <a:txBody>
                    <a:bodyPr/>
                    <a:lstStyle/>
                    <a:p>
                      <a:pPr algn="ctr" fontAlgn="b"/>
                      <a:r>
                        <a:rPr lang="en-US" sz="800" b="0" u="none" strike="noStrike">
                          <a:effectLst/>
                        </a:rPr>
                        <a:t>2001</a:t>
                      </a:r>
                      <a:endParaRPr lang="en-US" sz="800" b="0" i="0" u="none" strike="noStrike">
                        <a:solidFill>
                          <a:srgbClr val="000000"/>
                        </a:solidFill>
                        <a:effectLst/>
                        <a:latin typeface="Calibri" panose="020F0502020204030204" pitchFamily="34" charset="0"/>
                      </a:endParaRPr>
                    </a:p>
                  </a:txBody>
                  <a:tcPr marL="6096" marR="6096" marT="6096" marB="0" anchor="b"/>
                </a:tc>
                <a:tc>
                  <a:txBody>
                    <a:bodyPr/>
                    <a:lstStyle/>
                    <a:p>
                      <a:pPr algn="ctr" fontAlgn="b"/>
                      <a:r>
                        <a:rPr lang="en-US" sz="800" u="none" strike="noStrike">
                          <a:effectLst/>
                        </a:rPr>
                        <a:t>143</a:t>
                      </a:r>
                      <a:endParaRPr lang="en-US" sz="800" b="0" i="0" u="none" strike="noStrike">
                        <a:solidFill>
                          <a:srgbClr val="000000"/>
                        </a:solidFill>
                        <a:effectLst/>
                        <a:latin typeface="Calibri" panose="020F0502020204030204" pitchFamily="34" charset="0"/>
                      </a:endParaRPr>
                    </a:p>
                  </a:txBody>
                  <a:tcPr marL="6096" marR="6096" marT="6096" marB="0" anchor="b"/>
                </a:tc>
                <a:tc>
                  <a:txBody>
                    <a:bodyPr/>
                    <a:lstStyle/>
                    <a:p>
                      <a:pPr algn="ctr" fontAlgn="b"/>
                      <a:r>
                        <a:rPr lang="en-US" sz="800" u="none" strike="noStrike">
                          <a:effectLst/>
                        </a:rPr>
                        <a:t>22</a:t>
                      </a:r>
                      <a:endParaRPr lang="en-US" sz="800" b="0" i="0" u="none" strike="noStrike">
                        <a:solidFill>
                          <a:srgbClr val="000000"/>
                        </a:solidFill>
                        <a:effectLst/>
                        <a:latin typeface="Calibri" panose="020F0502020204030204" pitchFamily="34" charset="0"/>
                      </a:endParaRPr>
                    </a:p>
                  </a:txBody>
                  <a:tcPr marL="6096" marR="6096" marT="6096" marB="0" anchor="b"/>
                </a:tc>
                <a:tc>
                  <a:txBody>
                    <a:bodyPr/>
                    <a:lstStyle/>
                    <a:p>
                      <a:pPr algn="ctr" fontAlgn="b"/>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6096" marR="6096" marT="6096" marB="0" anchor="b"/>
                </a:tc>
                <a:tc>
                  <a:txBody>
                    <a:bodyPr/>
                    <a:lstStyle/>
                    <a:p>
                      <a:pPr algn="ctr" fontAlgn="b"/>
                      <a:r>
                        <a:rPr lang="en-US" sz="800" u="none" strike="noStrike">
                          <a:effectLst/>
                        </a:rPr>
                        <a:t>165</a:t>
                      </a:r>
                      <a:endParaRPr lang="en-US" sz="800" b="0" i="0" u="none" strike="noStrike">
                        <a:solidFill>
                          <a:srgbClr val="000000"/>
                        </a:solidFill>
                        <a:effectLst/>
                        <a:latin typeface="Calibri" panose="020F0502020204030204" pitchFamily="34" charset="0"/>
                      </a:endParaRPr>
                    </a:p>
                  </a:txBody>
                  <a:tcPr marL="6096" marR="6096" marT="6096" marB="0" anchor="b"/>
                </a:tc>
                <a:extLst>
                  <a:ext uri="{0D108BD9-81ED-4DB2-BD59-A6C34878D82A}">
                    <a16:rowId xmlns:a16="http://schemas.microsoft.com/office/drawing/2014/main" val="2412857060"/>
                  </a:ext>
                </a:extLst>
              </a:tr>
              <a:tr h="131826">
                <a:tc>
                  <a:txBody>
                    <a:bodyPr/>
                    <a:lstStyle/>
                    <a:p>
                      <a:pPr algn="ctr" fontAlgn="b"/>
                      <a:r>
                        <a:rPr lang="en-US" sz="800" b="0" u="none" strike="noStrike" dirty="0">
                          <a:effectLst/>
                        </a:rPr>
                        <a:t>2002</a:t>
                      </a:r>
                      <a:endParaRPr lang="en-US" sz="800" b="0" i="0" u="none" strike="noStrike" dirty="0">
                        <a:solidFill>
                          <a:srgbClr val="000000"/>
                        </a:solidFill>
                        <a:effectLst/>
                        <a:latin typeface="Calibri" panose="020F0502020204030204" pitchFamily="34" charset="0"/>
                      </a:endParaRPr>
                    </a:p>
                  </a:txBody>
                  <a:tcPr marL="6096" marR="6096" marT="6096" marB="0" anchor="b"/>
                </a:tc>
                <a:tc>
                  <a:txBody>
                    <a:bodyPr/>
                    <a:lstStyle/>
                    <a:p>
                      <a:pPr algn="ctr" fontAlgn="b"/>
                      <a:r>
                        <a:rPr lang="en-US" sz="800" u="none" strike="noStrike">
                          <a:effectLst/>
                        </a:rPr>
                        <a:t>122</a:t>
                      </a:r>
                      <a:endParaRPr lang="en-US" sz="800" b="0" i="0" u="none" strike="noStrike">
                        <a:solidFill>
                          <a:srgbClr val="000000"/>
                        </a:solidFill>
                        <a:effectLst/>
                        <a:latin typeface="Calibri" panose="020F0502020204030204" pitchFamily="34" charset="0"/>
                      </a:endParaRPr>
                    </a:p>
                  </a:txBody>
                  <a:tcPr marL="6096" marR="6096" marT="6096" marB="0" anchor="b"/>
                </a:tc>
                <a:tc>
                  <a:txBody>
                    <a:bodyPr/>
                    <a:lstStyle/>
                    <a:p>
                      <a:pPr algn="ctr" fontAlgn="b"/>
                      <a:r>
                        <a:rPr lang="en-US" sz="800" u="none" strike="noStrike">
                          <a:effectLst/>
                        </a:rPr>
                        <a:t>10</a:t>
                      </a:r>
                      <a:endParaRPr lang="en-US" sz="800" b="0" i="0" u="none" strike="noStrike">
                        <a:solidFill>
                          <a:srgbClr val="000000"/>
                        </a:solidFill>
                        <a:effectLst/>
                        <a:latin typeface="Calibri" panose="020F0502020204030204" pitchFamily="34" charset="0"/>
                      </a:endParaRPr>
                    </a:p>
                  </a:txBody>
                  <a:tcPr marL="6096" marR="6096" marT="6096" marB="0" anchor="b"/>
                </a:tc>
                <a:tc>
                  <a:txBody>
                    <a:bodyPr/>
                    <a:lstStyle/>
                    <a:p>
                      <a:pPr algn="ctr" fontAlgn="b"/>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6096" marR="6096" marT="6096" marB="0" anchor="b"/>
                </a:tc>
                <a:tc>
                  <a:txBody>
                    <a:bodyPr/>
                    <a:lstStyle/>
                    <a:p>
                      <a:pPr algn="ctr" fontAlgn="b"/>
                      <a:r>
                        <a:rPr lang="en-US" sz="800" u="none" strike="noStrike">
                          <a:effectLst/>
                        </a:rPr>
                        <a:t>132</a:t>
                      </a:r>
                      <a:endParaRPr lang="en-US" sz="800" b="0" i="0" u="none" strike="noStrike">
                        <a:solidFill>
                          <a:srgbClr val="000000"/>
                        </a:solidFill>
                        <a:effectLst/>
                        <a:latin typeface="Calibri" panose="020F0502020204030204" pitchFamily="34" charset="0"/>
                      </a:endParaRPr>
                    </a:p>
                  </a:txBody>
                  <a:tcPr marL="6096" marR="6096" marT="6096" marB="0" anchor="b"/>
                </a:tc>
                <a:extLst>
                  <a:ext uri="{0D108BD9-81ED-4DB2-BD59-A6C34878D82A}">
                    <a16:rowId xmlns:a16="http://schemas.microsoft.com/office/drawing/2014/main" val="1501571636"/>
                  </a:ext>
                </a:extLst>
              </a:tr>
              <a:tr h="131826">
                <a:tc>
                  <a:txBody>
                    <a:bodyPr/>
                    <a:lstStyle/>
                    <a:p>
                      <a:pPr algn="ctr" fontAlgn="b"/>
                      <a:r>
                        <a:rPr lang="en-US" sz="800" b="0" u="none" strike="noStrike">
                          <a:effectLst/>
                        </a:rPr>
                        <a:t>2003</a:t>
                      </a:r>
                      <a:endParaRPr lang="en-US" sz="800" b="0" i="0" u="none" strike="noStrike">
                        <a:solidFill>
                          <a:srgbClr val="000000"/>
                        </a:solidFill>
                        <a:effectLst/>
                        <a:latin typeface="Calibri" panose="020F0502020204030204" pitchFamily="34" charset="0"/>
                      </a:endParaRPr>
                    </a:p>
                  </a:txBody>
                  <a:tcPr marL="6096" marR="6096" marT="6096" marB="0" anchor="b"/>
                </a:tc>
                <a:tc>
                  <a:txBody>
                    <a:bodyPr/>
                    <a:lstStyle/>
                    <a:p>
                      <a:pPr algn="ctr" fontAlgn="b"/>
                      <a:r>
                        <a:rPr lang="en-US" sz="800" u="none" strike="noStrike">
                          <a:effectLst/>
                        </a:rPr>
                        <a:t>160</a:t>
                      </a:r>
                      <a:endParaRPr lang="en-US" sz="800" b="0" i="0" u="none" strike="noStrike">
                        <a:solidFill>
                          <a:srgbClr val="000000"/>
                        </a:solidFill>
                        <a:effectLst/>
                        <a:latin typeface="Calibri" panose="020F0502020204030204" pitchFamily="34" charset="0"/>
                      </a:endParaRPr>
                    </a:p>
                  </a:txBody>
                  <a:tcPr marL="6096" marR="6096" marT="6096" marB="0" anchor="b"/>
                </a:tc>
                <a:tc>
                  <a:txBody>
                    <a:bodyPr/>
                    <a:lstStyle/>
                    <a:p>
                      <a:pPr algn="ctr" fontAlgn="b"/>
                      <a:r>
                        <a:rPr lang="en-US" sz="800" u="none" strike="noStrike">
                          <a:effectLst/>
                        </a:rPr>
                        <a:t>19</a:t>
                      </a:r>
                      <a:endParaRPr lang="en-US" sz="800" b="0" i="0" u="none" strike="noStrike">
                        <a:solidFill>
                          <a:srgbClr val="000000"/>
                        </a:solidFill>
                        <a:effectLst/>
                        <a:latin typeface="Calibri" panose="020F0502020204030204" pitchFamily="34" charset="0"/>
                      </a:endParaRPr>
                    </a:p>
                  </a:txBody>
                  <a:tcPr marL="6096" marR="6096" marT="6096" marB="0" anchor="b"/>
                </a:tc>
                <a:tc>
                  <a:txBody>
                    <a:bodyPr/>
                    <a:lstStyle/>
                    <a:p>
                      <a:pPr algn="ctr" fontAlgn="b"/>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6096" marR="6096" marT="6096" marB="0" anchor="b"/>
                </a:tc>
                <a:tc>
                  <a:txBody>
                    <a:bodyPr/>
                    <a:lstStyle/>
                    <a:p>
                      <a:pPr algn="ctr" fontAlgn="b"/>
                      <a:r>
                        <a:rPr lang="en-US" sz="800" u="none" strike="noStrike">
                          <a:effectLst/>
                        </a:rPr>
                        <a:t>179</a:t>
                      </a:r>
                      <a:endParaRPr lang="en-US" sz="800" b="0" i="0" u="none" strike="noStrike">
                        <a:solidFill>
                          <a:srgbClr val="000000"/>
                        </a:solidFill>
                        <a:effectLst/>
                        <a:latin typeface="Calibri" panose="020F0502020204030204" pitchFamily="34" charset="0"/>
                      </a:endParaRPr>
                    </a:p>
                  </a:txBody>
                  <a:tcPr marL="6096" marR="6096" marT="6096" marB="0" anchor="b"/>
                </a:tc>
                <a:extLst>
                  <a:ext uri="{0D108BD9-81ED-4DB2-BD59-A6C34878D82A}">
                    <a16:rowId xmlns:a16="http://schemas.microsoft.com/office/drawing/2014/main" val="4002466319"/>
                  </a:ext>
                </a:extLst>
              </a:tr>
              <a:tr h="131826">
                <a:tc>
                  <a:txBody>
                    <a:bodyPr/>
                    <a:lstStyle/>
                    <a:p>
                      <a:pPr algn="ctr" fontAlgn="b"/>
                      <a:r>
                        <a:rPr lang="en-US" sz="800" b="0" u="none" strike="noStrike" dirty="0">
                          <a:effectLst/>
                        </a:rPr>
                        <a:t>2004</a:t>
                      </a:r>
                      <a:endParaRPr lang="en-US" sz="800" b="0" i="0" u="none" strike="noStrike" dirty="0">
                        <a:solidFill>
                          <a:srgbClr val="000000"/>
                        </a:solidFill>
                        <a:effectLst/>
                        <a:latin typeface="Calibri" panose="020F0502020204030204" pitchFamily="34" charset="0"/>
                      </a:endParaRPr>
                    </a:p>
                  </a:txBody>
                  <a:tcPr marL="6096" marR="6096" marT="6096" marB="0" anchor="b"/>
                </a:tc>
                <a:tc>
                  <a:txBody>
                    <a:bodyPr/>
                    <a:lstStyle/>
                    <a:p>
                      <a:pPr algn="ctr" fontAlgn="b"/>
                      <a:r>
                        <a:rPr lang="en-US" sz="800" u="none" strike="noStrike">
                          <a:effectLst/>
                        </a:rPr>
                        <a:t>122</a:t>
                      </a:r>
                      <a:endParaRPr lang="en-US" sz="800" b="0" i="0" u="none" strike="noStrike">
                        <a:solidFill>
                          <a:srgbClr val="000000"/>
                        </a:solidFill>
                        <a:effectLst/>
                        <a:latin typeface="Calibri" panose="020F0502020204030204" pitchFamily="34" charset="0"/>
                      </a:endParaRPr>
                    </a:p>
                  </a:txBody>
                  <a:tcPr marL="6096" marR="6096" marT="6096" marB="0" anchor="b"/>
                </a:tc>
                <a:tc>
                  <a:txBody>
                    <a:bodyPr/>
                    <a:lstStyle/>
                    <a:p>
                      <a:pPr algn="ctr" fontAlgn="b"/>
                      <a:r>
                        <a:rPr lang="en-US" sz="800" u="none" strike="noStrike">
                          <a:effectLst/>
                        </a:rPr>
                        <a:t>14</a:t>
                      </a:r>
                      <a:endParaRPr lang="en-US" sz="800" b="0" i="0" u="none" strike="noStrike">
                        <a:solidFill>
                          <a:srgbClr val="000000"/>
                        </a:solidFill>
                        <a:effectLst/>
                        <a:latin typeface="Calibri" panose="020F0502020204030204" pitchFamily="34" charset="0"/>
                      </a:endParaRPr>
                    </a:p>
                  </a:txBody>
                  <a:tcPr marL="6096" marR="6096" marT="6096" marB="0" anchor="b"/>
                </a:tc>
                <a:tc>
                  <a:txBody>
                    <a:bodyPr/>
                    <a:lstStyle/>
                    <a:p>
                      <a:pPr algn="ctr" fontAlgn="b"/>
                      <a:r>
                        <a:rPr lang="en-US" sz="800" u="none" strike="noStrike">
                          <a:effectLst/>
                        </a:rPr>
                        <a:t>1</a:t>
                      </a:r>
                      <a:endParaRPr lang="en-US" sz="800" b="0" i="0" u="none" strike="noStrike">
                        <a:solidFill>
                          <a:srgbClr val="000000"/>
                        </a:solidFill>
                        <a:effectLst/>
                        <a:latin typeface="Calibri" panose="020F0502020204030204" pitchFamily="34" charset="0"/>
                      </a:endParaRPr>
                    </a:p>
                  </a:txBody>
                  <a:tcPr marL="6096" marR="6096" marT="6096" marB="0" anchor="b"/>
                </a:tc>
                <a:tc>
                  <a:txBody>
                    <a:bodyPr/>
                    <a:lstStyle/>
                    <a:p>
                      <a:pPr algn="ctr" fontAlgn="b"/>
                      <a:r>
                        <a:rPr lang="en-US" sz="800" u="none" strike="noStrike">
                          <a:effectLst/>
                        </a:rPr>
                        <a:t>137</a:t>
                      </a:r>
                      <a:endParaRPr lang="en-US" sz="800" b="0" i="0" u="none" strike="noStrike">
                        <a:solidFill>
                          <a:srgbClr val="000000"/>
                        </a:solidFill>
                        <a:effectLst/>
                        <a:latin typeface="Calibri" panose="020F0502020204030204" pitchFamily="34" charset="0"/>
                      </a:endParaRPr>
                    </a:p>
                  </a:txBody>
                  <a:tcPr marL="6096" marR="6096" marT="6096" marB="0" anchor="b"/>
                </a:tc>
                <a:extLst>
                  <a:ext uri="{0D108BD9-81ED-4DB2-BD59-A6C34878D82A}">
                    <a16:rowId xmlns:a16="http://schemas.microsoft.com/office/drawing/2014/main" val="3250505315"/>
                  </a:ext>
                </a:extLst>
              </a:tr>
              <a:tr h="131826">
                <a:tc>
                  <a:txBody>
                    <a:bodyPr/>
                    <a:lstStyle/>
                    <a:p>
                      <a:pPr algn="ctr" fontAlgn="b"/>
                      <a:r>
                        <a:rPr lang="en-US" sz="800" b="0" u="none" strike="noStrike">
                          <a:effectLst/>
                        </a:rPr>
                        <a:t>2005</a:t>
                      </a:r>
                      <a:endParaRPr lang="en-US" sz="800" b="0" i="0" u="none" strike="noStrike">
                        <a:solidFill>
                          <a:srgbClr val="000000"/>
                        </a:solidFill>
                        <a:effectLst/>
                        <a:latin typeface="Calibri" panose="020F0502020204030204" pitchFamily="34" charset="0"/>
                      </a:endParaRPr>
                    </a:p>
                  </a:txBody>
                  <a:tcPr marL="6096" marR="6096" marT="6096" marB="0" anchor="b"/>
                </a:tc>
                <a:tc>
                  <a:txBody>
                    <a:bodyPr/>
                    <a:lstStyle/>
                    <a:p>
                      <a:pPr algn="ctr" fontAlgn="b"/>
                      <a:r>
                        <a:rPr lang="en-US" sz="800" u="none" strike="noStrike">
                          <a:effectLst/>
                        </a:rPr>
                        <a:t>181</a:t>
                      </a:r>
                      <a:endParaRPr lang="en-US" sz="800" b="0" i="0" u="none" strike="noStrike">
                        <a:solidFill>
                          <a:srgbClr val="000000"/>
                        </a:solidFill>
                        <a:effectLst/>
                        <a:latin typeface="Calibri" panose="020F0502020204030204" pitchFamily="34" charset="0"/>
                      </a:endParaRPr>
                    </a:p>
                  </a:txBody>
                  <a:tcPr marL="6096" marR="6096" marT="6096" marB="0" anchor="b"/>
                </a:tc>
                <a:tc>
                  <a:txBody>
                    <a:bodyPr/>
                    <a:lstStyle/>
                    <a:p>
                      <a:pPr algn="ctr" fontAlgn="b"/>
                      <a:r>
                        <a:rPr lang="en-US" sz="800" u="none" strike="noStrike">
                          <a:effectLst/>
                        </a:rPr>
                        <a:t>15</a:t>
                      </a:r>
                      <a:endParaRPr lang="en-US" sz="800" b="0" i="0" u="none" strike="noStrike">
                        <a:solidFill>
                          <a:srgbClr val="000000"/>
                        </a:solidFill>
                        <a:effectLst/>
                        <a:latin typeface="Calibri" panose="020F0502020204030204" pitchFamily="34" charset="0"/>
                      </a:endParaRPr>
                    </a:p>
                  </a:txBody>
                  <a:tcPr marL="6096" marR="6096" marT="6096" marB="0" anchor="b"/>
                </a:tc>
                <a:tc>
                  <a:txBody>
                    <a:bodyPr/>
                    <a:lstStyle/>
                    <a:p>
                      <a:pPr algn="ctr" fontAlgn="b"/>
                      <a:r>
                        <a:rPr lang="en-US" sz="800" u="none" strike="noStrike">
                          <a:effectLst/>
                        </a:rPr>
                        <a:t>1</a:t>
                      </a:r>
                      <a:endParaRPr lang="en-US" sz="800" b="0" i="0" u="none" strike="noStrike">
                        <a:solidFill>
                          <a:srgbClr val="000000"/>
                        </a:solidFill>
                        <a:effectLst/>
                        <a:latin typeface="Calibri" panose="020F0502020204030204" pitchFamily="34" charset="0"/>
                      </a:endParaRPr>
                    </a:p>
                  </a:txBody>
                  <a:tcPr marL="6096" marR="6096" marT="6096" marB="0" anchor="b"/>
                </a:tc>
                <a:tc>
                  <a:txBody>
                    <a:bodyPr/>
                    <a:lstStyle/>
                    <a:p>
                      <a:pPr algn="ctr" fontAlgn="b"/>
                      <a:r>
                        <a:rPr lang="en-US" sz="800" u="none" strike="noStrike">
                          <a:effectLst/>
                        </a:rPr>
                        <a:t>197</a:t>
                      </a:r>
                      <a:endParaRPr lang="en-US" sz="800" b="0" i="0" u="none" strike="noStrike">
                        <a:solidFill>
                          <a:srgbClr val="000000"/>
                        </a:solidFill>
                        <a:effectLst/>
                        <a:latin typeface="Calibri" panose="020F0502020204030204" pitchFamily="34" charset="0"/>
                      </a:endParaRPr>
                    </a:p>
                  </a:txBody>
                  <a:tcPr marL="6096" marR="6096" marT="6096" marB="0" anchor="b"/>
                </a:tc>
                <a:extLst>
                  <a:ext uri="{0D108BD9-81ED-4DB2-BD59-A6C34878D82A}">
                    <a16:rowId xmlns:a16="http://schemas.microsoft.com/office/drawing/2014/main" val="3432791429"/>
                  </a:ext>
                </a:extLst>
              </a:tr>
              <a:tr h="131826">
                <a:tc>
                  <a:txBody>
                    <a:bodyPr/>
                    <a:lstStyle/>
                    <a:p>
                      <a:pPr algn="ctr" fontAlgn="b"/>
                      <a:r>
                        <a:rPr lang="en-US" sz="800" b="0" u="none" strike="noStrike" dirty="0">
                          <a:effectLst/>
                        </a:rPr>
                        <a:t>2006</a:t>
                      </a:r>
                      <a:endParaRPr lang="en-US" sz="800" b="0" i="0" u="none" strike="noStrike" dirty="0">
                        <a:solidFill>
                          <a:srgbClr val="000000"/>
                        </a:solidFill>
                        <a:effectLst/>
                        <a:latin typeface="Calibri" panose="020F0502020204030204" pitchFamily="34" charset="0"/>
                      </a:endParaRPr>
                    </a:p>
                  </a:txBody>
                  <a:tcPr marL="6096" marR="6096" marT="6096" marB="0" anchor="b"/>
                </a:tc>
                <a:tc>
                  <a:txBody>
                    <a:bodyPr/>
                    <a:lstStyle/>
                    <a:p>
                      <a:pPr algn="ctr" fontAlgn="b"/>
                      <a:r>
                        <a:rPr lang="en-US" sz="800" u="none" strike="noStrike">
                          <a:effectLst/>
                        </a:rPr>
                        <a:t>168</a:t>
                      </a:r>
                      <a:endParaRPr lang="en-US" sz="800" b="0" i="0" u="none" strike="noStrike">
                        <a:solidFill>
                          <a:srgbClr val="000000"/>
                        </a:solidFill>
                        <a:effectLst/>
                        <a:latin typeface="Calibri" panose="020F0502020204030204" pitchFamily="34" charset="0"/>
                      </a:endParaRPr>
                    </a:p>
                  </a:txBody>
                  <a:tcPr marL="6096" marR="6096" marT="6096" marB="0" anchor="b"/>
                </a:tc>
                <a:tc>
                  <a:txBody>
                    <a:bodyPr/>
                    <a:lstStyle/>
                    <a:p>
                      <a:pPr algn="ctr" fontAlgn="b"/>
                      <a:r>
                        <a:rPr lang="en-US" sz="800" u="none" strike="noStrike">
                          <a:effectLst/>
                        </a:rPr>
                        <a:t>22</a:t>
                      </a:r>
                      <a:endParaRPr lang="en-US" sz="800" b="0" i="0" u="none" strike="noStrike">
                        <a:solidFill>
                          <a:srgbClr val="000000"/>
                        </a:solidFill>
                        <a:effectLst/>
                        <a:latin typeface="Calibri" panose="020F0502020204030204" pitchFamily="34" charset="0"/>
                      </a:endParaRPr>
                    </a:p>
                  </a:txBody>
                  <a:tcPr marL="6096" marR="6096" marT="6096" marB="0" anchor="b"/>
                </a:tc>
                <a:tc>
                  <a:txBody>
                    <a:bodyPr/>
                    <a:lstStyle/>
                    <a:p>
                      <a:pPr algn="ctr" fontAlgn="b"/>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6096" marR="6096" marT="6096" marB="0" anchor="b"/>
                </a:tc>
                <a:tc>
                  <a:txBody>
                    <a:bodyPr/>
                    <a:lstStyle/>
                    <a:p>
                      <a:pPr algn="ctr" fontAlgn="b"/>
                      <a:r>
                        <a:rPr lang="en-US" sz="800" u="none" strike="noStrike">
                          <a:effectLst/>
                        </a:rPr>
                        <a:t>190</a:t>
                      </a:r>
                      <a:endParaRPr lang="en-US" sz="800" b="0" i="0" u="none" strike="noStrike">
                        <a:solidFill>
                          <a:srgbClr val="000000"/>
                        </a:solidFill>
                        <a:effectLst/>
                        <a:latin typeface="Calibri" panose="020F0502020204030204" pitchFamily="34" charset="0"/>
                      </a:endParaRPr>
                    </a:p>
                  </a:txBody>
                  <a:tcPr marL="6096" marR="6096" marT="6096" marB="0" anchor="b"/>
                </a:tc>
                <a:extLst>
                  <a:ext uri="{0D108BD9-81ED-4DB2-BD59-A6C34878D82A}">
                    <a16:rowId xmlns:a16="http://schemas.microsoft.com/office/drawing/2014/main" val="399174538"/>
                  </a:ext>
                </a:extLst>
              </a:tr>
              <a:tr h="131826">
                <a:tc>
                  <a:txBody>
                    <a:bodyPr/>
                    <a:lstStyle/>
                    <a:p>
                      <a:pPr algn="ctr" fontAlgn="b"/>
                      <a:r>
                        <a:rPr lang="en-US" sz="800" b="0" u="none" strike="noStrike">
                          <a:effectLst/>
                        </a:rPr>
                        <a:t>2007</a:t>
                      </a:r>
                      <a:endParaRPr lang="en-US" sz="800" b="0" i="0" u="none" strike="noStrike">
                        <a:solidFill>
                          <a:srgbClr val="000000"/>
                        </a:solidFill>
                        <a:effectLst/>
                        <a:latin typeface="Calibri" panose="020F0502020204030204" pitchFamily="34" charset="0"/>
                      </a:endParaRPr>
                    </a:p>
                  </a:txBody>
                  <a:tcPr marL="6096" marR="6096" marT="6096" marB="0" anchor="b"/>
                </a:tc>
                <a:tc>
                  <a:txBody>
                    <a:bodyPr/>
                    <a:lstStyle/>
                    <a:p>
                      <a:pPr algn="ctr" fontAlgn="b"/>
                      <a:r>
                        <a:rPr lang="en-US" sz="800" u="none" strike="noStrike">
                          <a:effectLst/>
                        </a:rPr>
                        <a:t>193</a:t>
                      </a:r>
                      <a:endParaRPr lang="en-US" sz="800" b="0" i="0" u="none" strike="noStrike">
                        <a:solidFill>
                          <a:srgbClr val="000000"/>
                        </a:solidFill>
                        <a:effectLst/>
                        <a:latin typeface="Calibri" panose="020F0502020204030204" pitchFamily="34" charset="0"/>
                      </a:endParaRPr>
                    </a:p>
                  </a:txBody>
                  <a:tcPr marL="6096" marR="6096" marT="6096" marB="0" anchor="b"/>
                </a:tc>
                <a:tc>
                  <a:txBody>
                    <a:bodyPr/>
                    <a:lstStyle/>
                    <a:p>
                      <a:pPr algn="ctr" fontAlgn="b"/>
                      <a:r>
                        <a:rPr lang="en-US" sz="800" u="none" strike="noStrike">
                          <a:effectLst/>
                        </a:rPr>
                        <a:t>25</a:t>
                      </a:r>
                      <a:endParaRPr lang="en-US" sz="800" b="0" i="0" u="none" strike="noStrike">
                        <a:solidFill>
                          <a:srgbClr val="000000"/>
                        </a:solidFill>
                        <a:effectLst/>
                        <a:latin typeface="Calibri" panose="020F0502020204030204" pitchFamily="34" charset="0"/>
                      </a:endParaRPr>
                    </a:p>
                  </a:txBody>
                  <a:tcPr marL="6096" marR="6096" marT="6096" marB="0" anchor="b"/>
                </a:tc>
                <a:tc>
                  <a:txBody>
                    <a:bodyPr/>
                    <a:lstStyle/>
                    <a:p>
                      <a:pPr algn="ctr" fontAlgn="b"/>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6096" marR="6096" marT="6096" marB="0" anchor="b"/>
                </a:tc>
                <a:tc>
                  <a:txBody>
                    <a:bodyPr/>
                    <a:lstStyle/>
                    <a:p>
                      <a:pPr algn="ctr" fontAlgn="b"/>
                      <a:r>
                        <a:rPr lang="en-US" sz="800" u="none" strike="noStrike">
                          <a:effectLst/>
                        </a:rPr>
                        <a:t>218</a:t>
                      </a:r>
                      <a:endParaRPr lang="en-US" sz="800" b="0" i="0" u="none" strike="noStrike">
                        <a:solidFill>
                          <a:srgbClr val="000000"/>
                        </a:solidFill>
                        <a:effectLst/>
                        <a:latin typeface="Calibri" panose="020F0502020204030204" pitchFamily="34" charset="0"/>
                      </a:endParaRPr>
                    </a:p>
                  </a:txBody>
                  <a:tcPr marL="6096" marR="6096" marT="6096" marB="0" anchor="b"/>
                </a:tc>
                <a:extLst>
                  <a:ext uri="{0D108BD9-81ED-4DB2-BD59-A6C34878D82A}">
                    <a16:rowId xmlns:a16="http://schemas.microsoft.com/office/drawing/2014/main" val="1596643940"/>
                  </a:ext>
                </a:extLst>
              </a:tr>
              <a:tr h="131826">
                <a:tc>
                  <a:txBody>
                    <a:bodyPr/>
                    <a:lstStyle/>
                    <a:p>
                      <a:pPr algn="ctr" fontAlgn="b"/>
                      <a:r>
                        <a:rPr lang="en-US" sz="800" b="0" u="none" strike="noStrike">
                          <a:effectLst/>
                        </a:rPr>
                        <a:t>2008</a:t>
                      </a:r>
                      <a:endParaRPr lang="en-US" sz="800" b="0" i="0" u="none" strike="noStrike">
                        <a:solidFill>
                          <a:srgbClr val="000000"/>
                        </a:solidFill>
                        <a:effectLst/>
                        <a:latin typeface="Calibri" panose="020F0502020204030204" pitchFamily="34" charset="0"/>
                      </a:endParaRPr>
                    </a:p>
                  </a:txBody>
                  <a:tcPr marL="6096" marR="6096" marT="6096" marB="0" anchor="b"/>
                </a:tc>
                <a:tc>
                  <a:txBody>
                    <a:bodyPr/>
                    <a:lstStyle/>
                    <a:p>
                      <a:pPr algn="ctr" fontAlgn="b"/>
                      <a:r>
                        <a:rPr lang="en-US" sz="800" u="none" strike="noStrike">
                          <a:effectLst/>
                        </a:rPr>
                        <a:t>147</a:t>
                      </a:r>
                      <a:endParaRPr lang="en-US" sz="800" b="0" i="0" u="none" strike="noStrike">
                        <a:solidFill>
                          <a:srgbClr val="000000"/>
                        </a:solidFill>
                        <a:effectLst/>
                        <a:latin typeface="Calibri" panose="020F0502020204030204" pitchFamily="34" charset="0"/>
                      </a:endParaRPr>
                    </a:p>
                  </a:txBody>
                  <a:tcPr marL="6096" marR="6096" marT="6096" marB="0" anchor="b"/>
                </a:tc>
                <a:tc>
                  <a:txBody>
                    <a:bodyPr/>
                    <a:lstStyle/>
                    <a:p>
                      <a:pPr algn="ctr" fontAlgn="b"/>
                      <a:r>
                        <a:rPr lang="en-US" sz="800" u="none" strike="noStrike">
                          <a:effectLst/>
                        </a:rPr>
                        <a:t>24</a:t>
                      </a:r>
                      <a:endParaRPr lang="en-US" sz="800" b="0" i="0" u="none" strike="noStrike">
                        <a:solidFill>
                          <a:srgbClr val="000000"/>
                        </a:solidFill>
                        <a:effectLst/>
                        <a:latin typeface="Calibri" panose="020F0502020204030204" pitchFamily="34" charset="0"/>
                      </a:endParaRPr>
                    </a:p>
                  </a:txBody>
                  <a:tcPr marL="6096" marR="6096" marT="6096" marB="0" anchor="b"/>
                </a:tc>
                <a:tc>
                  <a:txBody>
                    <a:bodyPr/>
                    <a:lstStyle/>
                    <a:p>
                      <a:pPr algn="ctr" fontAlgn="b"/>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6096" marR="6096" marT="6096" marB="0" anchor="b"/>
                </a:tc>
                <a:tc>
                  <a:txBody>
                    <a:bodyPr/>
                    <a:lstStyle/>
                    <a:p>
                      <a:pPr algn="ctr" fontAlgn="b"/>
                      <a:r>
                        <a:rPr lang="en-US" sz="800" u="none" strike="noStrike">
                          <a:effectLst/>
                        </a:rPr>
                        <a:t>171</a:t>
                      </a:r>
                      <a:endParaRPr lang="en-US" sz="800" b="0" i="0" u="none" strike="noStrike">
                        <a:solidFill>
                          <a:srgbClr val="000000"/>
                        </a:solidFill>
                        <a:effectLst/>
                        <a:latin typeface="Calibri" panose="020F0502020204030204" pitchFamily="34" charset="0"/>
                      </a:endParaRPr>
                    </a:p>
                  </a:txBody>
                  <a:tcPr marL="6096" marR="6096" marT="6096" marB="0" anchor="b"/>
                </a:tc>
                <a:extLst>
                  <a:ext uri="{0D108BD9-81ED-4DB2-BD59-A6C34878D82A}">
                    <a16:rowId xmlns:a16="http://schemas.microsoft.com/office/drawing/2014/main" val="1529635066"/>
                  </a:ext>
                </a:extLst>
              </a:tr>
              <a:tr h="131826">
                <a:tc>
                  <a:txBody>
                    <a:bodyPr/>
                    <a:lstStyle/>
                    <a:p>
                      <a:pPr algn="ctr" fontAlgn="b"/>
                      <a:r>
                        <a:rPr lang="en-US" sz="800" b="0" u="none" strike="noStrike" dirty="0">
                          <a:effectLst/>
                        </a:rPr>
                        <a:t>2009</a:t>
                      </a:r>
                      <a:endParaRPr lang="en-US" sz="800" b="0" i="0" u="none" strike="noStrike" dirty="0">
                        <a:solidFill>
                          <a:srgbClr val="000000"/>
                        </a:solidFill>
                        <a:effectLst/>
                        <a:latin typeface="Calibri" panose="020F0502020204030204" pitchFamily="34" charset="0"/>
                      </a:endParaRPr>
                    </a:p>
                  </a:txBody>
                  <a:tcPr marL="6096" marR="6096" marT="6096" marB="0" anchor="b"/>
                </a:tc>
                <a:tc>
                  <a:txBody>
                    <a:bodyPr/>
                    <a:lstStyle/>
                    <a:p>
                      <a:pPr algn="ctr" fontAlgn="b"/>
                      <a:r>
                        <a:rPr lang="en-US" sz="800" u="none" strike="noStrike">
                          <a:effectLst/>
                        </a:rPr>
                        <a:t>99</a:t>
                      </a:r>
                      <a:endParaRPr lang="en-US" sz="800" b="0" i="0" u="none" strike="noStrike">
                        <a:solidFill>
                          <a:srgbClr val="000000"/>
                        </a:solidFill>
                        <a:effectLst/>
                        <a:latin typeface="Calibri" panose="020F0502020204030204" pitchFamily="34" charset="0"/>
                      </a:endParaRPr>
                    </a:p>
                  </a:txBody>
                  <a:tcPr marL="6096" marR="6096" marT="6096" marB="0" anchor="b"/>
                </a:tc>
                <a:tc>
                  <a:txBody>
                    <a:bodyPr/>
                    <a:lstStyle/>
                    <a:p>
                      <a:pPr algn="ctr" fontAlgn="b"/>
                      <a:r>
                        <a:rPr lang="en-US" sz="800" u="none" strike="noStrike">
                          <a:effectLst/>
                        </a:rPr>
                        <a:t>21</a:t>
                      </a:r>
                      <a:endParaRPr lang="en-US" sz="800" b="0" i="0" u="none" strike="noStrike">
                        <a:solidFill>
                          <a:srgbClr val="000000"/>
                        </a:solidFill>
                        <a:effectLst/>
                        <a:latin typeface="Calibri" panose="020F0502020204030204" pitchFamily="34" charset="0"/>
                      </a:endParaRPr>
                    </a:p>
                  </a:txBody>
                  <a:tcPr marL="6096" marR="6096" marT="6096" marB="0" anchor="b"/>
                </a:tc>
                <a:tc>
                  <a:txBody>
                    <a:bodyPr/>
                    <a:lstStyle/>
                    <a:p>
                      <a:pPr algn="ctr" fontAlgn="b"/>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6096" marR="6096" marT="6096" marB="0" anchor="b"/>
                </a:tc>
                <a:tc>
                  <a:txBody>
                    <a:bodyPr/>
                    <a:lstStyle/>
                    <a:p>
                      <a:pPr algn="ctr" fontAlgn="b"/>
                      <a:r>
                        <a:rPr lang="en-US" sz="800" u="none" strike="noStrike">
                          <a:effectLst/>
                        </a:rPr>
                        <a:t>120</a:t>
                      </a:r>
                      <a:endParaRPr lang="en-US" sz="800" b="0" i="0" u="none" strike="noStrike">
                        <a:solidFill>
                          <a:srgbClr val="000000"/>
                        </a:solidFill>
                        <a:effectLst/>
                        <a:latin typeface="Calibri" panose="020F0502020204030204" pitchFamily="34" charset="0"/>
                      </a:endParaRPr>
                    </a:p>
                  </a:txBody>
                  <a:tcPr marL="6096" marR="6096" marT="6096" marB="0" anchor="b"/>
                </a:tc>
                <a:extLst>
                  <a:ext uri="{0D108BD9-81ED-4DB2-BD59-A6C34878D82A}">
                    <a16:rowId xmlns:a16="http://schemas.microsoft.com/office/drawing/2014/main" val="1468604042"/>
                  </a:ext>
                </a:extLst>
              </a:tr>
              <a:tr h="131826">
                <a:tc>
                  <a:txBody>
                    <a:bodyPr/>
                    <a:lstStyle/>
                    <a:p>
                      <a:pPr algn="ctr" fontAlgn="b"/>
                      <a:r>
                        <a:rPr lang="en-US" sz="800" b="0" u="none" strike="noStrike" dirty="0">
                          <a:effectLst/>
                        </a:rPr>
                        <a:t>2010</a:t>
                      </a:r>
                      <a:endParaRPr lang="en-US" sz="800" b="0" i="0" u="none" strike="noStrike" dirty="0">
                        <a:solidFill>
                          <a:srgbClr val="000000"/>
                        </a:solidFill>
                        <a:effectLst/>
                        <a:latin typeface="Calibri" panose="020F0502020204030204" pitchFamily="34" charset="0"/>
                      </a:endParaRPr>
                    </a:p>
                  </a:txBody>
                  <a:tcPr marL="6096" marR="6096" marT="6096" marB="0" anchor="b"/>
                </a:tc>
                <a:tc>
                  <a:txBody>
                    <a:bodyPr/>
                    <a:lstStyle/>
                    <a:p>
                      <a:pPr algn="ctr" fontAlgn="b"/>
                      <a:r>
                        <a:rPr lang="en-US" sz="800" u="none" strike="noStrike">
                          <a:effectLst/>
                        </a:rPr>
                        <a:t>97</a:t>
                      </a:r>
                      <a:endParaRPr lang="en-US" sz="800" b="0" i="0" u="none" strike="noStrike">
                        <a:solidFill>
                          <a:srgbClr val="000000"/>
                        </a:solidFill>
                        <a:effectLst/>
                        <a:latin typeface="Calibri" panose="020F0502020204030204" pitchFamily="34" charset="0"/>
                      </a:endParaRPr>
                    </a:p>
                  </a:txBody>
                  <a:tcPr marL="6096" marR="6096" marT="6096" marB="0" anchor="b"/>
                </a:tc>
                <a:tc>
                  <a:txBody>
                    <a:bodyPr/>
                    <a:lstStyle/>
                    <a:p>
                      <a:pPr algn="ctr" fontAlgn="b"/>
                      <a:r>
                        <a:rPr lang="en-US" sz="800" u="none" strike="noStrike">
                          <a:effectLst/>
                        </a:rPr>
                        <a:t>19</a:t>
                      </a:r>
                      <a:endParaRPr lang="en-US" sz="800" b="0" i="0" u="none" strike="noStrike">
                        <a:solidFill>
                          <a:srgbClr val="000000"/>
                        </a:solidFill>
                        <a:effectLst/>
                        <a:latin typeface="Calibri" panose="020F0502020204030204" pitchFamily="34" charset="0"/>
                      </a:endParaRPr>
                    </a:p>
                  </a:txBody>
                  <a:tcPr marL="6096" marR="6096" marT="6096" marB="0" anchor="b"/>
                </a:tc>
                <a:tc>
                  <a:txBody>
                    <a:bodyPr/>
                    <a:lstStyle/>
                    <a:p>
                      <a:pPr algn="ctr" fontAlgn="b"/>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6096" marR="6096" marT="6096" marB="0" anchor="b"/>
                </a:tc>
                <a:tc>
                  <a:txBody>
                    <a:bodyPr/>
                    <a:lstStyle/>
                    <a:p>
                      <a:pPr algn="ctr" fontAlgn="b"/>
                      <a:r>
                        <a:rPr lang="en-US" sz="800" u="none" strike="noStrike">
                          <a:effectLst/>
                        </a:rPr>
                        <a:t>116</a:t>
                      </a:r>
                      <a:endParaRPr lang="en-US" sz="800" b="0" i="0" u="none" strike="noStrike">
                        <a:solidFill>
                          <a:srgbClr val="000000"/>
                        </a:solidFill>
                        <a:effectLst/>
                        <a:latin typeface="Calibri" panose="020F0502020204030204" pitchFamily="34" charset="0"/>
                      </a:endParaRPr>
                    </a:p>
                  </a:txBody>
                  <a:tcPr marL="6096" marR="6096" marT="6096" marB="0" anchor="b"/>
                </a:tc>
                <a:extLst>
                  <a:ext uri="{0D108BD9-81ED-4DB2-BD59-A6C34878D82A}">
                    <a16:rowId xmlns:a16="http://schemas.microsoft.com/office/drawing/2014/main" val="3316709435"/>
                  </a:ext>
                </a:extLst>
              </a:tr>
              <a:tr h="131826">
                <a:tc>
                  <a:txBody>
                    <a:bodyPr/>
                    <a:lstStyle/>
                    <a:p>
                      <a:pPr algn="ctr" fontAlgn="b"/>
                      <a:r>
                        <a:rPr lang="en-US" sz="800" b="0" u="none" strike="noStrike">
                          <a:effectLst/>
                        </a:rPr>
                        <a:t>2011</a:t>
                      </a:r>
                      <a:endParaRPr lang="en-US" sz="800" b="0" i="0" u="none" strike="noStrike">
                        <a:solidFill>
                          <a:srgbClr val="000000"/>
                        </a:solidFill>
                        <a:effectLst/>
                        <a:latin typeface="Calibri" panose="020F0502020204030204" pitchFamily="34" charset="0"/>
                      </a:endParaRPr>
                    </a:p>
                  </a:txBody>
                  <a:tcPr marL="6096" marR="6096" marT="6096" marB="0" anchor="b"/>
                </a:tc>
                <a:tc>
                  <a:txBody>
                    <a:bodyPr/>
                    <a:lstStyle/>
                    <a:p>
                      <a:pPr algn="ctr" fontAlgn="b"/>
                      <a:r>
                        <a:rPr lang="en-US" sz="800" u="none" strike="noStrike">
                          <a:effectLst/>
                        </a:rPr>
                        <a:t>103</a:t>
                      </a:r>
                      <a:endParaRPr lang="en-US" sz="800" b="0" i="0" u="none" strike="noStrike">
                        <a:solidFill>
                          <a:srgbClr val="000000"/>
                        </a:solidFill>
                        <a:effectLst/>
                        <a:latin typeface="Calibri" panose="020F0502020204030204" pitchFamily="34" charset="0"/>
                      </a:endParaRPr>
                    </a:p>
                  </a:txBody>
                  <a:tcPr marL="6096" marR="6096" marT="6096" marB="0" anchor="b"/>
                </a:tc>
                <a:tc>
                  <a:txBody>
                    <a:bodyPr/>
                    <a:lstStyle/>
                    <a:p>
                      <a:pPr algn="ctr" fontAlgn="b"/>
                      <a:r>
                        <a:rPr lang="en-US" sz="800" u="none" strike="noStrike">
                          <a:effectLst/>
                        </a:rPr>
                        <a:t>17</a:t>
                      </a:r>
                      <a:endParaRPr lang="en-US" sz="800" b="0" i="0" u="none" strike="noStrike">
                        <a:solidFill>
                          <a:srgbClr val="000000"/>
                        </a:solidFill>
                        <a:effectLst/>
                        <a:latin typeface="Calibri" panose="020F0502020204030204" pitchFamily="34" charset="0"/>
                      </a:endParaRPr>
                    </a:p>
                  </a:txBody>
                  <a:tcPr marL="6096" marR="6096" marT="6096" marB="0" anchor="b"/>
                </a:tc>
                <a:tc>
                  <a:txBody>
                    <a:bodyPr/>
                    <a:lstStyle/>
                    <a:p>
                      <a:pPr algn="ctr" fontAlgn="b"/>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6096" marR="6096" marT="6096" marB="0" anchor="b"/>
                </a:tc>
                <a:tc>
                  <a:txBody>
                    <a:bodyPr/>
                    <a:lstStyle/>
                    <a:p>
                      <a:pPr algn="ctr" fontAlgn="b"/>
                      <a:r>
                        <a:rPr lang="en-US" sz="800" u="none" strike="noStrike">
                          <a:effectLst/>
                        </a:rPr>
                        <a:t>120</a:t>
                      </a:r>
                      <a:endParaRPr lang="en-US" sz="800" b="0" i="0" u="none" strike="noStrike">
                        <a:solidFill>
                          <a:srgbClr val="000000"/>
                        </a:solidFill>
                        <a:effectLst/>
                        <a:latin typeface="Calibri" panose="020F0502020204030204" pitchFamily="34" charset="0"/>
                      </a:endParaRPr>
                    </a:p>
                  </a:txBody>
                  <a:tcPr marL="6096" marR="6096" marT="6096" marB="0" anchor="b"/>
                </a:tc>
                <a:extLst>
                  <a:ext uri="{0D108BD9-81ED-4DB2-BD59-A6C34878D82A}">
                    <a16:rowId xmlns:a16="http://schemas.microsoft.com/office/drawing/2014/main" val="304233301"/>
                  </a:ext>
                </a:extLst>
              </a:tr>
              <a:tr h="131826">
                <a:tc>
                  <a:txBody>
                    <a:bodyPr/>
                    <a:lstStyle/>
                    <a:p>
                      <a:pPr algn="ctr" fontAlgn="b"/>
                      <a:r>
                        <a:rPr lang="en-US" sz="800" b="0" u="none" strike="noStrike" dirty="0">
                          <a:effectLst/>
                        </a:rPr>
                        <a:t>2012</a:t>
                      </a:r>
                      <a:endParaRPr lang="en-US" sz="800" b="0" i="0" u="none" strike="noStrike" dirty="0">
                        <a:solidFill>
                          <a:srgbClr val="000000"/>
                        </a:solidFill>
                        <a:effectLst/>
                        <a:latin typeface="Calibri" panose="020F0502020204030204" pitchFamily="34" charset="0"/>
                      </a:endParaRPr>
                    </a:p>
                  </a:txBody>
                  <a:tcPr marL="6096" marR="6096" marT="6096" marB="0" anchor="b"/>
                </a:tc>
                <a:tc>
                  <a:txBody>
                    <a:bodyPr/>
                    <a:lstStyle/>
                    <a:p>
                      <a:pPr algn="ctr" fontAlgn="b"/>
                      <a:r>
                        <a:rPr lang="en-US" sz="800" u="none" strike="noStrike">
                          <a:effectLst/>
                        </a:rPr>
                        <a:t>80</a:t>
                      </a:r>
                      <a:endParaRPr lang="en-US" sz="800" b="0" i="0" u="none" strike="noStrike">
                        <a:solidFill>
                          <a:srgbClr val="000000"/>
                        </a:solidFill>
                        <a:effectLst/>
                        <a:latin typeface="Calibri" panose="020F0502020204030204" pitchFamily="34" charset="0"/>
                      </a:endParaRPr>
                    </a:p>
                  </a:txBody>
                  <a:tcPr marL="6096" marR="6096" marT="6096" marB="0" anchor="b"/>
                </a:tc>
                <a:tc>
                  <a:txBody>
                    <a:bodyPr/>
                    <a:lstStyle/>
                    <a:p>
                      <a:pPr algn="ctr" fontAlgn="b"/>
                      <a:r>
                        <a:rPr lang="en-US" sz="800" u="none" strike="noStrike">
                          <a:effectLst/>
                        </a:rPr>
                        <a:t>13</a:t>
                      </a:r>
                      <a:endParaRPr lang="en-US" sz="800" b="0" i="0" u="none" strike="noStrike">
                        <a:solidFill>
                          <a:srgbClr val="000000"/>
                        </a:solidFill>
                        <a:effectLst/>
                        <a:latin typeface="Calibri" panose="020F0502020204030204" pitchFamily="34" charset="0"/>
                      </a:endParaRPr>
                    </a:p>
                  </a:txBody>
                  <a:tcPr marL="6096" marR="6096" marT="6096" marB="0" anchor="b"/>
                </a:tc>
                <a:tc>
                  <a:txBody>
                    <a:bodyPr/>
                    <a:lstStyle/>
                    <a:p>
                      <a:pPr algn="ctr" fontAlgn="b"/>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6096" marR="6096" marT="6096" marB="0" anchor="b"/>
                </a:tc>
                <a:tc>
                  <a:txBody>
                    <a:bodyPr/>
                    <a:lstStyle/>
                    <a:p>
                      <a:pPr algn="ctr" fontAlgn="b"/>
                      <a:r>
                        <a:rPr lang="en-US" sz="800" u="none" strike="noStrike">
                          <a:effectLst/>
                        </a:rPr>
                        <a:t>93</a:t>
                      </a:r>
                      <a:endParaRPr lang="en-US" sz="800" b="0" i="0" u="none" strike="noStrike">
                        <a:solidFill>
                          <a:srgbClr val="000000"/>
                        </a:solidFill>
                        <a:effectLst/>
                        <a:latin typeface="Calibri" panose="020F0502020204030204" pitchFamily="34" charset="0"/>
                      </a:endParaRPr>
                    </a:p>
                  </a:txBody>
                  <a:tcPr marL="6096" marR="6096" marT="6096" marB="0" anchor="b"/>
                </a:tc>
                <a:extLst>
                  <a:ext uri="{0D108BD9-81ED-4DB2-BD59-A6C34878D82A}">
                    <a16:rowId xmlns:a16="http://schemas.microsoft.com/office/drawing/2014/main" val="2037651267"/>
                  </a:ext>
                </a:extLst>
              </a:tr>
              <a:tr h="131826">
                <a:tc>
                  <a:txBody>
                    <a:bodyPr/>
                    <a:lstStyle/>
                    <a:p>
                      <a:pPr algn="ctr" fontAlgn="b"/>
                      <a:r>
                        <a:rPr lang="en-US" sz="800" b="0" u="none" strike="noStrike" dirty="0">
                          <a:effectLst/>
                        </a:rPr>
                        <a:t>2013</a:t>
                      </a:r>
                      <a:endParaRPr lang="en-US" sz="800" b="0" i="0" u="none" strike="noStrike" dirty="0">
                        <a:solidFill>
                          <a:srgbClr val="000000"/>
                        </a:solidFill>
                        <a:effectLst/>
                        <a:latin typeface="Calibri" panose="020F0502020204030204" pitchFamily="34" charset="0"/>
                      </a:endParaRPr>
                    </a:p>
                  </a:txBody>
                  <a:tcPr marL="6096" marR="6096" marT="6096" marB="0" anchor="b"/>
                </a:tc>
                <a:tc>
                  <a:txBody>
                    <a:bodyPr/>
                    <a:lstStyle/>
                    <a:p>
                      <a:pPr algn="ctr" fontAlgn="b"/>
                      <a:r>
                        <a:rPr lang="en-US" sz="800" u="none" strike="noStrike">
                          <a:effectLst/>
                        </a:rPr>
                        <a:t>103</a:t>
                      </a:r>
                      <a:endParaRPr lang="en-US" sz="800" b="0" i="0" u="none" strike="noStrike">
                        <a:solidFill>
                          <a:srgbClr val="000000"/>
                        </a:solidFill>
                        <a:effectLst/>
                        <a:latin typeface="Calibri" panose="020F0502020204030204" pitchFamily="34" charset="0"/>
                      </a:endParaRPr>
                    </a:p>
                  </a:txBody>
                  <a:tcPr marL="6096" marR="6096" marT="6096" marB="0" anchor="b"/>
                </a:tc>
                <a:tc>
                  <a:txBody>
                    <a:bodyPr/>
                    <a:lstStyle/>
                    <a:p>
                      <a:pPr algn="ctr" fontAlgn="b"/>
                      <a:r>
                        <a:rPr lang="en-US" sz="800" u="none" strike="noStrike">
                          <a:effectLst/>
                        </a:rPr>
                        <a:t>12</a:t>
                      </a:r>
                      <a:endParaRPr lang="en-US" sz="800" b="0" i="0" u="none" strike="noStrike">
                        <a:solidFill>
                          <a:srgbClr val="000000"/>
                        </a:solidFill>
                        <a:effectLst/>
                        <a:latin typeface="Calibri" panose="020F0502020204030204" pitchFamily="34" charset="0"/>
                      </a:endParaRPr>
                    </a:p>
                  </a:txBody>
                  <a:tcPr marL="6096" marR="6096" marT="6096" marB="0" anchor="b"/>
                </a:tc>
                <a:tc>
                  <a:txBody>
                    <a:bodyPr/>
                    <a:lstStyle/>
                    <a:p>
                      <a:pPr algn="ctr" fontAlgn="b"/>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6096" marR="6096" marT="6096" marB="0" anchor="b"/>
                </a:tc>
                <a:tc>
                  <a:txBody>
                    <a:bodyPr/>
                    <a:lstStyle/>
                    <a:p>
                      <a:pPr algn="ctr" fontAlgn="b"/>
                      <a:r>
                        <a:rPr lang="en-US" sz="800" u="none" strike="noStrike">
                          <a:effectLst/>
                        </a:rPr>
                        <a:t>115</a:t>
                      </a:r>
                      <a:endParaRPr lang="en-US" sz="800" b="0" i="0" u="none" strike="noStrike">
                        <a:solidFill>
                          <a:srgbClr val="000000"/>
                        </a:solidFill>
                        <a:effectLst/>
                        <a:latin typeface="Calibri" panose="020F0502020204030204" pitchFamily="34" charset="0"/>
                      </a:endParaRPr>
                    </a:p>
                  </a:txBody>
                  <a:tcPr marL="6096" marR="6096" marT="6096" marB="0" anchor="b"/>
                </a:tc>
                <a:extLst>
                  <a:ext uri="{0D108BD9-81ED-4DB2-BD59-A6C34878D82A}">
                    <a16:rowId xmlns:a16="http://schemas.microsoft.com/office/drawing/2014/main" val="172028054"/>
                  </a:ext>
                </a:extLst>
              </a:tr>
              <a:tr h="131826">
                <a:tc>
                  <a:txBody>
                    <a:bodyPr/>
                    <a:lstStyle/>
                    <a:p>
                      <a:pPr algn="ctr" fontAlgn="b"/>
                      <a:r>
                        <a:rPr lang="en-US" sz="800" b="0" u="none" strike="noStrike" dirty="0">
                          <a:effectLst/>
                        </a:rPr>
                        <a:t>2014</a:t>
                      </a:r>
                      <a:endParaRPr lang="en-US" sz="800" b="0" i="0" u="none" strike="noStrike" dirty="0">
                        <a:solidFill>
                          <a:srgbClr val="000000"/>
                        </a:solidFill>
                        <a:effectLst/>
                        <a:latin typeface="Calibri" panose="020F0502020204030204" pitchFamily="34" charset="0"/>
                      </a:endParaRPr>
                    </a:p>
                  </a:txBody>
                  <a:tcPr marL="6096" marR="6096" marT="6096" marB="0" anchor="b"/>
                </a:tc>
                <a:tc>
                  <a:txBody>
                    <a:bodyPr/>
                    <a:lstStyle/>
                    <a:p>
                      <a:pPr algn="ctr" fontAlgn="b"/>
                      <a:r>
                        <a:rPr lang="en-US" sz="800" u="none" strike="noStrike">
                          <a:effectLst/>
                        </a:rPr>
                        <a:t>92</a:t>
                      </a:r>
                      <a:endParaRPr lang="en-US" sz="800" b="0" i="0" u="none" strike="noStrike">
                        <a:solidFill>
                          <a:srgbClr val="000000"/>
                        </a:solidFill>
                        <a:effectLst/>
                        <a:latin typeface="Calibri" panose="020F0502020204030204" pitchFamily="34" charset="0"/>
                      </a:endParaRPr>
                    </a:p>
                  </a:txBody>
                  <a:tcPr marL="6096" marR="6096" marT="6096" marB="0" anchor="b"/>
                </a:tc>
                <a:tc>
                  <a:txBody>
                    <a:bodyPr/>
                    <a:lstStyle/>
                    <a:p>
                      <a:pPr algn="ctr" fontAlgn="b"/>
                      <a:r>
                        <a:rPr lang="en-US" sz="800" u="none" strike="noStrike">
                          <a:effectLst/>
                        </a:rPr>
                        <a:t>15</a:t>
                      </a:r>
                      <a:endParaRPr lang="en-US" sz="800" b="0" i="0" u="none" strike="noStrike">
                        <a:solidFill>
                          <a:srgbClr val="000000"/>
                        </a:solidFill>
                        <a:effectLst/>
                        <a:latin typeface="Calibri" panose="020F0502020204030204" pitchFamily="34" charset="0"/>
                      </a:endParaRPr>
                    </a:p>
                  </a:txBody>
                  <a:tcPr marL="6096" marR="6096" marT="6096" marB="0" anchor="b"/>
                </a:tc>
                <a:tc>
                  <a:txBody>
                    <a:bodyPr/>
                    <a:lstStyle/>
                    <a:p>
                      <a:pPr algn="ctr" fontAlgn="b"/>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6096" marR="6096" marT="6096" marB="0" anchor="b"/>
                </a:tc>
                <a:tc>
                  <a:txBody>
                    <a:bodyPr/>
                    <a:lstStyle/>
                    <a:p>
                      <a:pPr algn="ctr" fontAlgn="b"/>
                      <a:r>
                        <a:rPr lang="en-US" sz="800" u="none" strike="noStrike">
                          <a:effectLst/>
                        </a:rPr>
                        <a:t>107</a:t>
                      </a:r>
                      <a:endParaRPr lang="en-US" sz="800" b="0" i="0" u="none" strike="noStrike">
                        <a:solidFill>
                          <a:srgbClr val="000000"/>
                        </a:solidFill>
                        <a:effectLst/>
                        <a:latin typeface="Calibri" panose="020F0502020204030204" pitchFamily="34" charset="0"/>
                      </a:endParaRPr>
                    </a:p>
                  </a:txBody>
                  <a:tcPr marL="6096" marR="6096" marT="6096" marB="0" anchor="b"/>
                </a:tc>
                <a:extLst>
                  <a:ext uri="{0D108BD9-81ED-4DB2-BD59-A6C34878D82A}">
                    <a16:rowId xmlns:a16="http://schemas.microsoft.com/office/drawing/2014/main" val="2440630038"/>
                  </a:ext>
                </a:extLst>
              </a:tr>
              <a:tr h="131826">
                <a:tc>
                  <a:txBody>
                    <a:bodyPr/>
                    <a:lstStyle/>
                    <a:p>
                      <a:pPr algn="ctr" fontAlgn="b"/>
                      <a:r>
                        <a:rPr lang="en-US" sz="800" b="0" u="none" strike="noStrike" dirty="0">
                          <a:effectLst/>
                        </a:rPr>
                        <a:t>2015</a:t>
                      </a:r>
                      <a:endParaRPr lang="en-US" sz="800" b="0" i="0" u="none" strike="noStrike" dirty="0">
                        <a:solidFill>
                          <a:srgbClr val="000000"/>
                        </a:solidFill>
                        <a:effectLst/>
                        <a:latin typeface="Calibri" panose="020F0502020204030204" pitchFamily="34" charset="0"/>
                      </a:endParaRPr>
                    </a:p>
                  </a:txBody>
                  <a:tcPr marL="6096" marR="6096" marT="6096" marB="0" anchor="b"/>
                </a:tc>
                <a:tc>
                  <a:txBody>
                    <a:bodyPr/>
                    <a:lstStyle/>
                    <a:p>
                      <a:pPr algn="ctr" fontAlgn="b"/>
                      <a:r>
                        <a:rPr lang="en-US" sz="800" u="none" strike="noStrike">
                          <a:effectLst/>
                        </a:rPr>
                        <a:t>90</a:t>
                      </a:r>
                      <a:endParaRPr lang="en-US" sz="800" b="0" i="0" u="none" strike="noStrike">
                        <a:solidFill>
                          <a:srgbClr val="000000"/>
                        </a:solidFill>
                        <a:effectLst/>
                        <a:latin typeface="Calibri" panose="020F0502020204030204" pitchFamily="34" charset="0"/>
                      </a:endParaRPr>
                    </a:p>
                  </a:txBody>
                  <a:tcPr marL="6096" marR="6096" marT="6096" marB="0" anchor="b"/>
                </a:tc>
                <a:tc>
                  <a:txBody>
                    <a:bodyPr/>
                    <a:lstStyle/>
                    <a:p>
                      <a:pPr algn="ctr" fontAlgn="b"/>
                      <a:r>
                        <a:rPr lang="en-US" sz="800" u="none" strike="noStrike">
                          <a:effectLst/>
                        </a:rPr>
                        <a:t>20</a:t>
                      </a:r>
                      <a:endParaRPr lang="en-US" sz="800" b="0" i="0" u="none" strike="noStrike">
                        <a:solidFill>
                          <a:srgbClr val="000000"/>
                        </a:solidFill>
                        <a:effectLst/>
                        <a:latin typeface="Calibri" panose="020F0502020204030204" pitchFamily="34" charset="0"/>
                      </a:endParaRPr>
                    </a:p>
                  </a:txBody>
                  <a:tcPr marL="6096" marR="6096" marT="6096" marB="0" anchor="b"/>
                </a:tc>
                <a:tc>
                  <a:txBody>
                    <a:bodyPr/>
                    <a:lstStyle/>
                    <a:p>
                      <a:pPr algn="ctr" fontAlgn="b"/>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6096" marR="6096" marT="6096" marB="0" anchor="b"/>
                </a:tc>
                <a:tc>
                  <a:txBody>
                    <a:bodyPr/>
                    <a:lstStyle/>
                    <a:p>
                      <a:pPr algn="ctr" fontAlgn="b"/>
                      <a:r>
                        <a:rPr lang="en-US" sz="800" u="none" strike="noStrike">
                          <a:effectLst/>
                        </a:rPr>
                        <a:t>110</a:t>
                      </a:r>
                      <a:endParaRPr lang="en-US" sz="800" b="0" i="0" u="none" strike="noStrike">
                        <a:solidFill>
                          <a:srgbClr val="000000"/>
                        </a:solidFill>
                        <a:effectLst/>
                        <a:latin typeface="Calibri" panose="020F0502020204030204" pitchFamily="34" charset="0"/>
                      </a:endParaRPr>
                    </a:p>
                  </a:txBody>
                  <a:tcPr marL="6096" marR="6096" marT="6096" marB="0" anchor="b"/>
                </a:tc>
                <a:extLst>
                  <a:ext uri="{0D108BD9-81ED-4DB2-BD59-A6C34878D82A}">
                    <a16:rowId xmlns:a16="http://schemas.microsoft.com/office/drawing/2014/main" val="3444332913"/>
                  </a:ext>
                </a:extLst>
              </a:tr>
              <a:tr h="131826">
                <a:tc>
                  <a:txBody>
                    <a:bodyPr/>
                    <a:lstStyle/>
                    <a:p>
                      <a:pPr algn="ctr" fontAlgn="b"/>
                      <a:r>
                        <a:rPr lang="en-US" sz="800" b="0" u="none" strike="noStrike" dirty="0">
                          <a:effectLst/>
                        </a:rPr>
                        <a:t>2016</a:t>
                      </a:r>
                      <a:endParaRPr lang="en-US" sz="800" b="0" i="0" u="none" strike="noStrike" dirty="0">
                        <a:solidFill>
                          <a:srgbClr val="000000"/>
                        </a:solidFill>
                        <a:effectLst/>
                        <a:latin typeface="Calibri" panose="020F0502020204030204" pitchFamily="34" charset="0"/>
                      </a:endParaRPr>
                    </a:p>
                  </a:txBody>
                  <a:tcPr marL="6096" marR="6096" marT="6096" marB="0" anchor="b"/>
                </a:tc>
                <a:tc>
                  <a:txBody>
                    <a:bodyPr/>
                    <a:lstStyle/>
                    <a:p>
                      <a:pPr algn="ctr" fontAlgn="b"/>
                      <a:r>
                        <a:rPr lang="en-US" sz="800" u="none" strike="noStrike">
                          <a:effectLst/>
                        </a:rPr>
                        <a:t>101</a:t>
                      </a:r>
                      <a:endParaRPr lang="en-US" sz="800" b="0" i="0" u="none" strike="noStrike">
                        <a:solidFill>
                          <a:srgbClr val="000000"/>
                        </a:solidFill>
                        <a:effectLst/>
                        <a:latin typeface="Calibri" panose="020F0502020204030204" pitchFamily="34" charset="0"/>
                      </a:endParaRPr>
                    </a:p>
                  </a:txBody>
                  <a:tcPr marL="6096" marR="6096" marT="6096" marB="0" anchor="b"/>
                </a:tc>
                <a:tc>
                  <a:txBody>
                    <a:bodyPr/>
                    <a:lstStyle/>
                    <a:p>
                      <a:pPr algn="ctr" fontAlgn="b"/>
                      <a:r>
                        <a:rPr lang="en-US" sz="800" u="none" strike="noStrike">
                          <a:effectLst/>
                        </a:rPr>
                        <a:t>18</a:t>
                      </a:r>
                      <a:endParaRPr lang="en-US" sz="800" b="0" i="0" u="none" strike="noStrike">
                        <a:solidFill>
                          <a:srgbClr val="000000"/>
                        </a:solidFill>
                        <a:effectLst/>
                        <a:latin typeface="Calibri" panose="020F0502020204030204" pitchFamily="34" charset="0"/>
                      </a:endParaRPr>
                    </a:p>
                  </a:txBody>
                  <a:tcPr marL="6096" marR="6096" marT="6096" marB="0" anchor="b"/>
                </a:tc>
                <a:tc>
                  <a:txBody>
                    <a:bodyPr/>
                    <a:lstStyle/>
                    <a:p>
                      <a:pPr algn="ctr" fontAlgn="b"/>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6096" marR="6096" marT="6096" marB="0" anchor="b"/>
                </a:tc>
                <a:tc>
                  <a:txBody>
                    <a:bodyPr/>
                    <a:lstStyle/>
                    <a:p>
                      <a:pPr algn="ctr" fontAlgn="b"/>
                      <a:r>
                        <a:rPr lang="en-US" sz="800" u="none" strike="noStrike">
                          <a:effectLst/>
                        </a:rPr>
                        <a:t>119</a:t>
                      </a:r>
                      <a:endParaRPr lang="en-US" sz="800" b="0" i="0" u="none" strike="noStrike">
                        <a:solidFill>
                          <a:srgbClr val="000000"/>
                        </a:solidFill>
                        <a:effectLst/>
                        <a:latin typeface="Calibri" panose="020F0502020204030204" pitchFamily="34" charset="0"/>
                      </a:endParaRPr>
                    </a:p>
                  </a:txBody>
                  <a:tcPr marL="6096" marR="6096" marT="6096" marB="0" anchor="b"/>
                </a:tc>
                <a:extLst>
                  <a:ext uri="{0D108BD9-81ED-4DB2-BD59-A6C34878D82A}">
                    <a16:rowId xmlns:a16="http://schemas.microsoft.com/office/drawing/2014/main" val="539218754"/>
                  </a:ext>
                </a:extLst>
              </a:tr>
              <a:tr h="131826">
                <a:tc>
                  <a:txBody>
                    <a:bodyPr/>
                    <a:lstStyle/>
                    <a:p>
                      <a:pPr algn="ctr" fontAlgn="b"/>
                      <a:r>
                        <a:rPr lang="en-US" sz="800" b="0" u="none" strike="noStrike" dirty="0">
                          <a:effectLst/>
                        </a:rPr>
                        <a:t>2017</a:t>
                      </a:r>
                      <a:endParaRPr lang="en-US" sz="800" b="0" i="0" u="none" strike="noStrike" dirty="0">
                        <a:solidFill>
                          <a:srgbClr val="000000"/>
                        </a:solidFill>
                        <a:effectLst/>
                        <a:latin typeface="Calibri" panose="020F0502020204030204" pitchFamily="34" charset="0"/>
                      </a:endParaRPr>
                    </a:p>
                  </a:txBody>
                  <a:tcPr marL="6096" marR="6096" marT="6096" marB="0" anchor="b"/>
                </a:tc>
                <a:tc>
                  <a:txBody>
                    <a:bodyPr/>
                    <a:lstStyle/>
                    <a:p>
                      <a:pPr algn="ctr" fontAlgn="b"/>
                      <a:r>
                        <a:rPr lang="en-US" sz="800" u="none" strike="noStrike">
                          <a:effectLst/>
                        </a:rPr>
                        <a:t>100</a:t>
                      </a:r>
                      <a:endParaRPr lang="en-US" sz="800" b="0" i="0" u="none" strike="noStrike">
                        <a:solidFill>
                          <a:srgbClr val="000000"/>
                        </a:solidFill>
                        <a:effectLst/>
                        <a:latin typeface="Calibri" panose="020F0502020204030204" pitchFamily="34" charset="0"/>
                      </a:endParaRPr>
                    </a:p>
                  </a:txBody>
                  <a:tcPr marL="6096" marR="6096" marT="6096" marB="0" anchor="b"/>
                </a:tc>
                <a:tc>
                  <a:txBody>
                    <a:bodyPr/>
                    <a:lstStyle/>
                    <a:p>
                      <a:pPr algn="ctr" fontAlgn="b"/>
                      <a:r>
                        <a:rPr lang="en-US" sz="800" u="none" strike="noStrike">
                          <a:effectLst/>
                        </a:rPr>
                        <a:t>7</a:t>
                      </a:r>
                      <a:endParaRPr lang="en-US" sz="800" b="0" i="0" u="none" strike="noStrike">
                        <a:solidFill>
                          <a:srgbClr val="000000"/>
                        </a:solidFill>
                        <a:effectLst/>
                        <a:latin typeface="Calibri" panose="020F0502020204030204" pitchFamily="34" charset="0"/>
                      </a:endParaRPr>
                    </a:p>
                  </a:txBody>
                  <a:tcPr marL="6096" marR="6096" marT="6096" marB="0" anchor="b"/>
                </a:tc>
                <a:tc>
                  <a:txBody>
                    <a:bodyPr/>
                    <a:lstStyle/>
                    <a:p>
                      <a:pPr algn="ctr" fontAlgn="b"/>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6096" marR="6096" marT="6096" marB="0" anchor="b"/>
                </a:tc>
                <a:tc>
                  <a:txBody>
                    <a:bodyPr/>
                    <a:lstStyle/>
                    <a:p>
                      <a:pPr algn="ctr" fontAlgn="b"/>
                      <a:r>
                        <a:rPr lang="en-US" sz="800" u="none" strike="noStrike">
                          <a:effectLst/>
                        </a:rPr>
                        <a:t>107</a:t>
                      </a:r>
                      <a:endParaRPr lang="en-US" sz="800" b="0" i="0" u="none" strike="noStrike">
                        <a:solidFill>
                          <a:srgbClr val="000000"/>
                        </a:solidFill>
                        <a:effectLst/>
                        <a:latin typeface="Calibri" panose="020F0502020204030204" pitchFamily="34" charset="0"/>
                      </a:endParaRPr>
                    </a:p>
                  </a:txBody>
                  <a:tcPr marL="6096" marR="6096" marT="6096" marB="0" anchor="b"/>
                </a:tc>
                <a:extLst>
                  <a:ext uri="{0D108BD9-81ED-4DB2-BD59-A6C34878D82A}">
                    <a16:rowId xmlns:a16="http://schemas.microsoft.com/office/drawing/2014/main" val="1308113691"/>
                  </a:ext>
                </a:extLst>
              </a:tr>
              <a:tr h="131826">
                <a:tc>
                  <a:txBody>
                    <a:bodyPr/>
                    <a:lstStyle/>
                    <a:p>
                      <a:pPr algn="ctr" fontAlgn="b"/>
                      <a:r>
                        <a:rPr lang="en-US" sz="800" b="0" u="none" strike="noStrike" dirty="0">
                          <a:effectLst/>
                        </a:rPr>
                        <a:t>2018</a:t>
                      </a:r>
                      <a:endParaRPr lang="en-US" sz="800" b="0" i="0" u="none" strike="noStrike" dirty="0">
                        <a:solidFill>
                          <a:srgbClr val="000000"/>
                        </a:solidFill>
                        <a:effectLst/>
                        <a:latin typeface="Calibri" panose="020F0502020204030204" pitchFamily="34" charset="0"/>
                      </a:endParaRPr>
                    </a:p>
                  </a:txBody>
                  <a:tcPr marL="6096" marR="6096" marT="6096" marB="0" anchor="b"/>
                </a:tc>
                <a:tc>
                  <a:txBody>
                    <a:bodyPr/>
                    <a:lstStyle/>
                    <a:p>
                      <a:pPr algn="ctr" fontAlgn="b"/>
                      <a:r>
                        <a:rPr lang="en-US" sz="800" u="none" strike="noStrike">
                          <a:effectLst/>
                        </a:rPr>
                        <a:t>90</a:t>
                      </a:r>
                      <a:endParaRPr lang="en-US" sz="800" b="0" i="0" u="none" strike="noStrike">
                        <a:solidFill>
                          <a:srgbClr val="000000"/>
                        </a:solidFill>
                        <a:effectLst/>
                        <a:latin typeface="Calibri" panose="020F0502020204030204" pitchFamily="34" charset="0"/>
                      </a:endParaRPr>
                    </a:p>
                  </a:txBody>
                  <a:tcPr marL="6096" marR="6096" marT="6096" marB="0" anchor="b"/>
                </a:tc>
                <a:tc>
                  <a:txBody>
                    <a:bodyPr/>
                    <a:lstStyle/>
                    <a:p>
                      <a:pPr algn="ctr" fontAlgn="b"/>
                      <a:r>
                        <a:rPr lang="en-US" sz="800" u="none" strike="noStrike">
                          <a:effectLst/>
                        </a:rPr>
                        <a:t>5</a:t>
                      </a:r>
                      <a:endParaRPr lang="en-US" sz="800" b="0" i="0" u="none" strike="noStrike">
                        <a:solidFill>
                          <a:srgbClr val="000000"/>
                        </a:solidFill>
                        <a:effectLst/>
                        <a:latin typeface="Calibri" panose="020F0502020204030204" pitchFamily="34" charset="0"/>
                      </a:endParaRPr>
                    </a:p>
                  </a:txBody>
                  <a:tcPr marL="6096" marR="6096" marT="6096" marB="0" anchor="b"/>
                </a:tc>
                <a:tc>
                  <a:txBody>
                    <a:bodyPr/>
                    <a:lstStyle/>
                    <a:p>
                      <a:pPr algn="ctr" fontAlgn="b"/>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6096" marR="6096" marT="6096" marB="0" anchor="b"/>
                </a:tc>
                <a:tc>
                  <a:txBody>
                    <a:bodyPr/>
                    <a:lstStyle/>
                    <a:p>
                      <a:pPr algn="ctr" fontAlgn="b"/>
                      <a:r>
                        <a:rPr lang="en-US" sz="800" u="none" strike="noStrike">
                          <a:effectLst/>
                        </a:rPr>
                        <a:t>95</a:t>
                      </a:r>
                      <a:endParaRPr lang="en-US" sz="800" b="0" i="0" u="none" strike="noStrike">
                        <a:solidFill>
                          <a:srgbClr val="000000"/>
                        </a:solidFill>
                        <a:effectLst/>
                        <a:latin typeface="Calibri" panose="020F0502020204030204" pitchFamily="34" charset="0"/>
                      </a:endParaRPr>
                    </a:p>
                  </a:txBody>
                  <a:tcPr marL="6096" marR="6096" marT="6096" marB="0" anchor="b"/>
                </a:tc>
                <a:extLst>
                  <a:ext uri="{0D108BD9-81ED-4DB2-BD59-A6C34878D82A}">
                    <a16:rowId xmlns:a16="http://schemas.microsoft.com/office/drawing/2014/main" val="2217520174"/>
                  </a:ext>
                </a:extLst>
              </a:tr>
              <a:tr h="131826">
                <a:tc>
                  <a:txBody>
                    <a:bodyPr/>
                    <a:lstStyle/>
                    <a:p>
                      <a:pPr algn="ctr" fontAlgn="b"/>
                      <a:r>
                        <a:rPr lang="en-US" sz="800" b="0" u="none" strike="noStrike" dirty="0">
                          <a:effectLst/>
                        </a:rPr>
                        <a:t>2019</a:t>
                      </a:r>
                      <a:endParaRPr lang="en-US" sz="800" b="0" i="0" u="none" strike="noStrike" dirty="0">
                        <a:solidFill>
                          <a:srgbClr val="000000"/>
                        </a:solidFill>
                        <a:effectLst/>
                        <a:latin typeface="Calibri" panose="020F0502020204030204" pitchFamily="34" charset="0"/>
                      </a:endParaRPr>
                    </a:p>
                  </a:txBody>
                  <a:tcPr marL="6096" marR="6096" marT="6096" marB="0" anchor="b"/>
                </a:tc>
                <a:tc>
                  <a:txBody>
                    <a:bodyPr/>
                    <a:lstStyle/>
                    <a:p>
                      <a:pPr algn="ctr" fontAlgn="b"/>
                      <a:r>
                        <a:rPr lang="en-US" sz="800" u="none" strike="noStrike">
                          <a:effectLst/>
                        </a:rPr>
                        <a:t>95</a:t>
                      </a:r>
                      <a:endParaRPr lang="en-US" sz="800" b="0" i="0" u="none" strike="noStrike">
                        <a:solidFill>
                          <a:srgbClr val="000000"/>
                        </a:solidFill>
                        <a:effectLst/>
                        <a:latin typeface="Calibri" panose="020F0502020204030204" pitchFamily="34" charset="0"/>
                      </a:endParaRPr>
                    </a:p>
                  </a:txBody>
                  <a:tcPr marL="6096" marR="6096" marT="6096" marB="0" anchor="b"/>
                </a:tc>
                <a:tc>
                  <a:txBody>
                    <a:bodyPr/>
                    <a:lstStyle/>
                    <a:p>
                      <a:pPr algn="ctr" fontAlgn="b"/>
                      <a:r>
                        <a:rPr lang="en-US" sz="800" u="none" strike="noStrike">
                          <a:effectLst/>
                        </a:rPr>
                        <a:t>7</a:t>
                      </a:r>
                      <a:endParaRPr lang="en-US" sz="800" b="0" i="0" u="none" strike="noStrike">
                        <a:solidFill>
                          <a:srgbClr val="000000"/>
                        </a:solidFill>
                        <a:effectLst/>
                        <a:latin typeface="Calibri" panose="020F0502020204030204" pitchFamily="34" charset="0"/>
                      </a:endParaRPr>
                    </a:p>
                  </a:txBody>
                  <a:tcPr marL="6096" marR="6096" marT="6096" marB="0" anchor="b"/>
                </a:tc>
                <a:tc>
                  <a:txBody>
                    <a:bodyPr/>
                    <a:lstStyle/>
                    <a:p>
                      <a:pPr algn="ctr" fontAlgn="b"/>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6096" marR="6096" marT="6096" marB="0" anchor="b"/>
                </a:tc>
                <a:tc>
                  <a:txBody>
                    <a:bodyPr/>
                    <a:lstStyle/>
                    <a:p>
                      <a:pPr algn="ctr" fontAlgn="b"/>
                      <a:r>
                        <a:rPr lang="en-US" sz="800" u="none" strike="noStrike" dirty="0">
                          <a:effectLst/>
                        </a:rPr>
                        <a:t>102</a:t>
                      </a:r>
                      <a:endParaRPr lang="en-US" sz="800" b="0" i="0" u="none" strike="noStrike" dirty="0">
                        <a:solidFill>
                          <a:srgbClr val="000000"/>
                        </a:solidFill>
                        <a:effectLst/>
                        <a:latin typeface="Calibri" panose="020F0502020204030204" pitchFamily="34" charset="0"/>
                      </a:endParaRPr>
                    </a:p>
                  </a:txBody>
                  <a:tcPr marL="6096" marR="6096" marT="6096" marB="0" anchor="b"/>
                </a:tc>
                <a:extLst>
                  <a:ext uri="{0D108BD9-81ED-4DB2-BD59-A6C34878D82A}">
                    <a16:rowId xmlns:a16="http://schemas.microsoft.com/office/drawing/2014/main" val="325893413"/>
                  </a:ext>
                </a:extLst>
              </a:tr>
              <a:tr h="131826">
                <a:tc>
                  <a:txBody>
                    <a:bodyPr/>
                    <a:lstStyle/>
                    <a:p>
                      <a:pPr algn="ctr" fontAlgn="b"/>
                      <a:r>
                        <a:rPr lang="en-US" sz="800" b="0" u="none" strike="noStrike" dirty="0">
                          <a:effectLst/>
                          <a:highlight>
                            <a:srgbClr val="FFFF00"/>
                          </a:highlight>
                        </a:rPr>
                        <a:t>2020</a:t>
                      </a:r>
                      <a:endParaRPr lang="en-US" sz="800" b="0" i="0" u="none" strike="noStrike" dirty="0">
                        <a:solidFill>
                          <a:srgbClr val="000000"/>
                        </a:solidFill>
                        <a:effectLst/>
                        <a:highlight>
                          <a:srgbClr val="FFFF00"/>
                        </a:highlight>
                        <a:latin typeface="Calibri" panose="020F0502020204030204" pitchFamily="34" charset="0"/>
                      </a:endParaRPr>
                    </a:p>
                  </a:txBody>
                  <a:tcPr marL="6096" marR="6096" marT="6096" marB="0" anchor="b"/>
                </a:tc>
                <a:tc>
                  <a:txBody>
                    <a:bodyPr/>
                    <a:lstStyle/>
                    <a:p>
                      <a:pPr algn="ctr" fontAlgn="b"/>
                      <a:r>
                        <a:rPr lang="en-US" sz="800" u="none" strike="noStrike" dirty="0">
                          <a:effectLst/>
                          <a:highlight>
                            <a:srgbClr val="FFFF00"/>
                          </a:highlight>
                        </a:rPr>
                        <a:t>84</a:t>
                      </a:r>
                      <a:endParaRPr lang="en-US" sz="800" b="0" i="0" u="none" strike="noStrike" dirty="0">
                        <a:solidFill>
                          <a:srgbClr val="000000"/>
                        </a:solidFill>
                        <a:effectLst/>
                        <a:highlight>
                          <a:srgbClr val="FFFF00"/>
                        </a:highlight>
                        <a:latin typeface="Calibri" panose="020F0502020204030204" pitchFamily="34" charset="0"/>
                      </a:endParaRPr>
                    </a:p>
                  </a:txBody>
                  <a:tcPr marL="6096" marR="6096" marT="6096" marB="0" anchor="b"/>
                </a:tc>
                <a:tc>
                  <a:txBody>
                    <a:bodyPr/>
                    <a:lstStyle/>
                    <a:p>
                      <a:pPr algn="ctr" fontAlgn="b"/>
                      <a:r>
                        <a:rPr lang="en-US" sz="800" u="none" strike="noStrike" dirty="0">
                          <a:effectLst/>
                          <a:highlight>
                            <a:srgbClr val="FFFF00"/>
                          </a:highlight>
                        </a:rPr>
                        <a:t>5</a:t>
                      </a:r>
                      <a:endParaRPr lang="en-US" sz="800" b="0" i="0" u="none" strike="noStrike" dirty="0">
                        <a:solidFill>
                          <a:srgbClr val="000000"/>
                        </a:solidFill>
                        <a:effectLst/>
                        <a:highlight>
                          <a:srgbClr val="FFFF00"/>
                        </a:highlight>
                        <a:latin typeface="Calibri" panose="020F0502020204030204" pitchFamily="34" charset="0"/>
                      </a:endParaRPr>
                    </a:p>
                  </a:txBody>
                  <a:tcPr marL="6096" marR="6096" marT="6096" marB="0" anchor="b"/>
                </a:tc>
                <a:tc>
                  <a:txBody>
                    <a:bodyPr/>
                    <a:lstStyle/>
                    <a:p>
                      <a:pPr algn="ctr" fontAlgn="b"/>
                      <a:r>
                        <a:rPr lang="en-US" sz="800" u="none" strike="noStrike" dirty="0">
                          <a:effectLst/>
                          <a:highlight>
                            <a:srgbClr val="FFFF00"/>
                          </a:highlight>
                        </a:rPr>
                        <a:t>0</a:t>
                      </a:r>
                      <a:endParaRPr lang="en-US" sz="800" b="0" i="0" u="none" strike="noStrike" dirty="0">
                        <a:solidFill>
                          <a:srgbClr val="000000"/>
                        </a:solidFill>
                        <a:effectLst/>
                        <a:highlight>
                          <a:srgbClr val="FFFF00"/>
                        </a:highlight>
                        <a:latin typeface="Calibri" panose="020F0502020204030204" pitchFamily="34" charset="0"/>
                      </a:endParaRPr>
                    </a:p>
                  </a:txBody>
                  <a:tcPr marL="6096" marR="6096" marT="6096" marB="0" anchor="b"/>
                </a:tc>
                <a:tc>
                  <a:txBody>
                    <a:bodyPr/>
                    <a:lstStyle/>
                    <a:p>
                      <a:pPr algn="ctr" fontAlgn="b"/>
                      <a:r>
                        <a:rPr lang="en-US" sz="800" u="none" strike="noStrike" dirty="0">
                          <a:effectLst/>
                          <a:highlight>
                            <a:srgbClr val="FFFF00"/>
                          </a:highlight>
                        </a:rPr>
                        <a:t>89</a:t>
                      </a:r>
                      <a:endParaRPr lang="en-US" sz="800" b="0" i="0" u="none" strike="noStrike" dirty="0">
                        <a:solidFill>
                          <a:srgbClr val="000000"/>
                        </a:solidFill>
                        <a:effectLst/>
                        <a:highlight>
                          <a:srgbClr val="FFFF00"/>
                        </a:highlight>
                        <a:latin typeface="Calibri" panose="020F0502020204030204" pitchFamily="34" charset="0"/>
                      </a:endParaRPr>
                    </a:p>
                  </a:txBody>
                  <a:tcPr marL="6096" marR="6096" marT="6096" marB="0" anchor="b"/>
                </a:tc>
                <a:extLst>
                  <a:ext uri="{0D108BD9-81ED-4DB2-BD59-A6C34878D82A}">
                    <a16:rowId xmlns:a16="http://schemas.microsoft.com/office/drawing/2014/main" val="1332750194"/>
                  </a:ext>
                </a:extLst>
              </a:tr>
            </a:tbl>
          </a:graphicData>
        </a:graphic>
      </p:graphicFrame>
    </p:spTree>
    <p:extLst>
      <p:ext uri="{BB962C8B-B14F-4D97-AF65-F5344CB8AC3E}">
        <p14:creationId xmlns:p14="http://schemas.microsoft.com/office/powerpoint/2010/main" val="21734516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defTabSz="685800" eaLnBrk="1" fontAlgn="auto" hangingPunct="1">
              <a:spcAft>
                <a:spcPts val="0"/>
              </a:spcAft>
              <a:buClr>
                <a:srgbClr val="000000"/>
              </a:buClr>
            </a:pPr>
            <a:fld id="{00000000-1234-1234-1234-123412341234}" type="slidenum">
              <a:rPr lang="en-US" kern="0"/>
              <a:pPr defTabSz="685800" eaLnBrk="1" fontAlgn="auto" hangingPunct="1">
                <a:spcAft>
                  <a:spcPts val="0"/>
                </a:spcAft>
                <a:buClr>
                  <a:srgbClr val="000000"/>
                </a:buClr>
              </a:pPr>
              <a:t>25</a:t>
            </a:fld>
            <a:endParaRPr lang="en-US" kern="0" dirty="0"/>
          </a:p>
        </p:txBody>
      </p:sp>
      <p:sp>
        <p:nvSpPr>
          <p:cNvPr id="3" name="Slide Number Placeholder 1"/>
          <p:cNvSpPr txBox="1">
            <a:spLocks/>
          </p:cNvSpPr>
          <p:nvPr/>
        </p:nvSpPr>
        <p:spPr>
          <a:xfrm>
            <a:off x="6858000" y="870966"/>
            <a:ext cx="800100" cy="246888"/>
          </a:xfrm>
          <a:prstGeom prst="rect">
            <a:avLst/>
          </a:prstGeom>
          <a:noFill/>
          <a:ln>
            <a:noFill/>
          </a:ln>
        </p:spPr>
        <p:txBody>
          <a:bodyPr spcFirstLastPara="1" wrap="square" lIns="68569" tIns="34275" rIns="68569" bIns="34275"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40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40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40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40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40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40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40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40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400" b="1" i="0" u="none" strike="noStrike" cap="none">
                <a:solidFill>
                  <a:srgbClr val="FFFFFF"/>
                </a:solidFill>
                <a:latin typeface="Arial"/>
                <a:ea typeface="Arial"/>
                <a:cs typeface="Arial"/>
                <a:sym typeface="Arial"/>
              </a:defRPr>
            </a:lvl9pPr>
          </a:lstStyle>
          <a:p>
            <a:pPr defTabSz="685800" eaLnBrk="1" fontAlgn="auto" hangingPunct="1"/>
            <a:endParaRPr lang="en-US" sz="1050" kern="0" dirty="0"/>
          </a:p>
        </p:txBody>
      </p:sp>
      <p:sp>
        <p:nvSpPr>
          <p:cNvPr id="7" name="Rectangle 6"/>
          <p:cNvSpPr/>
          <p:nvPr/>
        </p:nvSpPr>
        <p:spPr>
          <a:xfrm>
            <a:off x="2521807" y="1241878"/>
            <a:ext cx="4515557" cy="461665"/>
          </a:xfrm>
          <a:prstGeom prst="rect">
            <a:avLst/>
          </a:prstGeom>
        </p:spPr>
        <p:txBody>
          <a:bodyPr wrap="square">
            <a:spAutoFit/>
          </a:bodyPr>
          <a:lstStyle/>
          <a:p>
            <a:pPr defTabSz="685800" eaLnBrk="1" fontAlgn="auto" hangingPunct="1">
              <a:spcBef>
                <a:spcPts val="0"/>
              </a:spcBef>
              <a:spcAft>
                <a:spcPts val="0"/>
              </a:spcAft>
              <a:buClr>
                <a:srgbClr val="D2533C"/>
              </a:buClr>
              <a:buSzPts val="3600"/>
            </a:pPr>
            <a:r>
              <a:rPr lang="en-US" kern="0" dirty="0">
                <a:solidFill>
                  <a:srgbClr val="D2533C"/>
                </a:solidFill>
                <a:latin typeface="Arial"/>
                <a:cs typeface="Arial"/>
                <a:sym typeface="Arial"/>
              </a:rPr>
              <a:t>Deer-Vehicle Collision Trends</a:t>
            </a:r>
          </a:p>
        </p:txBody>
      </p:sp>
      <p:sp>
        <p:nvSpPr>
          <p:cNvPr id="8" name="Rectangle 7"/>
          <p:cNvSpPr/>
          <p:nvPr/>
        </p:nvSpPr>
        <p:spPr>
          <a:xfrm>
            <a:off x="5123809" y="4406360"/>
            <a:ext cx="3178889" cy="568361"/>
          </a:xfrm>
          <a:prstGeom prst="rect">
            <a:avLst/>
          </a:prstGeom>
        </p:spPr>
        <p:txBody>
          <a:bodyPr wrap="square">
            <a:spAutoFit/>
          </a:bodyPr>
          <a:lstStyle/>
          <a:p>
            <a:pPr algn="ctr" defTabSz="685800" eaLnBrk="1" fontAlgn="auto" hangingPunct="1">
              <a:lnSpc>
                <a:spcPct val="107000"/>
              </a:lnSpc>
              <a:spcBef>
                <a:spcPts val="0"/>
              </a:spcBef>
              <a:spcAft>
                <a:spcPts val="600"/>
              </a:spcAft>
              <a:buClr>
                <a:srgbClr val="000000"/>
              </a:buClr>
            </a:pPr>
            <a:r>
              <a:rPr lang="en-US" sz="1500" kern="0" dirty="0">
                <a:solidFill>
                  <a:srgbClr val="000000"/>
                </a:solidFill>
                <a:latin typeface="Arial"/>
                <a:ea typeface="Calibri" panose="020F0502020204030204" pitchFamily="34" charset="0"/>
                <a:cs typeface="Times New Roman" panose="02020603050405020304" pitchFamily="18" charset="0"/>
                <a:sym typeface="Arial"/>
              </a:rPr>
              <a:t>Reportable Deer-Vehicle Collisions Fairfax County (TREDS data)</a:t>
            </a:r>
          </a:p>
        </p:txBody>
      </p:sp>
      <p:pic>
        <p:nvPicPr>
          <p:cNvPr id="10" name="Picture 9">
            <a:extLst>
              <a:ext uri="{FF2B5EF4-FFF2-40B4-BE49-F238E27FC236}">
                <a16:creationId xmlns:a16="http://schemas.microsoft.com/office/drawing/2014/main" id="{799228FD-BC03-44B0-A37D-995CFC4E3F28}"/>
              </a:ext>
            </a:extLst>
          </p:cNvPr>
          <p:cNvPicPr>
            <a:picLocks noChangeAspect="1"/>
          </p:cNvPicPr>
          <p:nvPr/>
        </p:nvPicPr>
        <p:blipFill>
          <a:blip r:embed="rId3"/>
          <a:stretch>
            <a:fillRect/>
          </a:stretch>
        </p:blipFill>
        <p:spPr>
          <a:xfrm>
            <a:off x="865039" y="3909046"/>
            <a:ext cx="3651864" cy="2027783"/>
          </a:xfrm>
          <a:prstGeom prst="rect">
            <a:avLst/>
          </a:prstGeom>
          <a:ln>
            <a:solidFill>
              <a:srgbClr val="000000"/>
            </a:solidFill>
          </a:ln>
        </p:spPr>
      </p:pic>
      <p:pic>
        <p:nvPicPr>
          <p:cNvPr id="16" name="Picture 15">
            <a:extLst>
              <a:ext uri="{FF2B5EF4-FFF2-40B4-BE49-F238E27FC236}">
                <a16:creationId xmlns:a16="http://schemas.microsoft.com/office/drawing/2014/main" id="{5F0A176E-D59D-4C08-946A-7673C8FFAAD3}"/>
              </a:ext>
            </a:extLst>
          </p:cNvPr>
          <p:cNvPicPr>
            <a:picLocks noChangeAspect="1"/>
          </p:cNvPicPr>
          <p:nvPr/>
        </p:nvPicPr>
        <p:blipFill>
          <a:blip r:embed="rId4"/>
          <a:stretch>
            <a:fillRect/>
          </a:stretch>
        </p:blipFill>
        <p:spPr>
          <a:xfrm>
            <a:off x="865039" y="1680460"/>
            <a:ext cx="3651865" cy="2122161"/>
          </a:xfrm>
          <a:prstGeom prst="rect">
            <a:avLst/>
          </a:prstGeom>
          <a:ln>
            <a:solidFill>
              <a:srgbClr val="000000"/>
            </a:solidFill>
          </a:ln>
        </p:spPr>
      </p:pic>
      <p:pic>
        <p:nvPicPr>
          <p:cNvPr id="19" name="Picture 18">
            <a:extLst>
              <a:ext uri="{FF2B5EF4-FFF2-40B4-BE49-F238E27FC236}">
                <a16:creationId xmlns:a16="http://schemas.microsoft.com/office/drawing/2014/main" id="{2C8AD003-3EE5-45FC-A59E-4F7BF3FD8BB0}"/>
              </a:ext>
            </a:extLst>
          </p:cNvPr>
          <p:cNvPicPr>
            <a:picLocks noChangeAspect="1"/>
          </p:cNvPicPr>
          <p:nvPr/>
        </p:nvPicPr>
        <p:blipFill>
          <a:blip r:embed="rId5"/>
          <a:stretch>
            <a:fillRect/>
          </a:stretch>
        </p:blipFill>
        <p:spPr>
          <a:xfrm>
            <a:off x="4825481" y="2042055"/>
            <a:ext cx="3918463" cy="2282296"/>
          </a:xfrm>
          <a:prstGeom prst="rect">
            <a:avLst/>
          </a:prstGeom>
          <a:ln>
            <a:solidFill>
              <a:srgbClr val="000000"/>
            </a:solidFill>
          </a:ln>
        </p:spPr>
      </p:pic>
    </p:spTree>
    <p:extLst>
      <p:ext uri="{BB962C8B-B14F-4D97-AF65-F5344CB8AC3E}">
        <p14:creationId xmlns:p14="http://schemas.microsoft.com/office/powerpoint/2010/main" val="8360427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6DAD259-4BE6-464A-B408-6B8AD09DEFAF}"/>
              </a:ext>
            </a:extLst>
          </p:cNvPr>
          <p:cNvSpPr/>
          <p:nvPr/>
        </p:nvSpPr>
        <p:spPr>
          <a:xfrm>
            <a:off x="800980" y="1906181"/>
            <a:ext cx="7882304" cy="3954929"/>
          </a:xfrm>
          <a:prstGeom prst="rect">
            <a:avLst/>
          </a:prstGeom>
        </p:spPr>
        <p:txBody>
          <a:bodyPr wrap="square">
            <a:spAutoFit/>
          </a:bodyPr>
          <a:lstStyle/>
          <a:p>
            <a:pPr marL="214313" indent="-214313" defTabSz="685800" eaLnBrk="1" fontAlgn="auto" hangingPunct="1">
              <a:spcBef>
                <a:spcPts val="0"/>
              </a:spcBef>
              <a:spcAft>
                <a:spcPts val="900"/>
              </a:spcAft>
              <a:buClr>
                <a:srgbClr val="000000"/>
              </a:buClr>
              <a:buFont typeface="Wingdings" panose="05000000000000000000" pitchFamily="2" charset="2"/>
              <a:buChar char="§"/>
              <a:defRPr/>
            </a:pPr>
            <a:r>
              <a:rPr lang="en-US" altLang="en-US" sz="1800" kern="0" dirty="0">
                <a:solidFill>
                  <a:srgbClr val="000000"/>
                </a:solidFill>
                <a:latin typeface="Arial"/>
                <a:cs typeface="Calibri" panose="020F0502020204030204" pitchFamily="34" charset="0"/>
                <a:sym typeface="Arial"/>
              </a:rPr>
              <a:t>Standardized approach based on Jacobson et al. (1997) using infrared-triggered cameras to estimate deer at a bait station.  </a:t>
            </a:r>
          </a:p>
          <a:p>
            <a:pPr marL="214313" indent="-214313" defTabSz="685800" eaLnBrk="1" fontAlgn="auto" hangingPunct="1">
              <a:spcBef>
                <a:spcPts val="0"/>
              </a:spcBef>
              <a:spcAft>
                <a:spcPts val="900"/>
              </a:spcAft>
              <a:buClr>
                <a:srgbClr val="000000"/>
              </a:buClr>
              <a:buFont typeface="Wingdings" panose="05000000000000000000" pitchFamily="2" charset="2"/>
              <a:buChar char="§"/>
              <a:defRPr/>
            </a:pPr>
            <a:r>
              <a:rPr lang="en-US" altLang="en-US" sz="1800" kern="0" dirty="0">
                <a:solidFill>
                  <a:srgbClr val="000000"/>
                </a:solidFill>
                <a:latin typeface="Arial"/>
                <a:cs typeface="Calibri" panose="020F0502020204030204" pitchFamily="34" charset="0"/>
                <a:sym typeface="Arial"/>
              </a:rPr>
              <a:t>Restrictions on time of year that </a:t>
            </a:r>
            <a:r>
              <a:rPr lang="en-US" altLang="en-US" sz="1800" u="sng" kern="0" dirty="0">
                <a:solidFill>
                  <a:srgbClr val="000000"/>
                </a:solidFill>
                <a:latin typeface="Arial"/>
                <a:cs typeface="Calibri" panose="020F0502020204030204" pitchFamily="34" charset="0"/>
                <a:sym typeface="Arial"/>
              </a:rPr>
              <a:t>baited </a:t>
            </a:r>
            <a:r>
              <a:rPr lang="en-US" altLang="en-US" sz="1800" kern="0" dirty="0">
                <a:solidFill>
                  <a:srgbClr val="000000"/>
                </a:solidFill>
                <a:latin typeface="Arial"/>
                <a:cs typeface="Calibri" panose="020F0502020204030204" pitchFamily="34" charset="0"/>
                <a:sym typeface="Arial"/>
              </a:rPr>
              <a:t>camera surveys can be conducted.  </a:t>
            </a:r>
          </a:p>
          <a:p>
            <a:pPr marL="557213" lvl="1" indent="-214313" defTabSz="685800" eaLnBrk="1" fontAlgn="auto" hangingPunct="1">
              <a:spcBef>
                <a:spcPts val="0"/>
              </a:spcBef>
              <a:spcAft>
                <a:spcPts val="450"/>
              </a:spcAft>
              <a:buClr>
                <a:srgbClr val="000000"/>
              </a:buClr>
              <a:buFont typeface="Wingdings" panose="05000000000000000000" pitchFamily="2" charset="2"/>
              <a:buChar char="§"/>
              <a:defRPr/>
            </a:pPr>
            <a:r>
              <a:rPr lang="en-US" altLang="en-US" sz="1800" kern="0" dirty="0">
                <a:solidFill>
                  <a:srgbClr val="000000"/>
                </a:solidFill>
                <a:latin typeface="Arial"/>
                <a:cs typeface="Calibri" panose="020F0502020204030204" pitchFamily="34" charset="0"/>
                <a:sym typeface="Arial"/>
              </a:rPr>
              <a:t>Should be conducted post-fawning season but prior to antler drop (May to January)</a:t>
            </a:r>
          </a:p>
          <a:p>
            <a:pPr marL="557213" lvl="1" indent="-214313" defTabSz="685800" eaLnBrk="1" fontAlgn="auto" hangingPunct="1">
              <a:spcBef>
                <a:spcPts val="0"/>
              </a:spcBef>
              <a:spcAft>
                <a:spcPts val="900"/>
              </a:spcAft>
              <a:buClr>
                <a:srgbClr val="000000"/>
              </a:buClr>
              <a:buFont typeface="Wingdings" panose="05000000000000000000" pitchFamily="2" charset="2"/>
              <a:buChar char="§"/>
              <a:defRPr/>
            </a:pPr>
            <a:r>
              <a:rPr lang="en-US" altLang="en-US" sz="1800" kern="0" dirty="0">
                <a:solidFill>
                  <a:srgbClr val="000000"/>
                </a:solidFill>
                <a:latin typeface="Arial"/>
                <a:cs typeface="Calibri" panose="020F0502020204030204" pitchFamily="34" charset="0"/>
                <a:sym typeface="Arial"/>
              </a:rPr>
              <a:t>State regulations prohibit feeding deer after Sept 1. and through the end of the hunting season (April in Fairfax County).</a:t>
            </a:r>
          </a:p>
          <a:p>
            <a:pPr marL="214313" lvl="1" indent="-214313" defTabSz="685800" eaLnBrk="1" fontAlgn="auto" hangingPunct="1">
              <a:spcBef>
                <a:spcPts val="0"/>
              </a:spcBef>
              <a:spcAft>
                <a:spcPts val="450"/>
              </a:spcAft>
              <a:buClr>
                <a:srgbClr val="000000"/>
              </a:buClr>
              <a:buFont typeface="Wingdings" panose="05000000000000000000" pitchFamily="2" charset="2"/>
              <a:buChar char="§"/>
              <a:defRPr/>
            </a:pPr>
            <a:r>
              <a:rPr lang="en-US" altLang="en-US" sz="1800" kern="0" dirty="0">
                <a:solidFill>
                  <a:srgbClr val="000000"/>
                </a:solidFill>
                <a:latin typeface="Arial"/>
                <a:cs typeface="Calibri" panose="020F0502020204030204" pitchFamily="34" charset="0"/>
                <a:sym typeface="Arial"/>
              </a:rPr>
              <a:t>Allows consistency in sampling and comparison among parks over time to establish trends.</a:t>
            </a:r>
          </a:p>
          <a:p>
            <a:pPr marL="557213" lvl="2" indent="-214313" defTabSz="685800" eaLnBrk="1" fontAlgn="auto" hangingPunct="1">
              <a:spcBef>
                <a:spcPts val="0"/>
              </a:spcBef>
              <a:spcAft>
                <a:spcPts val="450"/>
              </a:spcAft>
              <a:buClr>
                <a:srgbClr val="000000"/>
              </a:buClr>
              <a:buFont typeface="Wingdings" panose="05000000000000000000" pitchFamily="2" charset="2"/>
              <a:buChar char="§"/>
              <a:defRPr/>
            </a:pPr>
            <a:r>
              <a:rPr lang="en-US" altLang="en-US" sz="1800" kern="0" dirty="0">
                <a:solidFill>
                  <a:srgbClr val="000000"/>
                </a:solidFill>
                <a:latin typeface="Arial"/>
                <a:cs typeface="Calibri" panose="020F0502020204030204" pitchFamily="34" charset="0"/>
                <a:sym typeface="Arial"/>
              </a:rPr>
              <a:t>Does not represent a complete census or exact number of deer. </a:t>
            </a:r>
          </a:p>
          <a:p>
            <a:pPr marL="557213" lvl="2" indent="-214313" defTabSz="685800" eaLnBrk="1" fontAlgn="auto" hangingPunct="1">
              <a:spcBef>
                <a:spcPts val="0"/>
              </a:spcBef>
              <a:spcAft>
                <a:spcPts val="900"/>
              </a:spcAft>
              <a:buClr>
                <a:srgbClr val="000000"/>
              </a:buClr>
              <a:buFont typeface="Wingdings" panose="05000000000000000000" pitchFamily="2" charset="2"/>
              <a:buChar char="§"/>
              <a:defRPr/>
            </a:pPr>
            <a:r>
              <a:rPr lang="en-US" altLang="en-US" sz="1800" kern="0" dirty="0">
                <a:solidFill>
                  <a:srgbClr val="000000"/>
                </a:solidFill>
                <a:latin typeface="Arial"/>
                <a:cs typeface="Calibri" panose="020F0502020204030204" pitchFamily="34" charset="0"/>
                <a:sym typeface="Arial"/>
              </a:rPr>
              <a:t>Not used to set bag limits in individual parks. </a:t>
            </a:r>
          </a:p>
        </p:txBody>
      </p:sp>
      <p:sp>
        <p:nvSpPr>
          <p:cNvPr id="2" name="Rectangle 1">
            <a:extLst>
              <a:ext uri="{FF2B5EF4-FFF2-40B4-BE49-F238E27FC236}">
                <a16:creationId xmlns:a16="http://schemas.microsoft.com/office/drawing/2014/main" id="{7FA037CB-EFB3-48F4-8B5A-BFA4AA5E926E}"/>
              </a:ext>
            </a:extLst>
          </p:cNvPr>
          <p:cNvSpPr/>
          <p:nvPr/>
        </p:nvSpPr>
        <p:spPr>
          <a:xfrm>
            <a:off x="564994" y="1316209"/>
            <a:ext cx="8014013" cy="461665"/>
          </a:xfrm>
          <a:prstGeom prst="rect">
            <a:avLst/>
          </a:prstGeom>
        </p:spPr>
        <p:txBody>
          <a:bodyPr wrap="square">
            <a:spAutoFit/>
          </a:bodyPr>
          <a:lstStyle/>
          <a:p>
            <a:pPr algn="ctr" defTabSz="685800" eaLnBrk="1" fontAlgn="auto" hangingPunct="1">
              <a:spcBef>
                <a:spcPts val="0"/>
              </a:spcBef>
              <a:spcAft>
                <a:spcPts val="0"/>
              </a:spcAft>
              <a:buClr>
                <a:srgbClr val="D2533C"/>
              </a:buClr>
              <a:buSzPts val="3600"/>
            </a:pPr>
            <a:r>
              <a:rPr lang="en-US" kern="0" dirty="0">
                <a:solidFill>
                  <a:srgbClr val="D2533C"/>
                </a:solidFill>
                <a:latin typeface="Arial"/>
                <a:cs typeface="Arial"/>
                <a:sym typeface="Arial"/>
              </a:rPr>
              <a:t>Deer Management Data Collection – Camera Surveys</a:t>
            </a:r>
          </a:p>
        </p:txBody>
      </p:sp>
      <p:sp>
        <p:nvSpPr>
          <p:cNvPr id="4" name="Slide Number Placeholder 1">
            <a:extLst>
              <a:ext uri="{FF2B5EF4-FFF2-40B4-BE49-F238E27FC236}">
                <a16:creationId xmlns:a16="http://schemas.microsoft.com/office/drawing/2014/main" id="{2F0D0A3C-41A3-44C9-9350-4C683C680B87}"/>
              </a:ext>
            </a:extLst>
          </p:cNvPr>
          <p:cNvSpPr>
            <a:spLocks noGrp="1"/>
          </p:cNvSpPr>
          <p:nvPr/>
        </p:nvSpPr>
        <p:spPr>
          <a:xfrm>
            <a:off x="7616483" y="870182"/>
            <a:ext cx="1066800" cy="246888"/>
          </a:xfrm>
          <a:prstGeom prst="rect">
            <a:avLst/>
          </a:prstGeom>
          <a:noFill/>
          <a:ln>
            <a:noFill/>
          </a:ln>
        </p:spPr>
        <p:txBody>
          <a:bodyPr spcFirstLastPara="1" wrap="square" lIns="68569" tIns="34275" rIns="68569" bIns="34275"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40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40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40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40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40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40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40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40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400" b="1" i="0" u="none" strike="noStrike" cap="none">
                <a:solidFill>
                  <a:srgbClr val="FFFFFF"/>
                </a:solidFill>
                <a:latin typeface="Arial"/>
                <a:ea typeface="Arial"/>
                <a:cs typeface="Arial"/>
                <a:sym typeface="Arial"/>
              </a:defRPr>
            </a:lvl9pPr>
          </a:lstStyle>
          <a:p>
            <a:pPr defTabSz="685800" eaLnBrk="1" fontAlgn="auto" hangingPunct="1"/>
            <a:fld id="{00000000-1234-1234-1234-123412341234}" type="slidenum">
              <a:rPr lang="en-US" sz="1050" kern="0"/>
              <a:pPr defTabSz="685800" eaLnBrk="1" fontAlgn="auto" hangingPunct="1"/>
              <a:t>26</a:t>
            </a:fld>
            <a:endParaRPr lang="en-US" sz="1050" kern="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defTabSz="685800" eaLnBrk="1" fontAlgn="auto" hangingPunct="1">
              <a:spcAft>
                <a:spcPts val="0"/>
              </a:spcAft>
              <a:buClr>
                <a:srgbClr val="000000"/>
              </a:buClr>
            </a:pPr>
            <a:fld id="{00000000-1234-1234-1234-123412341234}" type="slidenum">
              <a:rPr lang="en-US" kern="0"/>
              <a:pPr defTabSz="685800" eaLnBrk="1" fontAlgn="auto" hangingPunct="1">
                <a:spcAft>
                  <a:spcPts val="0"/>
                </a:spcAft>
                <a:buClr>
                  <a:srgbClr val="000000"/>
                </a:buClr>
              </a:pPr>
              <a:t>27</a:t>
            </a:fld>
            <a:endParaRPr lang="en-US" kern="0" dirty="0"/>
          </a:p>
        </p:txBody>
      </p:sp>
      <p:pic>
        <p:nvPicPr>
          <p:cNvPr id="3" name="Picture 2" descr="C:\Users\kedwa9\Pictures\deer surve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3299" y="1953145"/>
            <a:ext cx="2057400" cy="2743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 name="Rectangle 1"/>
          <p:cNvSpPr>
            <a:spLocks noChangeArrowheads="1"/>
          </p:cNvSpPr>
          <p:nvPr/>
        </p:nvSpPr>
        <p:spPr bwMode="auto">
          <a:xfrm>
            <a:off x="3611693" y="4797697"/>
            <a:ext cx="2188998" cy="1121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685800" eaLnBrk="1" fontAlgn="auto" hangingPunct="1">
              <a:lnSpc>
                <a:spcPct val="107000"/>
              </a:lnSpc>
              <a:spcBef>
                <a:spcPct val="0"/>
              </a:spcBef>
              <a:spcAft>
                <a:spcPts val="600"/>
              </a:spcAft>
              <a:buClrTx/>
              <a:buNone/>
            </a:pPr>
            <a:r>
              <a:rPr lang="en-US" altLang="en-US" sz="1050" kern="0" dirty="0">
                <a:solidFill>
                  <a:srgbClr val="292934"/>
                </a:solidFill>
                <a:latin typeface="Calibri" panose="020F0502020204030204" pitchFamily="34" charset="0"/>
                <a:ea typeface="Calibri" panose="020F0502020204030204" pitchFamily="34" charset="0"/>
                <a:cs typeface="Times New Roman" panose="02020603050405020304" pitchFamily="18" charset="0"/>
                <a:sym typeface="Arial"/>
              </a:rPr>
              <a:t>Jacobson, H.A., J.C. Kroll, R.W. Browning, B.H. Koerth, and M.H. Conway. 1997. Infrared-triggered cameras for censusing white-tailed deer. Wildlife Society Bulletin 1997, 25(2):547-556.</a:t>
            </a:r>
          </a:p>
        </p:txBody>
      </p:sp>
      <p:pic>
        <p:nvPicPr>
          <p:cNvPr id="5"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12594" y="1953145"/>
            <a:ext cx="2471738" cy="185380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16804" y="1977867"/>
            <a:ext cx="2514600" cy="18859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1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16805" y="4086895"/>
            <a:ext cx="2526506" cy="142160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85FC0F01-6C57-4018-B234-FA92F402671C}"/>
              </a:ext>
            </a:extLst>
          </p:cNvPr>
          <p:cNvSpPr/>
          <p:nvPr/>
        </p:nvSpPr>
        <p:spPr>
          <a:xfrm>
            <a:off x="564994" y="1316209"/>
            <a:ext cx="8014013" cy="461665"/>
          </a:xfrm>
          <a:prstGeom prst="rect">
            <a:avLst/>
          </a:prstGeom>
        </p:spPr>
        <p:txBody>
          <a:bodyPr wrap="square">
            <a:spAutoFit/>
          </a:bodyPr>
          <a:lstStyle/>
          <a:p>
            <a:pPr algn="ctr" defTabSz="685800" eaLnBrk="1" fontAlgn="auto" hangingPunct="1">
              <a:spcBef>
                <a:spcPts val="0"/>
              </a:spcBef>
              <a:spcAft>
                <a:spcPts val="0"/>
              </a:spcAft>
              <a:buClr>
                <a:srgbClr val="D2533C"/>
              </a:buClr>
              <a:buSzPts val="3600"/>
            </a:pPr>
            <a:r>
              <a:rPr lang="en-US" kern="0" dirty="0">
                <a:solidFill>
                  <a:srgbClr val="D2533C"/>
                </a:solidFill>
                <a:latin typeface="Arial"/>
                <a:cs typeface="Arial"/>
                <a:sym typeface="Arial"/>
              </a:rPr>
              <a:t>Deer Management Data Collection – Camera Surveys</a:t>
            </a:r>
          </a:p>
        </p:txBody>
      </p:sp>
      <p:pic>
        <p:nvPicPr>
          <p:cNvPr id="10" name="Picture 9">
            <a:extLst>
              <a:ext uri="{FF2B5EF4-FFF2-40B4-BE49-F238E27FC236}">
                <a16:creationId xmlns:a16="http://schemas.microsoft.com/office/drawing/2014/main" id="{BECE7268-09AB-4B96-AB58-4116CD8D9F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12595" y="4084108"/>
            <a:ext cx="2532253" cy="1424393"/>
          </a:xfrm>
          <a:prstGeom prst="rect">
            <a:avLst/>
          </a:prstGeom>
          <a:ln>
            <a:solidFill>
              <a:schemeClr val="tx1"/>
            </a:solidFill>
          </a:ln>
        </p:spPr>
      </p:pic>
    </p:spTree>
    <p:extLst>
      <p:ext uri="{BB962C8B-B14F-4D97-AF65-F5344CB8AC3E}">
        <p14:creationId xmlns:p14="http://schemas.microsoft.com/office/powerpoint/2010/main" val="26065386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0CD9C-FD8E-4873-97AF-5CF47C4639C6}"/>
              </a:ext>
            </a:extLst>
          </p:cNvPr>
          <p:cNvSpPr>
            <a:spLocks noGrp="1"/>
          </p:cNvSpPr>
          <p:nvPr>
            <p:ph type="title"/>
          </p:nvPr>
        </p:nvSpPr>
        <p:spPr>
          <a:xfrm>
            <a:off x="578534" y="1424170"/>
            <a:ext cx="7986932" cy="742950"/>
          </a:xfrm>
        </p:spPr>
        <p:txBody>
          <a:bodyPr/>
          <a:lstStyle/>
          <a:p>
            <a:pPr lvl="0" algn="ctr"/>
            <a:r>
              <a:rPr lang="en-US" sz="2400" dirty="0">
                <a:latin typeface="+mj-lt"/>
              </a:rPr>
              <a:t>Deer Management Data Collection - CWD Surveillance</a:t>
            </a:r>
            <a:br>
              <a:rPr lang="en-US" sz="2400" dirty="0">
                <a:latin typeface="+mj-lt"/>
              </a:rPr>
            </a:br>
            <a:endParaRPr lang="en-US" sz="2400" dirty="0">
              <a:latin typeface="+mj-lt"/>
            </a:endParaRPr>
          </a:p>
        </p:txBody>
      </p:sp>
      <p:sp>
        <p:nvSpPr>
          <p:cNvPr id="3" name="Slide Number Placeholder 2">
            <a:extLst>
              <a:ext uri="{FF2B5EF4-FFF2-40B4-BE49-F238E27FC236}">
                <a16:creationId xmlns:a16="http://schemas.microsoft.com/office/drawing/2014/main" id="{9632FEE2-29C8-4CC6-9505-7F1AE9EFDDF5}"/>
              </a:ext>
            </a:extLst>
          </p:cNvPr>
          <p:cNvSpPr>
            <a:spLocks noGrp="1"/>
          </p:cNvSpPr>
          <p:nvPr>
            <p:ph type="sldNum" idx="12"/>
          </p:nvPr>
        </p:nvSpPr>
        <p:spPr/>
        <p:txBody>
          <a:bodyPr/>
          <a:lstStyle/>
          <a:p>
            <a:pPr defTabSz="685800" eaLnBrk="1" fontAlgn="auto" hangingPunct="1">
              <a:spcAft>
                <a:spcPts val="0"/>
              </a:spcAft>
              <a:buClr>
                <a:srgbClr val="000000"/>
              </a:buClr>
            </a:pPr>
            <a:fld id="{00000000-1234-1234-1234-123412341234}" type="slidenum">
              <a:rPr lang="en-US" kern="0"/>
              <a:pPr defTabSz="685800" eaLnBrk="1" fontAlgn="auto" hangingPunct="1">
                <a:spcAft>
                  <a:spcPts val="0"/>
                </a:spcAft>
                <a:buClr>
                  <a:srgbClr val="000000"/>
                </a:buClr>
              </a:pPr>
              <a:t>28</a:t>
            </a:fld>
            <a:endParaRPr lang="en-US" kern="0" dirty="0"/>
          </a:p>
        </p:txBody>
      </p:sp>
      <p:pic>
        <p:nvPicPr>
          <p:cNvPr id="8" name="Picture 7" descr="A deer standing in the grass&#10;&#10;Description automatically generated">
            <a:extLst>
              <a:ext uri="{FF2B5EF4-FFF2-40B4-BE49-F238E27FC236}">
                <a16:creationId xmlns:a16="http://schemas.microsoft.com/office/drawing/2014/main" id="{B744509C-3CBC-4C92-90A4-B7ABF61BD140}"/>
              </a:ext>
            </a:extLst>
          </p:cNvPr>
          <p:cNvPicPr>
            <a:picLocks noChangeAspect="1"/>
          </p:cNvPicPr>
          <p:nvPr/>
        </p:nvPicPr>
        <p:blipFill>
          <a:blip r:embed="rId3"/>
          <a:stretch>
            <a:fillRect/>
          </a:stretch>
        </p:blipFill>
        <p:spPr>
          <a:xfrm>
            <a:off x="5599666" y="3429000"/>
            <a:ext cx="3195542" cy="2125819"/>
          </a:xfrm>
          <a:prstGeom prst="rect">
            <a:avLst/>
          </a:prstGeom>
          <a:ln>
            <a:solidFill>
              <a:schemeClr val="tx1"/>
            </a:solidFill>
          </a:ln>
        </p:spPr>
      </p:pic>
      <p:pic>
        <p:nvPicPr>
          <p:cNvPr id="9" name="Picture 8" descr="A picture containing food&#10;&#10;Description automatically generated">
            <a:extLst>
              <a:ext uri="{FF2B5EF4-FFF2-40B4-BE49-F238E27FC236}">
                <a16:creationId xmlns:a16="http://schemas.microsoft.com/office/drawing/2014/main" id="{D7653820-E818-479D-82DA-458D8F98A17F}"/>
              </a:ext>
            </a:extLst>
          </p:cNvPr>
          <p:cNvPicPr>
            <a:picLocks noChangeAspect="1"/>
          </p:cNvPicPr>
          <p:nvPr/>
        </p:nvPicPr>
        <p:blipFill>
          <a:blip r:embed="rId4"/>
          <a:stretch>
            <a:fillRect/>
          </a:stretch>
        </p:blipFill>
        <p:spPr>
          <a:xfrm>
            <a:off x="7305844" y="2056283"/>
            <a:ext cx="1489364" cy="1117023"/>
          </a:xfrm>
          <a:prstGeom prst="rect">
            <a:avLst/>
          </a:prstGeom>
          <a:ln>
            <a:solidFill>
              <a:schemeClr val="tx1"/>
            </a:solidFill>
          </a:ln>
        </p:spPr>
      </p:pic>
      <p:sp>
        <p:nvSpPr>
          <p:cNvPr id="11" name="TextBox 10">
            <a:extLst>
              <a:ext uri="{FF2B5EF4-FFF2-40B4-BE49-F238E27FC236}">
                <a16:creationId xmlns:a16="http://schemas.microsoft.com/office/drawing/2014/main" id="{A93CC7D0-F936-4D1E-8575-1871590749B5}"/>
              </a:ext>
            </a:extLst>
          </p:cNvPr>
          <p:cNvSpPr txBox="1"/>
          <p:nvPr/>
        </p:nvSpPr>
        <p:spPr>
          <a:xfrm>
            <a:off x="481551" y="3362874"/>
            <a:ext cx="4887085" cy="2281137"/>
          </a:xfrm>
          <a:prstGeom prst="rect">
            <a:avLst/>
          </a:prstGeom>
          <a:noFill/>
        </p:spPr>
        <p:txBody>
          <a:bodyPr wrap="square">
            <a:spAutoFit/>
          </a:bodyPr>
          <a:lstStyle/>
          <a:p>
            <a:pPr marL="214313" indent="-214313" defTabSz="685800" eaLnBrk="1" fontAlgn="auto" hangingPunct="1">
              <a:lnSpc>
                <a:spcPct val="107000"/>
              </a:lnSpc>
              <a:spcBef>
                <a:spcPts val="0"/>
              </a:spcBef>
              <a:spcAft>
                <a:spcPts val="600"/>
              </a:spcAft>
              <a:buClr>
                <a:srgbClr val="000000"/>
              </a:buClr>
              <a:buFont typeface="Wingdings" panose="05000000000000000000" pitchFamily="2" charset="2"/>
              <a:buChar char="§"/>
            </a:pPr>
            <a:r>
              <a:rPr lang="en-US" sz="1500" kern="0" dirty="0">
                <a:solidFill>
                  <a:srgbClr val="000000"/>
                </a:solidFill>
                <a:latin typeface="Arial"/>
                <a:ea typeface="Calibri" panose="020F0502020204030204" pitchFamily="34" charset="0"/>
                <a:cs typeface="Times New Roman" panose="02020603050405020304" pitchFamily="18" charset="0"/>
                <a:sym typeface="Arial"/>
              </a:rPr>
              <a:t>Medial retropharyngeal lymph node samples were collected from 132 deer harvested in 55 parks, plus 2 deer dispatched by Animal Protection Police. </a:t>
            </a:r>
          </a:p>
          <a:p>
            <a:pPr marL="214313" indent="-214313" defTabSz="685800" eaLnBrk="1" fontAlgn="auto" hangingPunct="1">
              <a:lnSpc>
                <a:spcPct val="107000"/>
              </a:lnSpc>
              <a:spcBef>
                <a:spcPts val="0"/>
              </a:spcBef>
              <a:spcAft>
                <a:spcPts val="600"/>
              </a:spcAft>
              <a:buClr>
                <a:srgbClr val="000000"/>
              </a:buClr>
              <a:buFont typeface="Wingdings" panose="05000000000000000000" pitchFamily="2" charset="2"/>
              <a:buChar char="§"/>
            </a:pPr>
            <a:r>
              <a:rPr lang="en-US" sz="1500" kern="0" dirty="0">
                <a:solidFill>
                  <a:srgbClr val="000000"/>
                </a:solidFill>
                <a:latin typeface="Arial"/>
                <a:ea typeface="Calibri" panose="020F0502020204030204" pitchFamily="34" charset="0"/>
                <a:cs typeface="Times New Roman" panose="02020603050405020304" pitchFamily="18" charset="0"/>
                <a:sym typeface="Arial"/>
              </a:rPr>
              <a:t>Samples were submitted to the Wisconsin Veterinary Diagnostics Laboratory for CWD testing. </a:t>
            </a:r>
          </a:p>
          <a:p>
            <a:pPr marL="214313" indent="-214313" defTabSz="685800" eaLnBrk="1" fontAlgn="auto" hangingPunct="1">
              <a:lnSpc>
                <a:spcPct val="107000"/>
              </a:lnSpc>
              <a:spcBef>
                <a:spcPts val="0"/>
              </a:spcBef>
              <a:spcAft>
                <a:spcPts val="600"/>
              </a:spcAft>
              <a:buClr>
                <a:srgbClr val="000000"/>
              </a:buClr>
              <a:buFont typeface="Wingdings" panose="05000000000000000000" pitchFamily="2" charset="2"/>
              <a:buChar char="§"/>
            </a:pPr>
            <a:r>
              <a:rPr lang="en-US" sz="1500" kern="0" dirty="0">
                <a:solidFill>
                  <a:srgbClr val="000000"/>
                </a:solidFill>
                <a:latin typeface="Arial"/>
                <a:ea typeface="Calibri" panose="020F0502020204030204" pitchFamily="34" charset="0"/>
                <a:cs typeface="Times New Roman" panose="02020603050405020304" pitchFamily="18" charset="0"/>
                <a:sym typeface="Arial"/>
              </a:rPr>
              <a:t>All results came back as “Not Detected.” </a:t>
            </a:r>
          </a:p>
          <a:p>
            <a:pPr marL="214313" indent="-214313" defTabSz="685800" eaLnBrk="1" fontAlgn="auto" hangingPunct="1">
              <a:lnSpc>
                <a:spcPct val="107000"/>
              </a:lnSpc>
              <a:spcBef>
                <a:spcPts val="0"/>
              </a:spcBef>
              <a:spcAft>
                <a:spcPts val="600"/>
              </a:spcAft>
              <a:buClr>
                <a:srgbClr val="000000"/>
              </a:buClr>
              <a:buFont typeface="Wingdings" panose="05000000000000000000" pitchFamily="2" charset="2"/>
              <a:buChar char="§"/>
            </a:pPr>
            <a:r>
              <a:rPr lang="en-US" sz="1500" kern="0" dirty="0">
                <a:solidFill>
                  <a:srgbClr val="000000"/>
                </a:solidFill>
                <a:latin typeface="Arial"/>
                <a:ea typeface="Calibri" panose="020F0502020204030204" pitchFamily="34" charset="0"/>
                <a:cs typeface="Times New Roman" panose="02020603050405020304" pitchFamily="18" charset="0"/>
                <a:sym typeface="Arial"/>
              </a:rPr>
              <a:t>All test results were reported to the DWR State Wildlife Veterinarian and Wildlife Disease Biologist.</a:t>
            </a:r>
          </a:p>
        </p:txBody>
      </p:sp>
      <p:sp>
        <p:nvSpPr>
          <p:cNvPr id="13" name="TextBox 12">
            <a:extLst>
              <a:ext uri="{FF2B5EF4-FFF2-40B4-BE49-F238E27FC236}">
                <a16:creationId xmlns:a16="http://schemas.microsoft.com/office/drawing/2014/main" id="{37AB1A89-7C55-4C8A-B9FF-80955F05B775}"/>
              </a:ext>
            </a:extLst>
          </p:cNvPr>
          <p:cNvSpPr txBox="1"/>
          <p:nvPr/>
        </p:nvSpPr>
        <p:spPr>
          <a:xfrm>
            <a:off x="481552" y="2000590"/>
            <a:ext cx="6681248" cy="1386277"/>
          </a:xfrm>
          <a:prstGeom prst="rect">
            <a:avLst/>
          </a:prstGeom>
          <a:noFill/>
        </p:spPr>
        <p:txBody>
          <a:bodyPr wrap="square">
            <a:spAutoFit/>
          </a:bodyPr>
          <a:lstStyle/>
          <a:p>
            <a:pPr marL="214313" indent="-214313" defTabSz="685800" eaLnBrk="1" fontAlgn="auto" hangingPunct="1">
              <a:lnSpc>
                <a:spcPct val="107000"/>
              </a:lnSpc>
              <a:spcBef>
                <a:spcPts val="0"/>
              </a:spcBef>
              <a:spcAft>
                <a:spcPts val="600"/>
              </a:spcAft>
              <a:buClr>
                <a:srgbClr val="000000"/>
              </a:buClr>
              <a:buFont typeface="Wingdings" panose="05000000000000000000" pitchFamily="2" charset="2"/>
              <a:buChar char="§"/>
            </a:pPr>
            <a:r>
              <a:rPr lang="en-US" sz="1500" kern="0" dirty="0">
                <a:solidFill>
                  <a:srgbClr val="000000"/>
                </a:solidFill>
                <a:latin typeface="Arial"/>
                <a:ea typeface="Calibri" panose="020F0502020204030204" pitchFamily="34" charset="0"/>
                <a:cs typeface="Times New Roman" panose="02020603050405020304" pitchFamily="18" charset="0"/>
                <a:sym typeface="Arial"/>
              </a:rPr>
              <a:t>Staff conducted sampling of white-tailed deer for CWD surveillance from hunter-harvested deer dropped off at CWD freezer stations and from sharpshooting from October 2020 – March 2021.</a:t>
            </a:r>
          </a:p>
          <a:p>
            <a:pPr marL="214313" indent="-214313" defTabSz="685800" eaLnBrk="1" fontAlgn="auto" hangingPunct="1">
              <a:lnSpc>
                <a:spcPct val="107000"/>
              </a:lnSpc>
              <a:spcBef>
                <a:spcPts val="0"/>
              </a:spcBef>
              <a:spcAft>
                <a:spcPts val="600"/>
              </a:spcAft>
              <a:buClr>
                <a:srgbClr val="000000"/>
              </a:buClr>
              <a:buFont typeface="Wingdings" panose="05000000000000000000" pitchFamily="2" charset="2"/>
              <a:buChar char="§"/>
            </a:pPr>
            <a:r>
              <a:rPr lang="en-US" sz="1500" kern="0" dirty="0">
                <a:solidFill>
                  <a:srgbClr val="000000"/>
                </a:solidFill>
                <a:latin typeface="Arial"/>
                <a:ea typeface="Calibri" panose="020F0502020204030204" pitchFamily="34" charset="0"/>
                <a:cs typeface="Times New Roman" panose="02020603050405020304" pitchFamily="18" charset="0"/>
                <a:sym typeface="Arial"/>
              </a:rPr>
              <a:t>Staff were trained by DWR personnel and followed agency guidelines for the sampling of deer and testing for CWD. </a:t>
            </a:r>
          </a:p>
        </p:txBody>
      </p:sp>
    </p:spTree>
    <p:extLst>
      <p:ext uri="{BB962C8B-B14F-4D97-AF65-F5344CB8AC3E}">
        <p14:creationId xmlns:p14="http://schemas.microsoft.com/office/powerpoint/2010/main" val="16737381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783DECE-CF55-4816-AB86-81C60CBFD081}"/>
              </a:ext>
            </a:extLst>
          </p:cNvPr>
          <p:cNvSpPr>
            <a:spLocks noGrp="1"/>
          </p:cNvSpPr>
          <p:nvPr>
            <p:ph type="sldNum" idx="12"/>
          </p:nvPr>
        </p:nvSpPr>
        <p:spPr/>
        <p:txBody>
          <a:bodyPr/>
          <a:lstStyle/>
          <a:p>
            <a:pPr defTabSz="685800" eaLnBrk="1" fontAlgn="auto" hangingPunct="1">
              <a:spcAft>
                <a:spcPts val="0"/>
              </a:spcAft>
              <a:buClr>
                <a:srgbClr val="000000"/>
              </a:buClr>
            </a:pPr>
            <a:fld id="{00000000-1234-1234-1234-123412341234}" type="slidenum">
              <a:rPr lang="en-US" kern="0"/>
              <a:pPr defTabSz="685800" eaLnBrk="1" fontAlgn="auto" hangingPunct="1">
                <a:spcAft>
                  <a:spcPts val="0"/>
                </a:spcAft>
                <a:buClr>
                  <a:srgbClr val="000000"/>
                </a:buClr>
              </a:pPr>
              <a:t>29</a:t>
            </a:fld>
            <a:endParaRPr lang="en-US" kern="0" dirty="0"/>
          </a:p>
        </p:txBody>
      </p:sp>
      <p:sp>
        <p:nvSpPr>
          <p:cNvPr id="3" name="Title 21">
            <a:extLst>
              <a:ext uri="{FF2B5EF4-FFF2-40B4-BE49-F238E27FC236}">
                <a16:creationId xmlns:a16="http://schemas.microsoft.com/office/drawing/2014/main" id="{0FDD9766-2C68-4E37-A9DD-90F8536D0682}"/>
              </a:ext>
            </a:extLst>
          </p:cNvPr>
          <p:cNvSpPr txBox="1">
            <a:spLocks/>
          </p:cNvSpPr>
          <p:nvPr/>
        </p:nvSpPr>
        <p:spPr>
          <a:xfrm>
            <a:off x="1526936" y="1224834"/>
            <a:ext cx="6090130" cy="830997"/>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685800" eaLnBrk="1" fontAlgn="auto" hangingPunct="1">
              <a:buClr>
                <a:srgbClr val="D2533C"/>
              </a:buClr>
              <a:buSzPts val="3600"/>
            </a:pPr>
            <a:r>
              <a:rPr lang="en-US" sz="2400" kern="0" dirty="0">
                <a:solidFill>
                  <a:srgbClr val="D2533C"/>
                </a:solidFill>
              </a:rPr>
              <a:t>Fairfax County Deer Management Program</a:t>
            </a:r>
          </a:p>
          <a:p>
            <a:pPr algn="ctr" defTabSz="685800" eaLnBrk="1" fontAlgn="auto" hangingPunct="1">
              <a:buClr>
                <a:srgbClr val="D2533C"/>
              </a:buClr>
              <a:buSzPts val="3600"/>
            </a:pPr>
            <a:r>
              <a:rPr lang="en-US" sz="2400" kern="0" dirty="0">
                <a:solidFill>
                  <a:srgbClr val="D2533C"/>
                </a:solidFill>
              </a:rPr>
              <a:t>Archery Program Harvests (FY 2021)</a:t>
            </a:r>
          </a:p>
        </p:txBody>
      </p:sp>
      <p:graphicFrame>
        <p:nvGraphicFramePr>
          <p:cNvPr id="4" name="Table 3">
            <a:extLst>
              <a:ext uri="{FF2B5EF4-FFF2-40B4-BE49-F238E27FC236}">
                <a16:creationId xmlns:a16="http://schemas.microsoft.com/office/drawing/2014/main" id="{5D4F4A1E-0F85-4675-85C2-DC115E0E91E3}"/>
              </a:ext>
            </a:extLst>
          </p:cNvPr>
          <p:cNvGraphicFramePr>
            <a:graphicFrameLocks noGrp="1"/>
          </p:cNvGraphicFramePr>
          <p:nvPr/>
        </p:nvGraphicFramePr>
        <p:xfrm>
          <a:off x="234207" y="2124112"/>
          <a:ext cx="4268520" cy="3609938"/>
        </p:xfrm>
        <a:graphic>
          <a:graphicData uri="http://schemas.openxmlformats.org/drawingml/2006/table">
            <a:tbl>
              <a:tblPr/>
              <a:tblGrid>
                <a:gridCol w="1608446">
                  <a:extLst>
                    <a:ext uri="{9D8B030D-6E8A-4147-A177-3AD203B41FA5}">
                      <a16:colId xmlns:a16="http://schemas.microsoft.com/office/drawing/2014/main" val="2692704534"/>
                    </a:ext>
                  </a:extLst>
                </a:gridCol>
                <a:gridCol w="505692">
                  <a:extLst>
                    <a:ext uri="{9D8B030D-6E8A-4147-A177-3AD203B41FA5}">
                      <a16:colId xmlns:a16="http://schemas.microsoft.com/office/drawing/2014/main" val="2734548755"/>
                    </a:ext>
                  </a:extLst>
                </a:gridCol>
                <a:gridCol w="436418">
                  <a:extLst>
                    <a:ext uri="{9D8B030D-6E8A-4147-A177-3AD203B41FA5}">
                      <a16:colId xmlns:a16="http://schemas.microsoft.com/office/drawing/2014/main" val="4254589986"/>
                    </a:ext>
                  </a:extLst>
                </a:gridCol>
                <a:gridCol w="588818">
                  <a:extLst>
                    <a:ext uri="{9D8B030D-6E8A-4147-A177-3AD203B41FA5}">
                      <a16:colId xmlns:a16="http://schemas.microsoft.com/office/drawing/2014/main" val="2894876844"/>
                    </a:ext>
                  </a:extLst>
                </a:gridCol>
                <a:gridCol w="630382">
                  <a:extLst>
                    <a:ext uri="{9D8B030D-6E8A-4147-A177-3AD203B41FA5}">
                      <a16:colId xmlns:a16="http://schemas.microsoft.com/office/drawing/2014/main" val="2135634996"/>
                    </a:ext>
                  </a:extLst>
                </a:gridCol>
                <a:gridCol w="498764">
                  <a:extLst>
                    <a:ext uri="{9D8B030D-6E8A-4147-A177-3AD203B41FA5}">
                      <a16:colId xmlns:a16="http://schemas.microsoft.com/office/drawing/2014/main" val="3521450127"/>
                    </a:ext>
                  </a:extLst>
                </a:gridCol>
              </a:tblGrid>
              <a:tr h="155402">
                <a:tc rowSpan="2">
                  <a:txBody>
                    <a:bodyPr/>
                    <a:lstStyle/>
                    <a:p>
                      <a:pPr algn="ctr" fontAlgn="ctr"/>
                      <a:r>
                        <a:rPr lang="en-US" sz="900" b="1" i="0" u="none" strike="noStrike" dirty="0">
                          <a:solidFill>
                            <a:srgbClr val="000000"/>
                          </a:solidFill>
                          <a:effectLst/>
                          <a:latin typeface="+mn-lt"/>
                        </a:rPr>
                        <a:t>Archery Program Locations</a:t>
                      </a:r>
                    </a:p>
                  </a:txBody>
                  <a:tcPr marL="7064" marR="7064" marT="70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5">
                  <a:txBody>
                    <a:bodyPr/>
                    <a:lstStyle/>
                    <a:p>
                      <a:pPr algn="ctr" fontAlgn="b"/>
                      <a:r>
                        <a:rPr lang="en-US" sz="900" b="1" i="0" u="none" strike="noStrike">
                          <a:solidFill>
                            <a:srgbClr val="000000"/>
                          </a:solidFill>
                          <a:effectLst/>
                          <a:latin typeface="+mn-lt"/>
                        </a:rPr>
                        <a:t>Archery Harvest</a:t>
                      </a:r>
                    </a:p>
                  </a:txBody>
                  <a:tcPr marL="7064" marR="7064" marT="70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689723162"/>
                  </a:ext>
                </a:extLst>
              </a:tr>
              <a:tr h="289613">
                <a:tc vMerge="1">
                  <a:txBody>
                    <a:bodyPr/>
                    <a:lstStyle/>
                    <a:p>
                      <a:endParaRPr lang="en-US"/>
                    </a:p>
                  </a:txBody>
                  <a:tcPr/>
                </a:tc>
                <a:tc>
                  <a:txBody>
                    <a:bodyPr/>
                    <a:lstStyle/>
                    <a:p>
                      <a:pPr algn="ctr" fontAlgn="b"/>
                      <a:r>
                        <a:rPr lang="en-US" sz="900" b="1" i="0" u="none" strike="noStrike" dirty="0">
                          <a:solidFill>
                            <a:srgbClr val="000000"/>
                          </a:solidFill>
                          <a:effectLst/>
                          <a:latin typeface="+mn-lt"/>
                        </a:rPr>
                        <a:t>Doe</a:t>
                      </a:r>
                    </a:p>
                  </a:txBody>
                  <a:tcPr marL="7064" marR="7064" marT="70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err="1">
                          <a:solidFill>
                            <a:srgbClr val="000000"/>
                          </a:solidFill>
                          <a:effectLst/>
                          <a:latin typeface="+mn-lt"/>
                        </a:rPr>
                        <a:t>BB</a:t>
                      </a:r>
                      <a:r>
                        <a:rPr lang="en-US" sz="900" b="1" i="0" u="none" strike="noStrike" baseline="30000" dirty="0" err="1">
                          <a:solidFill>
                            <a:srgbClr val="000000"/>
                          </a:solidFill>
                          <a:effectLst/>
                          <a:latin typeface="+mn-lt"/>
                        </a:rPr>
                        <a:t>a</a:t>
                      </a:r>
                      <a:endParaRPr lang="en-US" sz="900" b="1" i="0" u="none" strike="noStrike" dirty="0">
                        <a:solidFill>
                          <a:srgbClr val="000000"/>
                        </a:solidFill>
                        <a:effectLst/>
                        <a:latin typeface="+mn-lt"/>
                      </a:endParaRPr>
                    </a:p>
                  </a:txBody>
                  <a:tcPr marL="7064" marR="7064" marT="70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mn-lt"/>
                        </a:rPr>
                        <a:t>Antlered Buck</a:t>
                      </a:r>
                    </a:p>
                  </a:txBody>
                  <a:tcPr marL="7064" marR="7064" marT="70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mn-lt"/>
                        </a:rPr>
                        <a:t>Antlerless Buck </a:t>
                      </a:r>
                    </a:p>
                  </a:txBody>
                  <a:tcPr marL="7064" marR="7064" marT="70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mn-lt"/>
                        </a:rPr>
                        <a:t>Total</a:t>
                      </a:r>
                    </a:p>
                  </a:txBody>
                  <a:tcPr marL="7064" marR="7064" marT="70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7333110"/>
                  </a:ext>
                </a:extLst>
              </a:tr>
              <a:tr h="155402">
                <a:tc>
                  <a:txBody>
                    <a:bodyPr/>
                    <a:lstStyle/>
                    <a:p>
                      <a:pPr algn="l" fontAlgn="ctr"/>
                      <a:r>
                        <a:rPr lang="en-US" sz="900" b="0" i="0" u="none" strike="noStrike">
                          <a:solidFill>
                            <a:srgbClr val="000000"/>
                          </a:solidFill>
                          <a:effectLst/>
                          <a:latin typeface="+mn-lt"/>
                        </a:rPr>
                        <a:t>Accotink Stream Valley Cluster</a:t>
                      </a:r>
                    </a:p>
                  </a:txBody>
                  <a:tcPr marL="7064" marR="7064" marT="706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mn-lt"/>
                        </a:rPr>
                        <a:t>40</a:t>
                      </a:r>
                    </a:p>
                  </a:txBody>
                  <a:tcPr marL="7064" marR="7064" marT="70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mn-lt"/>
                        </a:rPr>
                        <a:t>10</a:t>
                      </a:r>
                    </a:p>
                  </a:txBody>
                  <a:tcPr marL="7064" marR="7064" marT="70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mn-lt"/>
                        </a:rPr>
                        <a:t>11</a:t>
                      </a:r>
                    </a:p>
                  </a:txBody>
                  <a:tcPr marL="7064" marR="7064" marT="70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mn-lt"/>
                        </a:rPr>
                        <a:t>0</a:t>
                      </a:r>
                    </a:p>
                  </a:txBody>
                  <a:tcPr marL="7064" marR="7064" marT="706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mn-lt"/>
                        </a:rPr>
                        <a:t>61</a:t>
                      </a:r>
                    </a:p>
                  </a:txBody>
                  <a:tcPr marL="7064" marR="7064" marT="70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94864593"/>
                  </a:ext>
                </a:extLst>
              </a:tr>
              <a:tr h="175181">
                <a:tc>
                  <a:txBody>
                    <a:bodyPr/>
                    <a:lstStyle/>
                    <a:p>
                      <a:pPr algn="l" fontAlgn="ctr"/>
                      <a:r>
                        <a:rPr lang="en-US" sz="900" b="0" i="0" u="none" strike="noStrike">
                          <a:solidFill>
                            <a:srgbClr val="000000"/>
                          </a:solidFill>
                          <a:effectLst/>
                          <a:latin typeface="+mn-lt"/>
                        </a:rPr>
                        <a:t>Bull Run Marina Cluster</a:t>
                      </a:r>
                    </a:p>
                  </a:txBody>
                  <a:tcPr marL="7064" marR="7064" marT="706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900" b="0" i="0" u="none" strike="noStrike">
                          <a:solidFill>
                            <a:srgbClr val="000000"/>
                          </a:solidFill>
                          <a:effectLst/>
                          <a:latin typeface="+mn-lt"/>
                        </a:rPr>
                        <a:t>7</a:t>
                      </a:r>
                    </a:p>
                  </a:txBody>
                  <a:tcPr marL="7064" marR="7064" marT="70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900" b="0" i="0" u="none" strike="noStrike">
                          <a:solidFill>
                            <a:srgbClr val="000000"/>
                          </a:solidFill>
                          <a:effectLst/>
                          <a:latin typeface="+mn-lt"/>
                        </a:rPr>
                        <a:t>4</a:t>
                      </a:r>
                    </a:p>
                  </a:txBody>
                  <a:tcPr marL="7064" marR="7064" marT="70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900" b="0" i="0" u="none" strike="noStrike" dirty="0">
                          <a:solidFill>
                            <a:srgbClr val="000000"/>
                          </a:solidFill>
                          <a:effectLst/>
                          <a:latin typeface="+mn-lt"/>
                        </a:rPr>
                        <a:t>4</a:t>
                      </a:r>
                    </a:p>
                  </a:txBody>
                  <a:tcPr marL="7064" marR="7064" marT="70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900" b="0" i="0" u="none" strike="noStrike">
                          <a:solidFill>
                            <a:srgbClr val="000000"/>
                          </a:solidFill>
                          <a:effectLst/>
                          <a:latin typeface="+mn-lt"/>
                        </a:rPr>
                        <a:t>0</a:t>
                      </a:r>
                    </a:p>
                  </a:txBody>
                  <a:tcPr marL="7064" marR="7064" marT="706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900" b="1" i="0" u="none" strike="noStrike" dirty="0">
                          <a:solidFill>
                            <a:srgbClr val="000000"/>
                          </a:solidFill>
                          <a:effectLst/>
                          <a:latin typeface="+mn-lt"/>
                        </a:rPr>
                        <a:t>15</a:t>
                      </a:r>
                    </a:p>
                  </a:txBody>
                  <a:tcPr marL="7064" marR="7064" marT="70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21500042"/>
                  </a:ext>
                </a:extLst>
              </a:tr>
              <a:tr h="155402">
                <a:tc>
                  <a:txBody>
                    <a:bodyPr/>
                    <a:lstStyle/>
                    <a:p>
                      <a:pPr algn="l" fontAlgn="ctr"/>
                      <a:r>
                        <a:rPr lang="en-US" sz="900" b="0" i="0" u="none" strike="noStrike">
                          <a:solidFill>
                            <a:srgbClr val="000000"/>
                          </a:solidFill>
                          <a:effectLst/>
                          <a:latin typeface="+mn-lt"/>
                        </a:rPr>
                        <a:t>Bull Run Regional Park Cluster</a:t>
                      </a:r>
                    </a:p>
                  </a:txBody>
                  <a:tcPr marL="7064" marR="7064" marT="706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mn-lt"/>
                        </a:rPr>
                        <a:t>30</a:t>
                      </a:r>
                    </a:p>
                  </a:txBody>
                  <a:tcPr marL="7064" marR="7064" marT="70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mn-lt"/>
                        </a:rPr>
                        <a:t>3</a:t>
                      </a:r>
                    </a:p>
                  </a:txBody>
                  <a:tcPr marL="7064" marR="7064" marT="70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mn-lt"/>
                        </a:rPr>
                        <a:t>11</a:t>
                      </a:r>
                    </a:p>
                  </a:txBody>
                  <a:tcPr marL="7064" marR="7064" marT="70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mn-lt"/>
                        </a:rPr>
                        <a:t>0</a:t>
                      </a:r>
                    </a:p>
                  </a:txBody>
                  <a:tcPr marL="7064" marR="7064" marT="706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mn-lt"/>
                        </a:rPr>
                        <a:t>44</a:t>
                      </a:r>
                    </a:p>
                  </a:txBody>
                  <a:tcPr marL="7064" marR="7064" marT="70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58616584"/>
                  </a:ext>
                </a:extLst>
              </a:tr>
              <a:tr h="155402">
                <a:tc>
                  <a:txBody>
                    <a:bodyPr/>
                    <a:lstStyle/>
                    <a:p>
                      <a:pPr algn="l" fontAlgn="ctr"/>
                      <a:r>
                        <a:rPr lang="en-US" sz="900" b="0" i="0" u="none" strike="noStrike">
                          <a:solidFill>
                            <a:srgbClr val="000000"/>
                          </a:solidFill>
                          <a:effectLst/>
                          <a:latin typeface="+mn-lt"/>
                        </a:rPr>
                        <a:t>Clifton Cluster</a:t>
                      </a:r>
                    </a:p>
                  </a:txBody>
                  <a:tcPr marL="7064" marR="7064" marT="706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900" b="0" i="0" u="none" strike="noStrike">
                          <a:solidFill>
                            <a:srgbClr val="000000"/>
                          </a:solidFill>
                          <a:effectLst/>
                          <a:latin typeface="+mn-lt"/>
                        </a:rPr>
                        <a:t>15</a:t>
                      </a:r>
                    </a:p>
                  </a:txBody>
                  <a:tcPr marL="7064" marR="7064" marT="70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900" b="0" i="0" u="none" strike="noStrike">
                          <a:solidFill>
                            <a:srgbClr val="000000"/>
                          </a:solidFill>
                          <a:effectLst/>
                          <a:latin typeface="+mn-lt"/>
                        </a:rPr>
                        <a:t>3</a:t>
                      </a:r>
                    </a:p>
                  </a:txBody>
                  <a:tcPr marL="7064" marR="7064" marT="70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900" b="0" i="0" u="none" strike="noStrike">
                          <a:solidFill>
                            <a:srgbClr val="000000"/>
                          </a:solidFill>
                          <a:effectLst/>
                          <a:latin typeface="+mn-lt"/>
                        </a:rPr>
                        <a:t>8</a:t>
                      </a:r>
                    </a:p>
                  </a:txBody>
                  <a:tcPr marL="7064" marR="7064" marT="70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900" b="0" i="0" u="none" strike="noStrike">
                          <a:solidFill>
                            <a:srgbClr val="000000"/>
                          </a:solidFill>
                          <a:effectLst/>
                          <a:latin typeface="+mn-lt"/>
                        </a:rPr>
                        <a:t>0</a:t>
                      </a:r>
                    </a:p>
                  </a:txBody>
                  <a:tcPr marL="7064" marR="7064" marT="706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900" b="1" i="0" u="none" strike="noStrike">
                          <a:solidFill>
                            <a:srgbClr val="000000"/>
                          </a:solidFill>
                          <a:effectLst/>
                          <a:latin typeface="+mn-lt"/>
                        </a:rPr>
                        <a:t>26</a:t>
                      </a:r>
                    </a:p>
                  </a:txBody>
                  <a:tcPr marL="7064" marR="7064" marT="70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5011498"/>
                  </a:ext>
                </a:extLst>
              </a:tr>
              <a:tr h="155402">
                <a:tc>
                  <a:txBody>
                    <a:bodyPr/>
                    <a:lstStyle/>
                    <a:p>
                      <a:pPr algn="l" fontAlgn="ctr"/>
                      <a:r>
                        <a:rPr lang="en-US" sz="900" b="0" i="0" u="none" strike="noStrike">
                          <a:solidFill>
                            <a:srgbClr val="000000"/>
                          </a:solidFill>
                          <a:effectLst/>
                          <a:latin typeface="+mn-lt"/>
                        </a:rPr>
                        <a:t>Colvin Run Cluster</a:t>
                      </a:r>
                    </a:p>
                  </a:txBody>
                  <a:tcPr marL="7064" marR="7064" marT="706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mn-lt"/>
                        </a:rPr>
                        <a:t>24</a:t>
                      </a:r>
                    </a:p>
                  </a:txBody>
                  <a:tcPr marL="7064" marR="7064" marT="70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mn-lt"/>
                        </a:rPr>
                        <a:t>6</a:t>
                      </a:r>
                    </a:p>
                  </a:txBody>
                  <a:tcPr marL="7064" marR="7064" marT="70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mn-lt"/>
                        </a:rPr>
                        <a:t>10</a:t>
                      </a:r>
                    </a:p>
                  </a:txBody>
                  <a:tcPr marL="7064" marR="7064" marT="70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mn-lt"/>
                        </a:rPr>
                        <a:t>0</a:t>
                      </a:r>
                    </a:p>
                  </a:txBody>
                  <a:tcPr marL="7064" marR="7064" marT="706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mn-lt"/>
                        </a:rPr>
                        <a:t>40</a:t>
                      </a:r>
                    </a:p>
                  </a:txBody>
                  <a:tcPr marL="7064" marR="7064" marT="70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99828048"/>
                  </a:ext>
                </a:extLst>
              </a:tr>
              <a:tr h="162466">
                <a:tc>
                  <a:txBody>
                    <a:bodyPr/>
                    <a:lstStyle/>
                    <a:p>
                      <a:pPr algn="l" fontAlgn="ctr"/>
                      <a:r>
                        <a:rPr lang="en-US" sz="900" b="0" i="0" u="none" strike="noStrike">
                          <a:solidFill>
                            <a:srgbClr val="000000"/>
                          </a:solidFill>
                          <a:effectLst/>
                          <a:latin typeface="+mn-lt"/>
                        </a:rPr>
                        <a:t>Cub Run Cluster</a:t>
                      </a:r>
                    </a:p>
                  </a:txBody>
                  <a:tcPr marL="7064" marR="7064" marT="706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900" b="0" i="0" u="none" strike="noStrike">
                          <a:solidFill>
                            <a:srgbClr val="000000"/>
                          </a:solidFill>
                          <a:effectLst/>
                          <a:latin typeface="+mn-lt"/>
                        </a:rPr>
                        <a:t>49</a:t>
                      </a:r>
                    </a:p>
                  </a:txBody>
                  <a:tcPr marL="7064" marR="7064" marT="70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900" b="0" i="0" u="none" strike="noStrike">
                          <a:solidFill>
                            <a:srgbClr val="000000"/>
                          </a:solidFill>
                          <a:effectLst/>
                          <a:latin typeface="+mn-lt"/>
                        </a:rPr>
                        <a:t>11</a:t>
                      </a:r>
                    </a:p>
                  </a:txBody>
                  <a:tcPr marL="7064" marR="7064" marT="70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900" b="0" i="0" u="none" strike="noStrike">
                          <a:solidFill>
                            <a:srgbClr val="000000"/>
                          </a:solidFill>
                          <a:effectLst/>
                          <a:latin typeface="+mn-lt"/>
                        </a:rPr>
                        <a:t>24</a:t>
                      </a:r>
                    </a:p>
                  </a:txBody>
                  <a:tcPr marL="7064" marR="7064" marT="70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900" b="0" i="0" u="none" strike="noStrike">
                          <a:solidFill>
                            <a:srgbClr val="000000"/>
                          </a:solidFill>
                          <a:effectLst/>
                          <a:latin typeface="+mn-lt"/>
                        </a:rPr>
                        <a:t>0</a:t>
                      </a:r>
                    </a:p>
                  </a:txBody>
                  <a:tcPr marL="7064" marR="7064" marT="706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900" b="1" i="0" u="none" strike="noStrike">
                          <a:solidFill>
                            <a:srgbClr val="000000"/>
                          </a:solidFill>
                          <a:effectLst/>
                          <a:latin typeface="+mn-lt"/>
                        </a:rPr>
                        <a:t>84</a:t>
                      </a:r>
                    </a:p>
                  </a:txBody>
                  <a:tcPr marL="7064" marR="7064" marT="70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25037999"/>
                  </a:ext>
                </a:extLst>
              </a:tr>
              <a:tr h="176594">
                <a:tc>
                  <a:txBody>
                    <a:bodyPr/>
                    <a:lstStyle/>
                    <a:p>
                      <a:pPr algn="l" fontAlgn="ctr"/>
                      <a:r>
                        <a:rPr lang="en-US" sz="900" b="0" i="0" u="none" strike="noStrike">
                          <a:solidFill>
                            <a:srgbClr val="000000"/>
                          </a:solidFill>
                          <a:effectLst/>
                          <a:latin typeface="+mn-lt"/>
                        </a:rPr>
                        <a:t>Elklick Cluster</a:t>
                      </a:r>
                    </a:p>
                  </a:txBody>
                  <a:tcPr marL="7064" marR="7064" marT="706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mn-lt"/>
                        </a:rPr>
                        <a:t>36</a:t>
                      </a:r>
                    </a:p>
                  </a:txBody>
                  <a:tcPr marL="7064" marR="7064" marT="70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mn-lt"/>
                        </a:rPr>
                        <a:t>3</a:t>
                      </a:r>
                    </a:p>
                  </a:txBody>
                  <a:tcPr marL="7064" marR="7064" marT="70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mn-lt"/>
                        </a:rPr>
                        <a:t>18</a:t>
                      </a:r>
                    </a:p>
                  </a:txBody>
                  <a:tcPr marL="7064" marR="7064" marT="70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mn-lt"/>
                        </a:rPr>
                        <a:t>0</a:t>
                      </a:r>
                    </a:p>
                  </a:txBody>
                  <a:tcPr marL="7064" marR="7064" marT="706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mn-lt"/>
                        </a:rPr>
                        <a:t>57</a:t>
                      </a:r>
                    </a:p>
                  </a:txBody>
                  <a:tcPr marL="7064" marR="7064" marT="70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8956528"/>
                  </a:ext>
                </a:extLst>
              </a:tr>
              <a:tr h="155402">
                <a:tc>
                  <a:txBody>
                    <a:bodyPr/>
                    <a:lstStyle/>
                    <a:p>
                      <a:pPr algn="l" fontAlgn="ctr"/>
                      <a:r>
                        <a:rPr lang="en-US" sz="900" b="0" i="0" u="none" strike="noStrike">
                          <a:solidFill>
                            <a:srgbClr val="000000"/>
                          </a:solidFill>
                          <a:effectLst/>
                          <a:latin typeface="+mn-lt"/>
                        </a:rPr>
                        <a:t>Fairfax Station Cluster</a:t>
                      </a:r>
                    </a:p>
                  </a:txBody>
                  <a:tcPr marL="7064" marR="7064" marT="706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900" b="0" i="0" u="none" strike="noStrike">
                          <a:solidFill>
                            <a:srgbClr val="000000"/>
                          </a:solidFill>
                          <a:effectLst/>
                          <a:latin typeface="+mn-lt"/>
                        </a:rPr>
                        <a:t>22</a:t>
                      </a:r>
                    </a:p>
                  </a:txBody>
                  <a:tcPr marL="7064" marR="7064" marT="70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900" b="0" i="0" u="none" strike="noStrike">
                          <a:solidFill>
                            <a:srgbClr val="000000"/>
                          </a:solidFill>
                          <a:effectLst/>
                          <a:latin typeface="+mn-lt"/>
                        </a:rPr>
                        <a:t>2</a:t>
                      </a:r>
                    </a:p>
                  </a:txBody>
                  <a:tcPr marL="7064" marR="7064" marT="70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900" b="0" i="0" u="none" strike="noStrike">
                          <a:solidFill>
                            <a:srgbClr val="000000"/>
                          </a:solidFill>
                          <a:effectLst/>
                          <a:latin typeface="+mn-lt"/>
                        </a:rPr>
                        <a:t>6</a:t>
                      </a:r>
                    </a:p>
                  </a:txBody>
                  <a:tcPr marL="7064" marR="7064" marT="70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900" b="0" i="0" u="none" strike="noStrike">
                          <a:solidFill>
                            <a:srgbClr val="000000"/>
                          </a:solidFill>
                          <a:effectLst/>
                          <a:latin typeface="+mn-lt"/>
                        </a:rPr>
                        <a:t>0</a:t>
                      </a:r>
                    </a:p>
                  </a:txBody>
                  <a:tcPr marL="7064" marR="7064" marT="706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900" b="1" i="0" u="none" strike="noStrike">
                          <a:solidFill>
                            <a:srgbClr val="000000"/>
                          </a:solidFill>
                          <a:effectLst/>
                          <a:latin typeface="+mn-lt"/>
                        </a:rPr>
                        <a:t>30</a:t>
                      </a:r>
                    </a:p>
                  </a:txBody>
                  <a:tcPr marL="7064" marR="7064" marT="70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23693064"/>
                  </a:ext>
                </a:extLst>
              </a:tr>
              <a:tr h="162466">
                <a:tc>
                  <a:txBody>
                    <a:bodyPr/>
                    <a:lstStyle/>
                    <a:p>
                      <a:pPr algn="l" fontAlgn="ctr"/>
                      <a:r>
                        <a:rPr lang="en-US" sz="900" b="0" i="0" u="none" strike="noStrike">
                          <a:solidFill>
                            <a:srgbClr val="000000"/>
                          </a:solidFill>
                          <a:effectLst/>
                          <a:latin typeface="+mn-lt"/>
                        </a:rPr>
                        <a:t>Fountainhead Cluster</a:t>
                      </a:r>
                    </a:p>
                  </a:txBody>
                  <a:tcPr marL="7064" marR="7064" marT="706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mn-lt"/>
                        </a:rPr>
                        <a:t>20</a:t>
                      </a:r>
                    </a:p>
                  </a:txBody>
                  <a:tcPr marL="7064" marR="7064" marT="70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mn-lt"/>
                        </a:rPr>
                        <a:t>4</a:t>
                      </a:r>
                    </a:p>
                  </a:txBody>
                  <a:tcPr marL="7064" marR="7064" marT="70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mn-lt"/>
                        </a:rPr>
                        <a:t>6</a:t>
                      </a:r>
                    </a:p>
                  </a:txBody>
                  <a:tcPr marL="7064" marR="7064" marT="70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mn-lt"/>
                        </a:rPr>
                        <a:t>0</a:t>
                      </a:r>
                    </a:p>
                  </a:txBody>
                  <a:tcPr marL="7064" marR="7064" marT="706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mn-lt"/>
                        </a:rPr>
                        <a:t>30</a:t>
                      </a:r>
                    </a:p>
                  </a:txBody>
                  <a:tcPr marL="7064" marR="7064" marT="70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22060675"/>
                  </a:ext>
                </a:extLst>
              </a:tr>
              <a:tr h="183657">
                <a:tc>
                  <a:txBody>
                    <a:bodyPr/>
                    <a:lstStyle/>
                    <a:p>
                      <a:pPr algn="l" fontAlgn="ctr"/>
                      <a:r>
                        <a:rPr lang="en-US" sz="900" b="0" i="0" u="none" strike="noStrike">
                          <a:solidFill>
                            <a:srgbClr val="000000"/>
                          </a:solidFill>
                          <a:effectLst/>
                          <a:latin typeface="+mn-lt"/>
                        </a:rPr>
                        <a:t>Great Falls Cluster</a:t>
                      </a:r>
                    </a:p>
                  </a:txBody>
                  <a:tcPr marL="7064" marR="7064" marT="706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900" b="0" i="0" u="none" strike="noStrike">
                          <a:solidFill>
                            <a:srgbClr val="000000"/>
                          </a:solidFill>
                          <a:effectLst/>
                          <a:latin typeface="+mn-lt"/>
                        </a:rPr>
                        <a:t>47</a:t>
                      </a:r>
                    </a:p>
                  </a:txBody>
                  <a:tcPr marL="7064" marR="7064" marT="70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900" b="0" i="0" u="none" strike="noStrike">
                          <a:solidFill>
                            <a:srgbClr val="000000"/>
                          </a:solidFill>
                          <a:effectLst/>
                          <a:latin typeface="+mn-lt"/>
                        </a:rPr>
                        <a:t>7</a:t>
                      </a:r>
                    </a:p>
                  </a:txBody>
                  <a:tcPr marL="7064" marR="7064" marT="70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900" b="0" i="0" u="none" strike="noStrike">
                          <a:solidFill>
                            <a:srgbClr val="000000"/>
                          </a:solidFill>
                          <a:effectLst/>
                          <a:latin typeface="+mn-lt"/>
                        </a:rPr>
                        <a:t>13</a:t>
                      </a:r>
                    </a:p>
                  </a:txBody>
                  <a:tcPr marL="7064" marR="7064" marT="70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900" b="0" i="0" u="none" strike="noStrike">
                          <a:solidFill>
                            <a:srgbClr val="000000"/>
                          </a:solidFill>
                          <a:effectLst/>
                          <a:latin typeface="+mn-lt"/>
                        </a:rPr>
                        <a:t>1</a:t>
                      </a:r>
                    </a:p>
                  </a:txBody>
                  <a:tcPr marL="7064" marR="7064" marT="706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900" b="1" i="0" u="none" strike="noStrike" dirty="0">
                          <a:solidFill>
                            <a:srgbClr val="000000"/>
                          </a:solidFill>
                          <a:effectLst/>
                          <a:latin typeface="+mn-lt"/>
                        </a:rPr>
                        <a:t>68</a:t>
                      </a:r>
                    </a:p>
                  </a:txBody>
                  <a:tcPr marL="7064" marR="7064" marT="70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04303909"/>
                  </a:ext>
                </a:extLst>
              </a:tr>
              <a:tr h="155402">
                <a:tc>
                  <a:txBody>
                    <a:bodyPr/>
                    <a:lstStyle/>
                    <a:p>
                      <a:pPr algn="l" fontAlgn="ctr"/>
                      <a:r>
                        <a:rPr lang="en-US" sz="900" b="0" i="0" u="none" strike="noStrike">
                          <a:solidFill>
                            <a:srgbClr val="000000"/>
                          </a:solidFill>
                          <a:effectLst/>
                          <a:latin typeface="+mn-lt"/>
                        </a:rPr>
                        <a:t>Huntley Meadows Cluster</a:t>
                      </a:r>
                    </a:p>
                  </a:txBody>
                  <a:tcPr marL="7064" marR="7064" marT="706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mn-lt"/>
                        </a:rPr>
                        <a:t>41</a:t>
                      </a:r>
                    </a:p>
                  </a:txBody>
                  <a:tcPr marL="7064" marR="7064" marT="70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mn-lt"/>
                        </a:rPr>
                        <a:t>5</a:t>
                      </a:r>
                    </a:p>
                  </a:txBody>
                  <a:tcPr marL="7064" marR="7064" marT="70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mn-lt"/>
                        </a:rPr>
                        <a:t>11</a:t>
                      </a:r>
                    </a:p>
                  </a:txBody>
                  <a:tcPr marL="7064" marR="7064" marT="70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mn-lt"/>
                        </a:rPr>
                        <a:t>0</a:t>
                      </a:r>
                    </a:p>
                  </a:txBody>
                  <a:tcPr marL="7064" marR="7064" marT="706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mn-lt"/>
                        </a:rPr>
                        <a:t>57</a:t>
                      </a:r>
                    </a:p>
                  </a:txBody>
                  <a:tcPr marL="7064" marR="7064" marT="70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6697570"/>
                  </a:ext>
                </a:extLst>
              </a:tr>
              <a:tr h="183657">
                <a:tc>
                  <a:txBody>
                    <a:bodyPr/>
                    <a:lstStyle/>
                    <a:p>
                      <a:pPr algn="l" fontAlgn="ctr"/>
                      <a:r>
                        <a:rPr lang="en-US" sz="900" b="0" i="0" u="none" strike="noStrike">
                          <a:solidFill>
                            <a:srgbClr val="000000"/>
                          </a:solidFill>
                          <a:effectLst/>
                          <a:latin typeface="+mn-lt"/>
                        </a:rPr>
                        <a:t>Lake Accotink Cluster</a:t>
                      </a:r>
                    </a:p>
                  </a:txBody>
                  <a:tcPr marL="7064" marR="7064" marT="706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900" b="0" i="0" u="none" strike="noStrike">
                          <a:solidFill>
                            <a:srgbClr val="000000"/>
                          </a:solidFill>
                          <a:effectLst/>
                          <a:latin typeface="+mn-lt"/>
                        </a:rPr>
                        <a:t>10</a:t>
                      </a:r>
                    </a:p>
                  </a:txBody>
                  <a:tcPr marL="7064" marR="7064" marT="70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900" b="0" i="0" u="none" strike="noStrike">
                          <a:solidFill>
                            <a:srgbClr val="000000"/>
                          </a:solidFill>
                          <a:effectLst/>
                          <a:latin typeface="+mn-lt"/>
                        </a:rPr>
                        <a:t>5</a:t>
                      </a:r>
                    </a:p>
                  </a:txBody>
                  <a:tcPr marL="7064" marR="7064" marT="70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900" b="0" i="0" u="none" strike="noStrike">
                          <a:solidFill>
                            <a:srgbClr val="000000"/>
                          </a:solidFill>
                          <a:effectLst/>
                          <a:latin typeface="+mn-lt"/>
                        </a:rPr>
                        <a:t>3</a:t>
                      </a:r>
                    </a:p>
                  </a:txBody>
                  <a:tcPr marL="7064" marR="7064" marT="70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900" b="0" i="0" u="none" strike="noStrike">
                          <a:solidFill>
                            <a:srgbClr val="000000"/>
                          </a:solidFill>
                          <a:effectLst/>
                          <a:latin typeface="+mn-lt"/>
                        </a:rPr>
                        <a:t>0</a:t>
                      </a:r>
                    </a:p>
                  </a:txBody>
                  <a:tcPr marL="7064" marR="7064" marT="706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900" b="1" i="0" u="none" strike="noStrike" dirty="0">
                          <a:solidFill>
                            <a:srgbClr val="000000"/>
                          </a:solidFill>
                          <a:effectLst/>
                          <a:latin typeface="+mn-lt"/>
                        </a:rPr>
                        <a:t>18</a:t>
                      </a:r>
                    </a:p>
                  </a:txBody>
                  <a:tcPr marL="7064" marR="7064" marT="70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95177555"/>
                  </a:ext>
                </a:extLst>
              </a:tr>
              <a:tr h="148338">
                <a:tc>
                  <a:txBody>
                    <a:bodyPr/>
                    <a:lstStyle/>
                    <a:p>
                      <a:pPr algn="l" fontAlgn="ctr"/>
                      <a:r>
                        <a:rPr lang="en-US" sz="900" b="0" i="0" u="none" strike="noStrike">
                          <a:solidFill>
                            <a:srgbClr val="000000"/>
                          </a:solidFill>
                          <a:effectLst/>
                          <a:latin typeface="+mn-lt"/>
                        </a:rPr>
                        <a:t>Laurel Hill Cluster</a:t>
                      </a:r>
                    </a:p>
                  </a:txBody>
                  <a:tcPr marL="7064" marR="7064" marT="706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mn-lt"/>
                        </a:rPr>
                        <a:t>51</a:t>
                      </a:r>
                    </a:p>
                  </a:txBody>
                  <a:tcPr marL="7064" marR="7064" marT="70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mn-lt"/>
                        </a:rPr>
                        <a:t>7</a:t>
                      </a:r>
                    </a:p>
                  </a:txBody>
                  <a:tcPr marL="7064" marR="7064" marT="70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mn-lt"/>
                        </a:rPr>
                        <a:t>21</a:t>
                      </a:r>
                    </a:p>
                  </a:txBody>
                  <a:tcPr marL="7064" marR="7064" marT="70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mn-lt"/>
                        </a:rPr>
                        <a:t>1</a:t>
                      </a:r>
                    </a:p>
                  </a:txBody>
                  <a:tcPr marL="7064" marR="7064" marT="706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mn-lt"/>
                        </a:rPr>
                        <a:t>80</a:t>
                      </a:r>
                    </a:p>
                  </a:txBody>
                  <a:tcPr marL="7064" marR="7064" marT="70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4581672"/>
                  </a:ext>
                </a:extLst>
              </a:tr>
              <a:tr h="155402">
                <a:tc>
                  <a:txBody>
                    <a:bodyPr/>
                    <a:lstStyle/>
                    <a:p>
                      <a:pPr algn="l" fontAlgn="ctr"/>
                      <a:r>
                        <a:rPr lang="en-US" sz="900" b="0" i="0" u="none" strike="noStrike">
                          <a:solidFill>
                            <a:srgbClr val="000000"/>
                          </a:solidFill>
                          <a:effectLst/>
                          <a:latin typeface="+mn-lt"/>
                        </a:rPr>
                        <a:t>Pohick Stream Valley Cluster</a:t>
                      </a:r>
                    </a:p>
                  </a:txBody>
                  <a:tcPr marL="7064" marR="7064" marT="706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900" b="0" i="0" u="none" strike="noStrike">
                          <a:solidFill>
                            <a:srgbClr val="000000"/>
                          </a:solidFill>
                          <a:effectLst/>
                          <a:latin typeface="+mn-lt"/>
                        </a:rPr>
                        <a:t>24</a:t>
                      </a:r>
                    </a:p>
                  </a:txBody>
                  <a:tcPr marL="7064" marR="7064" marT="70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900" b="0" i="0" u="none" strike="noStrike">
                          <a:solidFill>
                            <a:srgbClr val="000000"/>
                          </a:solidFill>
                          <a:effectLst/>
                          <a:latin typeface="+mn-lt"/>
                        </a:rPr>
                        <a:t>0</a:t>
                      </a:r>
                    </a:p>
                  </a:txBody>
                  <a:tcPr marL="7064" marR="7064" marT="70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900" b="0" i="0" u="none" strike="noStrike">
                          <a:solidFill>
                            <a:srgbClr val="000000"/>
                          </a:solidFill>
                          <a:effectLst/>
                          <a:latin typeface="+mn-lt"/>
                        </a:rPr>
                        <a:t>6</a:t>
                      </a:r>
                    </a:p>
                  </a:txBody>
                  <a:tcPr marL="7064" marR="7064" marT="70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900" b="0" i="0" u="none" strike="noStrike">
                          <a:solidFill>
                            <a:srgbClr val="000000"/>
                          </a:solidFill>
                          <a:effectLst/>
                          <a:latin typeface="+mn-lt"/>
                        </a:rPr>
                        <a:t>0</a:t>
                      </a:r>
                    </a:p>
                  </a:txBody>
                  <a:tcPr marL="7064" marR="7064" marT="706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900" b="1" i="0" u="none" strike="noStrike" dirty="0">
                          <a:solidFill>
                            <a:srgbClr val="000000"/>
                          </a:solidFill>
                          <a:effectLst/>
                          <a:latin typeface="+mn-lt"/>
                        </a:rPr>
                        <a:t>30</a:t>
                      </a:r>
                    </a:p>
                  </a:txBody>
                  <a:tcPr marL="7064" marR="7064" marT="70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11714843"/>
                  </a:ext>
                </a:extLst>
              </a:tr>
              <a:tr h="144224">
                <a:tc>
                  <a:txBody>
                    <a:bodyPr/>
                    <a:lstStyle/>
                    <a:p>
                      <a:pPr algn="l" fontAlgn="ctr"/>
                      <a:r>
                        <a:rPr lang="en-US" sz="900" b="0" i="0" u="none" strike="noStrike">
                          <a:solidFill>
                            <a:srgbClr val="000000"/>
                          </a:solidFill>
                          <a:effectLst/>
                          <a:latin typeface="+mn-lt"/>
                        </a:rPr>
                        <a:t>Reston Cluster</a:t>
                      </a:r>
                    </a:p>
                  </a:txBody>
                  <a:tcPr marL="7064" marR="7064" marT="706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mn-lt"/>
                        </a:rPr>
                        <a:t>39</a:t>
                      </a:r>
                    </a:p>
                  </a:txBody>
                  <a:tcPr marL="7064" marR="7064" marT="70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mn-lt"/>
                        </a:rPr>
                        <a:t>2</a:t>
                      </a:r>
                    </a:p>
                  </a:txBody>
                  <a:tcPr marL="7064" marR="7064" marT="70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mn-lt"/>
                        </a:rPr>
                        <a:t>21</a:t>
                      </a:r>
                    </a:p>
                  </a:txBody>
                  <a:tcPr marL="7064" marR="7064" marT="70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mn-lt"/>
                        </a:rPr>
                        <a:t>1</a:t>
                      </a:r>
                    </a:p>
                  </a:txBody>
                  <a:tcPr marL="7064" marR="7064" marT="706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mn-lt"/>
                        </a:rPr>
                        <a:t>63</a:t>
                      </a:r>
                    </a:p>
                  </a:txBody>
                  <a:tcPr marL="7064" marR="7064" marT="70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08342977"/>
                  </a:ext>
                </a:extLst>
              </a:tr>
              <a:tr h="148338">
                <a:tc>
                  <a:txBody>
                    <a:bodyPr/>
                    <a:lstStyle/>
                    <a:p>
                      <a:pPr algn="l" fontAlgn="ctr"/>
                      <a:r>
                        <a:rPr lang="en-US" sz="900" b="0" i="0" u="none" strike="noStrike">
                          <a:solidFill>
                            <a:srgbClr val="000000"/>
                          </a:solidFill>
                          <a:effectLst/>
                          <a:latin typeface="+mn-lt"/>
                        </a:rPr>
                        <a:t>South Run Cluster</a:t>
                      </a:r>
                    </a:p>
                  </a:txBody>
                  <a:tcPr marL="7064" marR="7064" marT="706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900" b="0" i="0" u="none" strike="noStrike">
                          <a:solidFill>
                            <a:srgbClr val="000000"/>
                          </a:solidFill>
                          <a:effectLst/>
                          <a:latin typeface="+mn-lt"/>
                        </a:rPr>
                        <a:t>14</a:t>
                      </a:r>
                    </a:p>
                  </a:txBody>
                  <a:tcPr marL="7064" marR="7064" marT="70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900" b="0" i="0" u="none" strike="noStrike">
                          <a:solidFill>
                            <a:srgbClr val="000000"/>
                          </a:solidFill>
                          <a:effectLst/>
                          <a:latin typeface="+mn-lt"/>
                        </a:rPr>
                        <a:t>2</a:t>
                      </a:r>
                    </a:p>
                  </a:txBody>
                  <a:tcPr marL="7064" marR="7064" marT="70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900" b="0" i="0" u="none" strike="noStrike">
                          <a:solidFill>
                            <a:srgbClr val="000000"/>
                          </a:solidFill>
                          <a:effectLst/>
                          <a:latin typeface="+mn-lt"/>
                        </a:rPr>
                        <a:t>6</a:t>
                      </a:r>
                    </a:p>
                  </a:txBody>
                  <a:tcPr marL="7064" marR="7064" marT="70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900" b="0" i="0" u="none" strike="noStrike">
                          <a:solidFill>
                            <a:srgbClr val="000000"/>
                          </a:solidFill>
                          <a:effectLst/>
                          <a:latin typeface="+mn-lt"/>
                        </a:rPr>
                        <a:t>0</a:t>
                      </a:r>
                    </a:p>
                  </a:txBody>
                  <a:tcPr marL="7064" marR="7064" marT="706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900" b="1" i="0" u="none" strike="noStrike" dirty="0">
                          <a:solidFill>
                            <a:srgbClr val="000000"/>
                          </a:solidFill>
                          <a:effectLst/>
                          <a:latin typeface="+mn-lt"/>
                        </a:rPr>
                        <a:t>22</a:t>
                      </a:r>
                    </a:p>
                  </a:txBody>
                  <a:tcPr marL="7064" marR="7064" marT="70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2884502"/>
                  </a:ext>
                </a:extLst>
              </a:tr>
              <a:tr h="155402">
                <a:tc>
                  <a:txBody>
                    <a:bodyPr/>
                    <a:lstStyle/>
                    <a:p>
                      <a:pPr algn="l" fontAlgn="ctr"/>
                      <a:r>
                        <a:rPr lang="en-US" sz="900" b="0" i="0" u="none" strike="noStrike">
                          <a:solidFill>
                            <a:srgbClr val="000000"/>
                          </a:solidFill>
                          <a:effectLst/>
                          <a:latin typeface="+mn-lt"/>
                        </a:rPr>
                        <a:t>Sugarland Cluster</a:t>
                      </a:r>
                    </a:p>
                  </a:txBody>
                  <a:tcPr marL="7064" marR="7064" marT="706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mn-lt"/>
                        </a:rPr>
                        <a:t>37</a:t>
                      </a:r>
                    </a:p>
                  </a:txBody>
                  <a:tcPr marL="7064" marR="7064" marT="70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mn-lt"/>
                        </a:rPr>
                        <a:t>10</a:t>
                      </a:r>
                    </a:p>
                  </a:txBody>
                  <a:tcPr marL="7064" marR="7064" marT="70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mn-lt"/>
                        </a:rPr>
                        <a:t>14</a:t>
                      </a:r>
                    </a:p>
                  </a:txBody>
                  <a:tcPr marL="7064" marR="7064" marT="70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mn-lt"/>
                        </a:rPr>
                        <a:t>0</a:t>
                      </a:r>
                    </a:p>
                  </a:txBody>
                  <a:tcPr marL="7064" marR="7064" marT="706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mn-lt"/>
                        </a:rPr>
                        <a:t>61</a:t>
                      </a:r>
                    </a:p>
                  </a:txBody>
                  <a:tcPr marL="7064" marR="7064" marT="70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27780143"/>
                  </a:ext>
                </a:extLst>
              </a:tr>
              <a:tr h="155402">
                <a:tc>
                  <a:txBody>
                    <a:bodyPr/>
                    <a:lstStyle/>
                    <a:p>
                      <a:pPr algn="l" fontAlgn="ctr"/>
                      <a:r>
                        <a:rPr lang="en-US" sz="900" b="0" i="0" u="none" strike="noStrike">
                          <a:solidFill>
                            <a:srgbClr val="000000"/>
                          </a:solidFill>
                          <a:effectLst/>
                          <a:latin typeface="+mn-lt"/>
                        </a:rPr>
                        <a:t>Vienna Cluster</a:t>
                      </a:r>
                    </a:p>
                  </a:txBody>
                  <a:tcPr marL="7064" marR="7064" marT="706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900" b="0" i="0" u="none" strike="noStrike">
                          <a:solidFill>
                            <a:srgbClr val="000000"/>
                          </a:solidFill>
                          <a:effectLst/>
                          <a:latin typeface="+mn-lt"/>
                        </a:rPr>
                        <a:t>24</a:t>
                      </a:r>
                    </a:p>
                  </a:txBody>
                  <a:tcPr marL="7064" marR="7064" marT="70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900" b="0" i="0" u="none" strike="noStrike">
                          <a:solidFill>
                            <a:srgbClr val="000000"/>
                          </a:solidFill>
                          <a:effectLst/>
                          <a:latin typeface="+mn-lt"/>
                        </a:rPr>
                        <a:t>4</a:t>
                      </a:r>
                    </a:p>
                  </a:txBody>
                  <a:tcPr marL="7064" marR="7064" marT="70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900" b="0" i="0" u="none" strike="noStrike">
                          <a:solidFill>
                            <a:srgbClr val="000000"/>
                          </a:solidFill>
                          <a:effectLst/>
                          <a:latin typeface="+mn-lt"/>
                        </a:rPr>
                        <a:t>9</a:t>
                      </a:r>
                    </a:p>
                  </a:txBody>
                  <a:tcPr marL="7064" marR="7064" marT="70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900" b="0" i="0" u="none" strike="noStrike">
                          <a:solidFill>
                            <a:srgbClr val="000000"/>
                          </a:solidFill>
                          <a:effectLst/>
                          <a:latin typeface="+mn-lt"/>
                        </a:rPr>
                        <a:t>0</a:t>
                      </a:r>
                    </a:p>
                  </a:txBody>
                  <a:tcPr marL="7064" marR="7064" marT="706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900" b="1" i="0" u="none" strike="noStrike" dirty="0">
                          <a:solidFill>
                            <a:srgbClr val="000000"/>
                          </a:solidFill>
                          <a:effectLst/>
                          <a:latin typeface="+mn-lt"/>
                        </a:rPr>
                        <a:t>37</a:t>
                      </a:r>
                    </a:p>
                  </a:txBody>
                  <a:tcPr marL="7064" marR="7064" marT="70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09716089"/>
                  </a:ext>
                </a:extLst>
              </a:tr>
              <a:tr h="281384">
                <a:tc>
                  <a:txBody>
                    <a:bodyPr/>
                    <a:lstStyle/>
                    <a:p>
                      <a:pPr algn="ctr" fontAlgn="b"/>
                      <a:r>
                        <a:rPr lang="en-US" sz="900" b="1" i="1" u="none" strike="noStrike" dirty="0">
                          <a:solidFill>
                            <a:srgbClr val="000000"/>
                          </a:solidFill>
                          <a:effectLst/>
                          <a:latin typeface="+mn-lt"/>
                        </a:rPr>
                        <a:t>Archery Sex Ratio &amp; Yearly Total</a:t>
                      </a:r>
                    </a:p>
                  </a:txBody>
                  <a:tcPr marL="7064" marR="7064" marT="706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mn-lt"/>
                        </a:rPr>
                        <a:t>530</a:t>
                      </a:r>
                    </a:p>
                  </a:txBody>
                  <a:tcPr marL="7064" marR="7064" marT="7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mn-lt"/>
                        </a:rPr>
                        <a:t>88</a:t>
                      </a:r>
                    </a:p>
                  </a:txBody>
                  <a:tcPr marL="7064" marR="7064" marT="7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mn-lt"/>
                        </a:rPr>
                        <a:t>202</a:t>
                      </a:r>
                    </a:p>
                  </a:txBody>
                  <a:tcPr marL="7064" marR="7064" marT="70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mn-lt"/>
                        </a:rPr>
                        <a:t>3</a:t>
                      </a:r>
                    </a:p>
                  </a:txBody>
                  <a:tcPr marL="7064" marR="7064" marT="706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mn-lt"/>
                        </a:rPr>
                        <a:t>823</a:t>
                      </a:r>
                    </a:p>
                  </a:txBody>
                  <a:tcPr marL="7064" marR="7064" marT="70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45493455"/>
                  </a:ext>
                </a:extLst>
              </a:tr>
            </a:tbl>
          </a:graphicData>
        </a:graphic>
      </p:graphicFrame>
      <p:graphicFrame>
        <p:nvGraphicFramePr>
          <p:cNvPr id="5" name="Table 4">
            <a:extLst>
              <a:ext uri="{FF2B5EF4-FFF2-40B4-BE49-F238E27FC236}">
                <a16:creationId xmlns:a16="http://schemas.microsoft.com/office/drawing/2014/main" id="{05DDF026-2B79-4BA3-BEF1-D14754375B15}"/>
              </a:ext>
            </a:extLst>
          </p:cNvPr>
          <p:cNvGraphicFramePr>
            <a:graphicFrameLocks noGrp="1"/>
          </p:cNvGraphicFramePr>
          <p:nvPr/>
        </p:nvGraphicFramePr>
        <p:xfrm>
          <a:off x="4753431" y="2537929"/>
          <a:ext cx="4156362" cy="1805943"/>
        </p:xfrm>
        <a:graphic>
          <a:graphicData uri="http://schemas.openxmlformats.org/drawingml/2006/table">
            <a:tbl>
              <a:tblPr/>
              <a:tblGrid>
                <a:gridCol w="1716005">
                  <a:extLst>
                    <a:ext uri="{9D8B030D-6E8A-4147-A177-3AD203B41FA5}">
                      <a16:colId xmlns:a16="http://schemas.microsoft.com/office/drawing/2014/main" val="4178983413"/>
                    </a:ext>
                  </a:extLst>
                </a:gridCol>
                <a:gridCol w="401783">
                  <a:extLst>
                    <a:ext uri="{9D8B030D-6E8A-4147-A177-3AD203B41FA5}">
                      <a16:colId xmlns:a16="http://schemas.microsoft.com/office/drawing/2014/main" val="3766661326"/>
                    </a:ext>
                  </a:extLst>
                </a:gridCol>
                <a:gridCol w="387927">
                  <a:extLst>
                    <a:ext uri="{9D8B030D-6E8A-4147-A177-3AD203B41FA5}">
                      <a16:colId xmlns:a16="http://schemas.microsoft.com/office/drawing/2014/main" val="2788735145"/>
                    </a:ext>
                  </a:extLst>
                </a:gridCol>
                <a:gridCol w="559260">
                  <a:extLst>
                    <a:ext uri="{9D8B030D-6E8A-4147-A177-3AD203B41FA5}">
                      <a16:colId xmlns:a16="http://schemas.microsoft.com/office/drawing/2014/main" val="81008680"/>
                    </a:ext>
                  </a:extLst>
                </a:gridCol>
                <a:gridCol w="683031">
                  <a:extLst>
                    <a:ext uri="{9D8B030D-6E8A-4147-A177-3AD203B41FA5}">
                      <a16:colId xmlns:a16="http://schemas.microsoft.com/office/drawing/2014/main" val="1902971784"/>
                    </a:ext>
                  </a:extLst>
                </a:gridCol>
                <a:gridCol w="408356">
                  <a:extLst>
                    <a:ext uri="{9D8B030D-6E8A-4147-A177-3AD203B41FA5}">
                      <a16:colId xmlns:a16="http://schemas.microsoft.com/office/drawing/2014/main" val="832624714"/>
                    </a:ext>
                  </a:extLst>
                </a:gridCol>
              </a:tblGrid>
              <a:tr h="157163">
                <a:tc rowSpan="2">
                  <a:txBody>
                    <a:bodyPr/>
                    <a:lstStyle/>
                    <a:p>
                      <a:pPr algn="ctr" fontAlgn="ctr"/>
                      <a:r>
                        <a:rPr lang="en-US" sz="900" b="1" i="0" u="none" strike="noStrike" dirty="0">
                          <a:solidFill>
                            <a:srgbClr val="000000"/>
                          </a:solidFill>
                          <a:effectLst/>
                          <a:latin typeface="+mn-lt"/>
                        </a:rPr>
                        <a:t>Sharpshooting Operation Locations</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5">
                  <a:txBody>
                    <a:bodyPr/>
                    <a:lstStyle/>
                    <a:p>
                      <a:pPr algn="ctr" fontAlgn="b"/>
                      <a:r>
                        <a:rPr lang="en-US" sz="900" b="1" i="0" u="none" strike="noStrike">
                          <a:solidFill>
                            <a:srgbClr val="000000"/>
                          </a:solidFill>
                          <a:effectLst/>
                          <a:latin typeface="+mn-lt"/>
                        </a:rPr>
                        <a:t>Sharpshooting Harvest</a:t>
                      </a:r>
                    </a:p>
                  </a:txBody>
                  <a:tcPr marL="7144" marR="7144" marT="714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89568861"/>
                  </a:ext>
                </a:extLst>
              </a:tr>
              <a:tr h="292894">
                <a:tc vMerge="1">
                  <a:txBody>
                    <a:bodyPr/>
                    <a:lstStyle/>
                    <a:p>
                      <a:endParaRPr lang="en-US"/>
                    </a:p>
                  </a:txBody>
                  <a:tcPr/>
                </a:tc>
                <a:tc>
                  <a:txBody>
                    <a:bodyPr/>
                    <a:lstStyle/>
                    <a:p>
                      <a:pPr algn="ctr" fontAlgn="b"/>
                      <a:r>
                        <a:rPr lang="en-US" sz="900" b="1" i="0" u="none" strike="noStrike">
                          <a:solidFill>
                            <a:srgbClr val="000000"/>
                          </a:solidFill>
                          <a:effectLst/>
                          <a:latin typeface="+mn-lt"/>
                        </a:rPr>
                        <a:t>Doe</a:t>
                      </a:r>
                    </a:p>
                  </a:txBody>
                  <a:tcPr marL="7144" marR="7144" marT="714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mn-lt"/>
                        </a:rPr>
                        <a:t>BB</a:t>
                      </a:r>
                      <a:r>
                        <a:rPr lang="en-US" sz="900" b="1" i="0" u="none" strike="noStrike" baseline="30000">
                          <a:solidFill>
                            <a:srgbClr val="000000"/>
                          </a:solidFill>
                          <a:effectLst/>
                          <a:latin typeface="+mn-lt"/>
                        </a:rPr>
                        <a:t>a</a:t>
                      </a:r>
                      <a:endParaRPr lang="en-US" sz="900" b="1" i="0" u="none" strike="noStrike">
                        <a:solidFill>
                          <a:srgbClr val="000000"/>
                        </a:solidFill>
                        <a:effectLst/>
                        <a:latin typeface="+mn-lt"/>
                      </a:endParaRPr>
                    </a:p>
                  </a:txBody>
                  <a:tcPr marL="7144" marR="7144" marT="714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effectLst/>
                          <a:latin typeface="+mn-lt"/>
                        </a:rPr>
                        <a:t>Antlered Buck</a:t>
                      </a:r>
                    </a:p>
                  </a:txBody>
                  <a:tcPr marL="7144" marR="7144" marT="714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mn-lt"/>
                        </a:rPr>
                        <a:t>Antlerless Buck </a:t>
                      </a:r>
                    </a:p>
                  </a:txBody>
                  <a:tcPr marL="7144" marR="7144" marT="714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mn-lt"/>
                        </a:rPr>
                        <a:t>Total</a:t>
                      </a:r>
                    </a:p>
                  </a:txBody>
                  <a:tcPr marL="7144" marR="7144" marT="714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90731899"/>
                  </a:ext>
                </a:extLst>
              </a:tr>
              <a:tr h="157163">
                <a:tc>
                  <a:txBody>
                    <a:bodyPr/>
                    <a:lstStyle/>
                    <a:p>
                      <a:pPr algn="l" fontAlgn="ctr"/>
                      <a:r>
                        <a:rPr lang="en-US" sz="900" b="0" i="0" u="none" strike="noStrike">
                          <a:solidFill>
                            <a:srgbClr val="000000"/>
                          </a:solidFill>
                          <a:effectLst/>
                          <a:latin typeface="+mn-lt"/>
                        </a:rPr>
                        <a:t>Annandale Community Park</a:t>
                      </a:r>
                    </a:p>
                  </a:txBody>
                  <a:tcPr marL="7144" marR="7144" marT="714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mn-lt"/>
                        </a:rPr>
                        <a:t>4</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mn-lt"/>
                        </a:rPr>
                        <a:t>1</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mn-lt"/>
                        </a:rPr>
                        <a:t>6</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mn-lt"/>
                        </a:rPr>
                        <a:t>1</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mn-lt"/>
                        </a:rPr>
                        <a:t>12</a:t>
                      </a:r>
                    </a:p>
                  </a:txBody>
                  <a:tcPr marL="7144" marR="7144" marT="714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23563273"/>
                  </a:ext>
                </a:extLst>
              </a:tr>
              <a:tr h="281464">
                <a:tc>
                  <a:txBody>
                    <a:bodyPr/>
                    <a:lstStyle/>
                    <a:p>
                      <a:pPr algn="l" fontAlgn="ctr"/>
                      <a:r>
                        <a:rPr lang="en-US" sz="900" b="0" i="0" u="none" strike="noStrike" dirty="0">
                          <a:solidFill>
                            <a:srgbClr val="000000"/>
                          </a:solidFill>
                          <a:effectLst/>
                          <a:latin typeface="+mn-lt"/>
                        </a:rPr>
                        <a:t>Bren Mar Park/Turkeycock Run Stream Valley</a:t>
                      </a:r>
                    </a:p>
                  </a:txBody>
                  <a:tcPr marL="7144" marR="7144" marT="714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900" b="0" i="0" u="none" strike="noStrike">
                          <a:solidFill>
                            <a:srgbClr val="000000"/>
                          </a:solidFill>
                          <a:effectLst/>
                          <a:latin typeface="+mn-lt"/>
                        </a:rPr>
                        <a:t>1</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900" b="0" i="0" u="none" strike="noStrike" dirty="0">
                          <a:solidFill>
                            <a:srgbClr val="000000"/>
                          </a:solidFill>
                          <a:effectLst/>
                          <a:latin typeface="+mn-lt"/>
                        </a:rPr>
                        <a:t>1</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900" b="0" i="0" u="none" strike="noStrike" dirty="0">
                          <a:solidFill>
                            <a:srgbClr val="000000"/>
                          </a:solidFill>
                          <a:effectLst/>
                          <a:latin typeface="+mn-lt"/>
                        </a:rPr>
                        <a:t>2</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900" b="0" i="0" u="none" strike="noStrike">
                          <a:solidFill>
                            <a:srgbClr val="000000"/>
                          </a:solidFill>
                          <a:effectLst/>
                          <a:latin typeface="+mn-lt"/>
                        </a:rPr>
                        <a:t>1</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900" b="0" i="0" u="none" strike="noStrike" dirty="0">
                          <a:solidFill>
                            <a:srgbClr val="000000"/>
                          </a:solidFill>
                          <a:effectLst/>
                          <a:latin typeface="+mn-lt"/>
                        </a:rPr>
                        <a:t>5</a:t>
                      </a:r>
                    </a:p>
                  </a:txBody>
                  <a:tcPr marL="7144" marR="7144" marT="714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641281538"/>
                  </a:ext>
                </a:extLst>
              </a:tr>
              <a:tr h="157163">
                <a:tc>
                  <a:txBody>
                    <a:bodyPr/>
                    <a:lstStyle/>
                    <a:p>
                      <a:pPr algn="l" fontAlgn="ctr"/>
                      <a:r>
                        <a:rPr lang="en-US" sz="900" b="0" i="0" u="none" strike="noStrike">
                          <a:solidFill>
                            <a:srgbClr val="000000"/>
                          </a:solidFill>
                          <a:effectLst/>
                          <a:latin typeface="+mn-lt"/>
                        </a:rPr>
                        <a:t>Chapel Road Park</a:t>
                      </a:r>
                    </a:p>
                  </a:txBody>
                  <a:tcPr marL="7144" marR="7144" marT="714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mn-lt"/>
                        </a:rPr>
                        <a:t>2</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mn-lt"/>
                        </a:rPr>
                        <a:t>1</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mn-lt"/>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mn-lt"/>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mn-lt"/>
                        </a:rPr>
                        <a:t>3</a:t>
                      </a:r>
                    </a:p>
                  </a:txBody>
                  <a:tcPr marL="7144" marR="7144" marT="714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25417326"/>
                  </a:ext>
                </a:extLst>
              </a:tr>
              <a:tr h="157163">
                <a:tc>
                  <a:txBody>
                    <a:bodyPr/>
                    <a:lstStyle/>
                    <a:p>
                      <a:pPr algn="l" fontAlgn="b"/>
                      <a:r>
                        <a:rPr lang="en-US" sz="900" b="0" i="0" u="none" strike="noStrike">
                          <a:solidFill>
                            <a:srgbClr val="000000"/>
                          </a:solidFill>
                          <a:effectLst/>
                          <a:latin typeface="+mn-lt"/>
                        </a:rPr>
                        <a:t>Frying Pan Farm Park</a:t>
                      </a:r>
                    </a:p>
                  </a:txBody>
                  <a:tcPr marL="7144" marR="7144" marT="714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900" b="0" i="0" u="none" strike="noStrike">
                          <a:solidFill>
                            <a:srgbClr val="000000"/>
                          </a:solidFill>
                          <a:effectLst/>
                          <a:latin typeface="+mn-lt"/>
                        </a:rPr>
                        <a:t>4</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900" b="0" i="0" u="none" strike="noStrike">
                          <a:solidFill>
                            <a:srgbClr val="000000"/>
                          </a:solidFill>
                          <a:effectLst/>
                          <a:latin typeface="+mn-lt"/>
                        </a:rPr>
                        <a:t>2</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900" b="0" i="0" u="none" strike="noStrike">
                          <a:solidFill>
                            <a:srgbClr val="000000"/>
                          </a:solidFill>
                          <a:effectLst/>
                          <a:latin typeface="+mn-lt"/>
                        </a:rPr>
                        <a:t>4</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900" b="0" i="0" u="none" strike="noStrike">
                          <a:solidFill>
                            <a:srgbClr val="000000"/>
                          </a:solidFill>
                          <a:effectLst/>
                          <a:latin typeface="+mn-lt"/>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900" b="0" i="0" u="none" strike="noStrike" dirty="0">
                          <a:solidFill>
                            <a:srgbClr val="000000"/>
                          </a:solidFill>
                          <a:effectLst/>
                          <a:latin typeface="+mn-lt"/>
                        </a:rPr>
                        <a:t>10</a:t>
                      </a:r>
                    </a:p>
                  </a:txBody>
                  <a:tcPr marL="7144" marR="7144" marT="714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599128950"/>
                  </a:ext>
                </a:extLst>
              </a:tr>
              <a:tr h="157163">
                <a:tc>
                  <a:txBody>
                    <a:bodyPr/>
                    <a:lstStyle/>
                    <a:p>
                      <a:pPr algn="l" fontAlgn="b"/>
                      <a:r>
                        <a:rPr lang="en-US" sz="900" b="0" i="0" u="none" strike="noStrike">
                          <a:solidFill>
                            <a:srgbClr val="000000"/>
                          </a:solidFill>
                          <a:effectLst/>
                          <a:latin typeface="+mn-lt"/>
                        </a:rPr>
                        <a:t>Green Spring Gardens</a:t>
                      </a:r>
                    </a:p>
                  </a:txBody>
                  <a:tcPr marL="7144" marR="7144" marT="714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mn-lt"/>
                        </a:rPr>
                        <a:t>1</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mn-lt"/>
                        </a:rPr>
                        <a:t>0</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mn-lt"/>
                        </a:rPr>
                        <a:t>0</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0</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mn-lt"/>
                        </a:rPr>
                        <a:t>1</a:t>
                      </a:r>
                    </a:p>
                  </a:txBody>
                  <a:tcPr marL="7144" marR="7144" marT="714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89669944"/>
                  </a:ext>
                </a:extLst>
              </a:tr>
              <a:tr h="164306">
                <a:tc>
                  <a:txBody>
                    <a:bodyPr/>
                    <a:lstStyle/>
                    <a:p>
                      <a:pPr algn="l" fontAlgn="b"/>
                      <a:r>
                        <a:rPr lang="en-US" sz="900" b="0" i="0" u="none" strike="noStrike">
                          <a:solidFill>
                            <a:srgbClr val="000000"/>
                          </a:solidFill>
                          <a:effectLst/>
                          <a:latin typeface="+mn-lt"/>
                        </a:rPr>
                        <a:t>Huntley Meadows Park</a:t>
                      </a:r>
                    </a:p>
                  </a:txBody>
                  <a:tcPr marL="7144" marR="7144" marT="714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900" b="0" i="0" u="none" strike="noStrike">
                          <a:solidFill>
                            <a:srgbClr val="000000"/>
                          </a:solidFill>
                          <a:effectLst/>
                          <a:latin typeface="+mn-lt"/>
                        </a:rPr>
                        <a:t>16</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900" b="0" i="0" u="none" strike="noStrike">
                          <a:solidFill>
                            <a:srgbClr val="000000"/>
                          </a:solidFill>
                          <a:effectLst/>
                          <a:latin typeface="+mn-lt"/>
                        </a:rPr>
                        <a:t>3</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900" b="0" i="0" u="none" strike="noStrike">
                          <a:solidFill>
                            <a:srgbClr val="000000"/>
                          </a:solidFill>
                          <a:effectLst/>
                          <a:latin typeface="+mn-lt"/>
                        </a:rPr>
                        <a:t>4</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900" b="0" i="0" u="none" strike="noStrike">
                          <a:solidFill>
                            <a:srgbClr val="000000"/>
                          </a:solidFill>
                          <a:effectLst/>
                          <a:latin typeface="+mn-lt"/>
                        </a:rPr>
                        <a:t>2</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900" b="0" i="0" u="none" strike="noStrike" dirty="0">
                          <a:solidFill>
                            <a:srgbClr val="000000"/>
                          </a:solidFill>
                          <a:effectLst/>
                          <a:latin typeface="+mn-lt"/>
                        </a:rPr>
                        <a:t>25</a:t>
                      </a:r>
                    </a:p>
                  </a:txBody>
                  <a:tcPr marL="7144" marR="7144" marT="714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486346579"/>
                  </a:ext>
                </a:extLst>
              </a:tr>
              <a:tr h="281464">
                <a:tc>
                  <a:txBody>
                    <a:bodyPr/>
                    <a:lstStyle/>
                    <a:p>
                      <a:pPr algn="ctr" fontAlgn="b"/>
                      <a:r>
                        <a:rPr lang="en-US" sz="900" b="1" i="1" u="none" strike="noStrike" dirty="0">
                          <a:solidFill>
                            <a:srgbClr val="000000"/>
                          </a:solidFill>
                          <a:effectLst/>
                          <a:latin typeface="+mn-lt"/>
                        </a:rPr>
                        <a:t>Sharpshooting Sex Ratio </a:t>
                      </a:r>
                      <a:br>
                        <a:rPr lang="en-US" sz="900" b="1" i="1" u="none" strike="noStrike" dirty="0">
                          <a:solidFill>
                            <a:srgbClr val="000000"/>
                          </a:solidFill>
                          <a:effectLst/>
                          <a:latin typeface="+mn-lt"/>
                        </a:rPr>
                      </a:br>
                      <a:r>
                        <a:rPr lang="en-US" sz="900" b="1" i="1" u="none" strike="noStrike" dirty="0">
                          <a:solidFill>
                            <a:srgbClr val="000000"/>
                          </a:solidFill>
                          <a:effectLst/>
                          <a:latin typeface="+mn-lt"/>
                        </a:rPr>
                        <a:t>&amp; Yearly Total</a:t>
                      </a:r>
                    </a:p>
                  </a:txBody>
                  <a:tcPr marL="7144" marR="7144" marT="714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28</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mn-lt"/>
                        </a:rPr>
                        <a:t>8</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16</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mn-lt"/>
                        </a:rPr>
                        <a:t>4</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56</a:t>
                      </a:r>
                    </a:p>
                  </a:txBody>
                  <a:tcPr marL="7144" marR="7144" marT="714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97365823"/>
                  </a:ext>
                </a:extLst>
              </a:tr>
            </a:tbl>
          </a:graphicData>
        </a:graphic>
      </p:graphicFrame>
      <p:sp>
        <p:nvSpPr>
          <p:cNvPr id="6" name="TextBox 5">
            <a:extLst>
              <a:ext uri="{FF2B5EF4-FFF2-40B4-BE49-F238E27FC236}">
                <a16:creationId xmlns:a16="http://schemas.microsoft.com/office/drawing/2014/main" id="{A2BE8B59-42B4-4B6F-8FC4-8EFF3206A68A}"/>
              </a:ext>
            </a:extLst>
          </p:cNvPr>
          <p:cNvSpPr txBox="1"/>
          <p:nvPr/>
        </p:nvSpPr>
        <p:spPr>
          <a:xfrm>
            <a:off x="5141052" y="4782685"/>
            <a:ext cx="3431448" cy="369332"/>
          </a:xfrm>
          <a:prstGeom prst="rect">
            <a:avLst/>
          </a:prstGeom>
          <a:noFill/>
          <a:ln>
            <a:solidFill>
              <a:schemeClr val="tx1"/>
            </a:solidFill>
          </a:ln>
        </p:spPr>
        <p:txBody>
          <a:bodyPr wrap="square">
            <a:spAutoFit/>
          </a:bodyPr>
          <a:lstStyle/>
          <a:p>
            <a:pPr defTabSz="685800" eaLnBrk="1" fontAlgn="auto" hangingPunct="1">
              <a:spcBef>
                <a:spcPts val="0"/>
              </a:spcBef>
              <a:spcAft>
                <a:spcPts val="0"/>
              </a:spcAft>
              <a:buClr>
                <a:srgbClr val="000000"/>
              </a:buClr>
            </a:pPr>
            <a:r>
              <a:rPr lang="en-US" sz="900" b="1" i="1" kern="0" dirty="0">
                <a:solidFill>
                  <a:srgbClr val="000000"/>
                </a:solidFill>
                <a:latin typeface="Arial"/>
                <a:cs typeface="Arial"/>
                <a:sym typeface="Arial"/>
              </a:rPr>
              <a:t>FY21 Deer Management Program Non-Recovery Total: </a:t>
            </a:r>
            <a:r>
              <a:rPr lang="en-US" sz="900" kern="0" dirty="0">
                <a:solidFill>
                  <a:srgbClr val="000000"/>
                </a:solidFill>
                <a:latin typeface="Arial"/>
                <a:cs typeface="Arial"/>
                <a:sym typeface="Arial"/>
              </a:rPr>
              <a:t>8.44% </a:t>
            </a:r>
          </a:p>
        </p:txBody>
      </p:sp>
    </p:spTree>
    <p:extLst>
      <p:ext uri="{BB962C8B-B14F-4D97-AF65-F5344CB8AC3E}">
        <p14:creationId xmlns:p14="http://schemas.microsoft.com/office/powerpoint/2010/main" val="28448147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457200"/>
            <a:ext cx="6096000" cy="487362"/>
          </a:xfrm>
        </p:spPr>
        <p:txBody>
          <a:bodyPr/>
          <a:lstStyle/>
          <a:p>
            <a:r>
              <a:rPr lang="en-US" sz="3000" b="1" dirty="0"/>
              <a:t>Flag</a:t>
            </a:r>
          </a:p>
        </p:txBody>
      </p:sp>
      <p:pic>
        <p:nvPicPr>
          <p:cNvPr id="3" name="Picture 2" descr="A close up of a flag&#10;&#10;Description automatically generated">
            <a:extLst>
              <a:ext uri="{FF2B5EF4-FFF2-40B4-BE49-F238E27FC236}">
                <a16:creationId xmlns:a16="http://schemas.microsoft.com/office/drawing/2014/main" id="{D327E959-CBEA-444B-B386-5F1958E919C8}"/>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676400" y="1091253"/>
            <a:ext cx="7315200" cy="5474590"/>
          </a:xfrm>
          <a:prstGeom prst="rect">
            <a:avLst/>
          </a:prstGeom>
        </p:spPr>
      </p:pic>
      <p:sp>
        <p:nvSpPr>
          <p:cNvPr id="5" name="TextBox 4">
            <a:extLst>
              <a:ext uri="{FF2B5EF4-FFF2-40B4-BE49-F238E27FC236}">
                <a16:creationId xmlns:a16="http://schemas.microsoft.com/office/drawing/2014/main" id="{77F87678-352C-4274-A75D-246CDFA4A445}"/>
              </a:ext>
            </a:extLst>
          </p:cNvPr>
          <p:cNvSpPr txBox="1"/>
          <p:nvPr/>
        </p:nvSpPr>
        <p:spPr>
          <a:xfrm>
            <a:off x="1676400" y="6632423"/>
            <a:ext cx="7315200" cy="2308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958D85"/>
                </a:solidFill>
                <a:effectLst/>
                <a:uLnTx/>
                <a:uFillTx/>
                <a:latin typeface="Arial" charset="0"/>
                <a:hlinkClick r:id="rId4" tooltip="http://www.dirtandnoise.com/2011/07/dear-america.html"/>
              </a:rPr>
              <a:t>This Photo</a:t>
            </a:r>
            <a:r>
              <a:rPr kumimoji="0" lang="en-US" sz="900" b="0" i="0" u="none" strike="noStrike" kern="1200" cap="none" spc="0" normalizeH="0" baseline="0" noProof="0">
                <a:ln>
                  <a:noFill/>
                </a:ln>
                <a:solidFill>
                  <a:srgbClr val="958D85"/>
                </a:solidFill>
                <a:effectLst/>
                <a:uLnTx/>
                <a:uFillTx/>
                <a:latin typeface="Arial" charset="0"/>
              </a:rPr>
              <a:t> by Unknown Author is licensed under </a:t>
            </a:r>
            <a:r>
              <a:rPr kumimoji="0" lang="en-US" sz="900" b="0" i="0" u="none" strike="noStrike" kern="1200" cap="none" spc="0" normalizeH="0" baseline="0" noProof="0">
                <a:ln>
                  <a:noFill/>
                </a:ln>
                <a:solidFill>
                  <a:srgbClr val="958D85"/>
                </a:solidFill>
                <a:effectLst/>
                <a:uLnTx/>
                <a:uFillTx/>
                <a:latin typeface="Arial" charset="0"/>
                <a:hlinkClick r:id="rId5" tooltip="https://creativecommons.org/licenses/by-nd/3.0/"/>
              </a:rPr>
              <a:t>CC BY-ND</a:t>
            </a:r>
            <a:endParaRPr kumimoji="0" lang="en-US" sz="900" b="0" i="0" u="none" strike="noStrike" kern="1200" cap="none" spc="0" normalizeH="0" baseline="0" noProof="0">
              <a:ln>
                <a:noFill/>
              </a:ln>
              <a:solidFill>
                <a:srgbClr val="958D85"/>
              </a:solidFill>
              <a:effectLst/>
              <a:uLnTx/>
              <a:uFillTx/>
              <a:latin typeface="Arial" charset="0"/>
            </a:endParaRPr>
          </a:p>
        </p:txBody>
      </p:sp>
    </p:spTree>
    <p:extLst>
      <p:ext uri="{BB962C8B-B14F-4D97-AF65-F5344CB8AC3E}">
        <p14:creationId xmlns:p14="http://schemas.microsoft.com/office/powerpoint/2010/main" val="55790709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defTabSz="685800" eaLnBrk="1" fontAlgn="auto" hangingPunct="1">
              <a:spcAft>
                <a:spcPts val="0"/>
              </a:spcAft>
              <a:buClr>
                <a:srgbClr val="000000"/>
              </a:buClr>
            </a:pPr>
            <a:fld id="{00000000-1234-1234-1234-123412341234}" type="slidenum">
              <a:rPr lang="en-US" kern="0"/>
              <a:pPr defTabSz="685800" eaLnBrk="1" fontAlgn="auto" hangingPunct="1">
                <a:spcAft>
                  <a:spcPts val="0"/>
                </a:spcAft>
                <a:buClr>
                  <a:srgbClr val="000000"/>
                </a:buClr>
              </a:pPr>
              <a:t>30</a:t>
            </a:fld>
            <a:endParaRPr lang="en-US" kern="0" dirty="0"/>
          </a:p>
        </p:txBody>
      </p:sp>
      <p:sp>
        <p:nvSpPr>
          <p:cNvPr id="12" name="Title 1">
            <a:extLst>
              <a:ext uri="{FF2B5EF4-FFF2-40B4-BE49-F238E27FC236}">
                <a16:creationId xmlns:a16="http://schemas.microsoft.com/office/drawing/2014/main" id="{2A2C1A8E-E28B-45E0-B66B-3F4EA32BD7C4}"/>
              </a:ext>
            </a:extLst>
          </p:cNvPr>
          <p:cNvSpPr txBox="1">
            <a:spLocks/>
          </p:cNvSpPr>
          <p:nvPr/>
        </p:nvSpPr>
        <p:spPr>
          <a:xfrm>
            <a:off x="1272356" y="1372146"/>
            <a:ext cx="6465110" cy="742950"/>
          </a:xfrm>
          <a:prstGeom prst="rect">
            <a:avLst/>
          </a:prstGeom>
          <a:noFill/>
          <a:ln>
            <a:noFill/>
          </a:ln>
        </p:spPr>
        <p:txBody>
          <a:bodyPr spcFirstLastPara="1" wrap="square" lIns="68569" tIns="34275" rIns="68569" bIns="34275" anchor="ctr"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1800"/>
              <a:buFont typeface="Arial"/>
              <a:buNone/>
              <a:defRPr sz="40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defTabSz="685800" eaLnBrk="1" fontAlgn="auto" hangingPunct="1">
              <a:buClr>
                <a:srgbClr val="D2533C"/>
              </a:buClr>
            </a:pPr>
            <a:r>
              <a:rPr lang="en-US" sz="2400" kern="0" dirty="0">
                <a:solidFill>
                  <a:srgbClr val="D2533C"/>
                </a:solidFill>
              </a:rPr>
              <a:t>Fairfax County Deer Management Program </a:t>
            </a:r>
            <a:br>
              <a:rPr lang="en-US" sz="2400" kern="0" dirty="0">
                <a:solidFill>
                  <a:srgbClr val="D2533C"/>
                </a:solidFill>
              </a:rPr>
            </a:br>
            <a:r>
              <a:rPr lang="en-US" sz="2400" kern="0" dirty="0">
                <a:solidFill>
                  <a:srgbClr val="D2533C"/>
                </a:solidFill>
              </a:rPr>
              <a:t>Summary Statistics (FY 2021)</a:t>
            </a:r>
          </a:p>
        </p:txBody>
      </p:sp>
      <p:sp>
        <p:nvSpPr>
          <p:cNvPr id="13" name="Slide Number Placeholder 2">
            <a:extLst>
              <a:ext uri="{FF2B5EF4-FFF2-40B4-BE49-F238E27FC236}">
                <a16:creationId xmlns:a16="http://schemas.microsoft.com/office/drawing/2014/main" id="{74249A87-B15A-4426-A187-B158B9DD4613}"/>
              </a:ext>
            </a:extLst>
          </p:cNvPr>
          <p:cNvSpPr txBox="1">
            <a:spLocks/>
          </p:cNvSpPr>
          <p:nvPr/>
        </p:nvSpPr>
        <p:spPr>
          <a:xfrm>
            <a:off x="7620000" y="870966"/>
            <a:ext cx="1066800" cy="246888"/>
          </a:xfrm>
          <a:prstGeom prst="rect">
            <a:avLst/>
          </a:prstGeom>
          <a:noFill/>
          <a:ln>
            <a:noFill/>
          </a:ln>
        </p:spPr>
        <p:txBody>
          <a:bodyPr spcFirstLastPara="1" wrap="square" lIns="68569" tIns="34275" rIns="68569" bIns="34275"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40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40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40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40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40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40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40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40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400" b="1" i="0" u="none" strike="noStrike" cap="none">
                <a:solidFill>
                  <a:srgbClr val="FFFFFF"/>
                </a:solidFill>
                <a:latin typeface="Arial"/>
                <a:ea typeface="Arial"/>
                <a:cs typeface="Arial"/>
                <a:sym typeface="Arial"/>
              </a:defRPr>
            </a:lvl9pPr>
          </a:lstStyle>
          <a:p>
            <a:pPr defTabSz="685800" eaLnBrk="1" fontAlgn="auto" hangingPunct="1"/>
            <a:fld id="{00000000-1234-1234-1234-123412341234}" type="slidenum">
              <a:rPr lang="en-US" sz="1050" kern="0"/>
              <a:pPr defTabSz="685800" eaLnBrk="1" fontAlgn="auto" hangingPunct="1"/>
              <a:t>30</a:t>
            </a:fld>
            <a:endParaRPr lang="en-US" sz="1050" kern="0" dirty="0"/>
          </a:p>
        </p:txBody>
      </p:sp>
      <p:graphicFrame>
        <p:nvGraphicFramePr>
          <p:cNvPr id="15" name="Table 14">
            <a:extLst>
              <a:ext uri="{FF2B5EF4-FFF2-40B4-BE49-F238E27FC236}">
                <a16:creationId xmlns:a16="http://schemas.microsoft.com/office/drawing/2014/main" id="{7078CB8C-ABC3-41FF-973C-B2492C60A3A3}"/>
              </a:ext>
            </a:extLst>
          </p:cNvPr>
          <p:cNvGraphicFramePr>
            <a:graphicFrameLocks noGrp="1"/>
          </p:cNvGraphicFramePr>
          <p:nvPr/>
        </p:nvGraphicFramePr>
        <p:xfrm>
          <a:off x="2109683" y="2293289"/>
          <a:ext cx="4566048" cy="883922"/>
        </p:xfrm>
        <a:graphic>
          <a:graphicData uri="http://schemas.openxmlformats.org/drawingml/2006/table">
            <a:tbl>
              <a:tblPr/>
              <a:tblGrid>
                <a:gridCol w="2271713">
                  <a:extLst>
                    <a:ext uri="{9D8B030D-6E8A-4147-A177-3AD203B41FA5}">
                      <a16:colId xmlns:a16="http://schemas.microsoft.com/office/drawing/2014/main" val="4151145398"/>
                    </a:ext>
                  </a:extLst>
                </a:gridCol>
                <a:gridCol w="871538">
                  <a:extLst>
                    <a:ext uri="{9D8B030D-6E8A-4147-A177-3AD203B41FA5}">
                      <a16:colId xmlns:a16="http://schemas.microsoft.com/office/drawing/2014/main" val="181903976"/>
                    </a:ext>
                  </a:extLst>
                </a:gridCol>
                <a:gridCol w="1422797">
                  <a:extLst>
                    <a:ext uri="{9D8B030D-6E8A-4147-A177-3AD203B41FA5}">
                      <a16:colId xmlns:a16="http://schemas.microsoft.com/office/drawing/2014/main" val="344994151"/>
                    </a:ext>
                  </a:extLst>
                </a:gridCol>
              </a:tblGrid>
              <a:tr h="164783">
                <a:tc>
                  <a:txBody>
                    <a:bodyPr/>
                    <a:lstStyle/>
                    <a:p>
                      <a:pPr algn="ctr" fontAlgn="b"/>
                      <a:r>
                        <a:rPr lang="en-US" sz="1100" b="1" i="0" u="none" strike="noStrike" dirty="0">
                          <a:solidFill>
                            <a:srgbClr val="000000"/>
                          </a:solidFill>
                          <a:effectLst/>
                          <a:latin typeface="+mn-lt"/>
                        </a:rPr>
                        <a:t>Harvest Method</a:t>
                      </a:r>
                    </a:p>
                  </a:txBody>
                  <a:tcPr marL="4763" marR="4763" marT="476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mn-lt"/>
                        </a:rPr>
                        <a:t>Harvest</a:t>
                      </a:r>
                    </a:p>
                  </a:txBody>
                  <a:tcPr marL="4763" marR="4763" marT="476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mn-lt"/>
                        </a:rPr>
                        <a:t>Percent Total Harvest</a:t>
                      </a:r>
                    </a:p>
                  </a:txBody>
                  <a:tcPr marL="4763" marR="4763" marT="476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72549891"/>
                  </a:ext>
                </a:extLst>
              </a:tr>
              <a:tr h="185738">
                <a:tc>
                  <a:txBody>
                    <a:bodyPr/>
                    <a:lstStyle/>
                    <a:p>
                      <a:pPr algn="l" fontAlgn="b"/>
                      <a:r>
                        <a:rPr lang="en-US" sz="1100" b="0" i="0" u="none" strike="noStrike" dirty="0">
                          <a:solidFill>
                            <a:srgbClr val="000000"/>
                          </a:solidFill>
                          <a:effectLst/>
                          <a:latin typeface="+mn-lt"/>
                        </a:rPr>
                        <a:t>Archery</a:t>
                      </a:r>
                    </a:p>
                  </a:txBody>
                  <a:tcPr marL="4763" marR="4763" marT="476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mn-lt"/>
                        </a:rPr>
                        <a:t>823</a:t>
                      </a:r>
                    </a:p>
                  </a:txBody>
                  <a:tcPr marL="4763" marR="4763" marT="476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mn-lt"/>
                        </a:rPr>
                        <a:t>93.63%</a:t>
                      </a:r>
                    </a:p>
                  </a:txBody>
                  <a:tcPr marL="4763" marR="4763" marT="476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00095681"/>
                  </a:ext>
                </a:extLst>
              </a:tr>
              <a:tr h="164783">
                <a:tc>
                  <a:txBody>
                    <a:bodyPr/>
                    <a:lstStyle/>
                    <a:p>
                      <a:pPr algn="l" fontAlgn="b"/>
                      <a:r>
                        <a:rPr lang="en-US" sz="1100" b="0" i="0" u="none" strike="noStrike" dirty="0">
                          <a:solidFill>
                            <a:srgbClr val="000000"/>
                          </a:solidFill>
                          <a:effectLst/>
                          <a:latin typeface="+mn-lt"/>
                        </a:rPr>
                        <a:t>Sharpshooting</a:t>
                      </a:r>
                    </a:p>
                  </a:txBody>
                  <a:tcPr marL="4763" marR="4763" marT="476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mn-lt"/>
                        </a:rPr>
                        <a:t>56</a:t>
                      </a:r>
                    </a:p>
                  </a:txBody>
                  <a:tcPr marL="4763" marR="4763" marT="476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mn-lt"/>
                        </a:rPr>
                        <a:t>6.37%</a:t>
                      </a:r>
                    </a:p>
                  </a:txBody>
                  <a:tcPr marL="4763" marR="4763" marT="476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86014806"/>
                  </a:ext>
                </a:extLst>
              </a:tr>
              <a:tr h="185738">
                <a:tc>
                  <a:txBody>
                    <a:bodyPr/>
                    <a:lstStyle/>
                    <a:p>
                      <a:pPr algn="r" fontAlgn="b"/>
                      <a:r>
                        <a:rPr lang="en-US" sz="1100" b="1" i="1" u="none" strike="noStrike" dirty="0">
                          <a:solidFill>
                            <a:srgbClr val="000000"/>
                          </a:solidFill>
                          <a:effectLst/>
                          <a:latin typeface="+mn-lt"/>
                        </a:rPr>
                        <a:t>FY21 Total Program Harvest </a:t>
                      </a:r>
                    </a:p>
                  </a:txBody>
                  <a:tcPr marL="4763" marR="4763" marT="476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mn-lt"/>
                        </a:rPr>
                        <a:t>879</a:t>
                      </a:r>
                    </a:p>
                  </a:txBody>
                  <a:tcPr marL="4763" marR="4763" marT="476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mn-lt"/>
                        </a:rPr>
                        <a:t>100.00%</a:t>
                      </a:r>
                    </a:p>
                  </a:txBody>
                  <a:tcPr marL="4763" marR="4763" marT="476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3535877"/>
                  </a:ext>
                </a:extLst>
              </a:tr>
            </a:tbl>
          </a:graphicData>
        </a:graphic>
      </p:graphicFrame>
      <p:graphicFrame>
        <p:nvGraphicFramePr>
          <p:cNvPr id="16" name="Table 15">
            <a:extLst>
              <a:ext uri="{FF2B5EF4-FFF2-40B4-BE49-F238E27FC236}">
                <a16:creationId xmlns:a16="http://schemas.microsoft.com/office/drawing/2014/main" id="{8B9EAF6B-A3B1-4590-80FB-3E9D7683B94F}"/>
              </a:ext>
            </a:extLst>
          </p:cNvPr>
          <p:cNvGraphicFramePr>
            <a:graphicFrameLocks noGrp="1"/>
          </p:cNvGraphicFramePr>
          <p:nvPr/>
        </p:nvGraphicFramePr>
        <p:xfrm>
          <a:off x="1432813" y="3216596"/>
          <a:ext cx="5919788" cy="857252"/>
        </p:xfrm>
        <a:graphic>
          <a:graphicData uri="http://schemas.openxmlformats.org/drawingml/2006/table">
            <a:tbl>
              <a:tblPr/>
              <a:tblGrid>
                <a:gridCol w="2962275">
                  <a:extLst>
                    <a:ext uri="{9D8B030D-6E8A-4147-A177-3AD203B41FA5}">
                      <a16:colId xmlns:a16="http://schemas.microsoft.com/office/drawing/2014/main" val="1637120912"/>
                    </a:ext>
                  </a:extLst>
                </a:gridCol>
                <a:gridCol w="614363">
                  <a:extLst>
                    <a:ext uri="{9D8B030D-6E8A-4147-A177-3AD203B41FA5}">
                      <a16:colId xmlns:a16="http://schemas.microsoft.com/office/drawing/2014/main" val="3054656613"/>
                    </a:ext>
                  </a:extLst>
                </a:gridCol>
                <a:gridCol w="707231">
                  <a:extLst>
                    <a:ext uri="{9D8B030D-6E8A-4147-A177-3AD203B41FA5}">
                      <a16:colId xmlns:a16="http://schemas.microsoft.com/office/drawing/2014/main" val="190984398"/>
                    </a:ext>
                  </a:extLst>
                </a:gridCol>
                <a:gridCol w="750094">
                  <a:extLst>
                    <a:ext uri="{9D8B030D-6E8A-4147-A177-3AD203B41FA5}">
                      <a16:colId xmlns:a16="http://schemas.microsoft.com/office/drawing/2014/main" val="293537810"/>
                    </a:ext>
                  </a:extLst>
                </a:gridCol>
                <a:gridCol w="885825">
                  <a:extLst>
                    <a:ext uri="{9D8B030D-6E8A-4147-A177-3AD203B41FA5}">
                      <a16:colId xmlns:a16="http://schemas.microsoft.com/office/drawing/2014/main" val="2082892355"/>
                    </a:ext>
                  </a:extLst>
                </a:gridCol>
              </a:tblGrid>
              <a:tr h="324803">
                <a:tc>
                  <a:txBody>
                    <a:bodyPr/>
                    <a:lstStyle/>
                    <a:p>
                      <a:pPr algn="ctr" fontAlgn="b"/>
                      <a:r>
                        <a:rPr lang="en-US" sz="1100" b="1" i="0" u="none" strike="noStrike" dirty="0">
                          <a:solidFill>
                            <a:srgbClr val="000000"/>
                          </a:solidFill>
                          <a:effectLst/>
                          <a:latin typeface="+mn-lt"/>
                        </a:rPr>
                        <a:t>Sex Ratio Percentage by Harvest Method</a:t>
                      </a:r>
                    </a:p>
                  </a:txBody>
                  <a:tcPr marL="4763" marR="4763" marT="476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mn-lt"/>
                        </a:rPr>
                        <a:t>Doe</a:t>
                      </a:r>
                    </a:p>
                  </a:txBody>
                  <a:tcPr marL="4763" marR="4763" marT="476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mn-lt"/>
                        </a:rPr>
                        <a:t>BB</a:t>
                      </a:r>
                      <a:r>
                        <a:rPr lang="en-US" sz="1100" b="1" i="0" u="none" strike="noStrike" baseline="30000">
                          <a:solidFill>
                            <a:srgbClr val="000000"/>
                          </a:solidFill>
                          <a:effectLst/>
                          <a:latin typeface="+mn-lt"/>
                        </a:rPr>
                        <a:t>a</a:t>
                      </a:r>
                      <a:endParaRPr lang="en-US" sz="1100" b="1" i="0" u="none" strike="noStrike">
                        <a:solidFill>
                          <a:srgbClr val="000000"/>
                        </a:solidFill>
                        <a:effectLst/>
                        <a:latin typeface="+mn-lt"/>
                      </a:endParaRPr>
                    </a:p>
                  </a:txBody>
                  <a:tcPr marL="4763" marR="4763" marT="476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mn-lt"/>
                        </a:rPr>
                        <a:t>Antlered Buck</a:t>
                      </a:r>
                    </a:p>
                  </a:txBody>
                  <a:tcPr marL="4763" marR="4763" marT="476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mn-lt"/>
                        </a:rPr>
                        <a:t>Antlerless Buck </a:t>
                      </a:r>
                    </a:p>
                  </a:txBody>
                  <a:tcPr marL="4763" marR="4763" marT="476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04840387"/>
                  </a:ext>
                </a:extLst>
              </a:tr>
              <a:tr h="164783">
                <a:tc>
                  <a:txBody>
                    <a:bodyPr/>
                    <a:lstStyle/>
                    <a:p>
                      <a:pPr algn="l" fontAlgn="b"/>
                      <a:r>
                        <a:rPr lang="en-US" sz="1100" b="0" i="0" u="none" strike="noStrike" dirty="0">
                          <a:solidFill>
                            <a:srgbClr val="000000"/>
                          </a:solidFill>
                          <a:effectLst/>
                          <a:latin typeface="+mn-lt"/>
                        </a:rPr>
                        <a:t>Archery</a:t>
                      </a:r>
                    </a:p>
                  </a:txBody>
                  <a:tcPr marL="4763" marR="4763" marT="476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mn-lt"/>
                        </a:rPr>
                        <a:t>64.40%</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mn-lt"/>
                        </a:rPr>
                        <a:t>10.69%</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mn-lt"/>
                        </a:rPr>
                        <a:t>24.54%</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mn-lt"/>
                        </a:rPr>
                        <a:t>0.36%</a:t>
                      </a:r>
                    </a:p>
                  </a:txBody>
                  <a:tcPr marL="4763" marR="4763" marT="476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01163142"/>
                  </a:ext>
                </a:extLst>
              </a:tr>
              <a:tr h="164783">
                <a:tc>
                  <a:txBody>
                    <a:bodyPr/>
                    <a:lstStyle/>
                    <a:p>
                      <a:pPr algn="l" fontAlgn="b"/>
                      <a:r>
                        <a:rPr lang="en-US" sz="1100" b="0" i="0" u="none" strike="noStrike" dirty="0">
                          <a:solidFill>
                            <a:srgbClr val="000000"/>
                          </a:solidFill>
                          <a:effectLst/>
                          <a:latin typeface="+mn-lt"/>
                        </a:rPr>
                        <a:t>Sharpshooting</a:t>
                      </a:r>
                    </a:p>
                  </a:txBody>
                  <a:tcPr marL="4763" marR="4763" marT="476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mn-lt"/>
                        </a:rPr>
                        <a:t>50.00%</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mn-lt"/>
                        </a:rPr>
                        <a:t>14.29%</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mn-lt"/>
                        </a:rPr>
                        <a:t>28.57%</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mn-lt"/>
                        </a:rPr>
                        <a:t>7.14%</a:t>
                      </a:r>
                    </a:p>
                  </a:txBody>
                  <a:tcPr marL="4763" marR="4763" marT="476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01991958"/>
                  </a:ext>
                </a:extLst>
              </a:tr>
              <a:tr h="164783">
                <a:tc>
                  <a:txBody>
                    <a:bodyPr/>
                    <a:lstStyle/>
                    <a:p>
                      <a:pPr algn="r" fontAlgn="b"/>
                      <a:r>
                        <a:rPr lang="en-US" sz="1100" b="1" i="1" u="none" strike="noStrike">
                          <a:solidFill>
                            <a:srgbClr val="000000"/>
                          </a:solidFill>
                          <a:effectLst/>
                          <a:latin typeface="+mn-lt"/>
                        </a:rPr>
                        <a:t>Sex Ratio Percentage (Total Harvests) </a:t>
                      </a:r>
                    </a:p>
                  </a:txBody>
                  <a:tcPr marL="4763" marR="4763" marT="476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mn-lt"/>
                        </a:rPr>
                        <a:t>63.48%</a:t>
                      </a:r>
                    </a:p>
                  </a:txBody>
                  <a:tcPr marL="4763" marR="4763" marT="476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mn-lt"/>
                        </a:rPr>
                        <a:t>10.92%</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mn-lt"/>
                        </a:rPr>
                        <a:t>24.80%</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mn-lt"/>
                        </a:rPr>
                        <a:t>0.80%</a:t>
                      </a:r>
                    </a:p>
                  </a:txBody>
                  <a:tcPr marL="4763" marR="4763" marT="476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50317124"/>
                  </a:ext>
                </a:extLst>
              </a:tr>
            </a:tbl>
          </a:graphicData>
        </a:graphic>
      </p:graphicFrame>
      <p:graphicFrame>
        <p:nvGraphicFramePr>
          <p:cNvPr id="17" name="Table 16">
            <a:extLst>
              <a:ext uri="{FF2B5EF4-FFF2-40B4-BE49-F238E27FC236}">
                <a16:creationId xmlns:a16="http://schemas.microsoft.com/office/drawing/2014/main" id="{337D4BD3-62CC-45EF-BBCC-3C8AED5042B6}"/>
              </a:ext>
            </a:extLst>
          </p:cNvPr>
          <p:cNvGraphicFramePr>
            <a:graphicFrameLocks noGrp="1"/>
          </p:cNvGraphicFramePr>
          <p:nvPr/>
        </p:nvGraphicFramePr>
        <p:xfrm>
          <a:off x="1432813" y="4258013"/>
          <a:ext cx="5919788" cy="824390"/>
        </p:xfrm>
        <a:graphic>
          <a:graphicData uri="http://schemas.openxmlformats.org/drawingml/2006/table">
            <a:tbl>
              <a:tblPr/>
              <a:tblGrid>
                <a:gridCol w="2617927">
                  <a:extLst>
                    <a:ext uri="{9D8B030D-6E8A-4147-A177-3AD203B41FA5}">
                      <a16:colId xmlns:a16="http://schemas.microsoft.com/office/drawing/2014/main" val="2214399039"/>
                    </a:ext>
                  </a:extLst>
                </a:gridCol>
                <a:gridCol w="800100">
                  <a:extLst>
                    <a:ext uri="{9D8B030D-6E8A-4147-A177-3AD203B41FA5}">
                      <a16:colId xmlns:a16="http://schemas.microsoft.com/office/drawing/2014/main" val="2563753311"/>
                    </a:ext>
                  </a:extLst>
                </a:gridCol>
                <a:gridCol w="664369">
                  <a:extLst>
                    <a:ext uri="{9D8B030D-6E8A-4147-A177-3AD203B41FA5}">
                      <a16:colId xmlns:a16="http://schemas.microsoft.com/office/drawing/2014/main" val="4195998655"/>
                    </a:ext>
                  </a:extLst>
                </a:gridCol>
                <a:gridCol w="914400">
                  <a:extLst>
                    <a:ext uri="{9D8B030D-6E8A-4147-A177-3AD203B41FA5}">
                      <a16:colId xmlns:a16="http://schemas.microsoft.com/office/drawing/2014/main" val="1947298353"/>
                    </a:ext>
                  </a:extLst>
                </a:gridCol>
                <a:gridCol w="922992">
                  <a:extLst>
                    <a:ext uri="{9D8B030D-6E8A-4147-A177-3AD203B41FA5}">
                      <a16:colId xmlns:a16="http://schemas.microsoft.com/office/drawing/2014/main" val="777625147"/>
                    </a:ext>
                  </a:extLst>
                </a:gridCol>
              </a:tblGrid>
              <a:tr h="307181">
                <a:tc>
                  <a:txBody>
                    <a:bodyPr/>
                    <a:lstStyle/>
                    <a:p>
                      <a:pPr algn="ctr" fontAlgn="b"/>
                      <a:r>
                        <a:rPr lang="en-US" sz="1100" b="1" i="0" u="none" strike="noStrike" dirty="0">
                          <a:solidFill>
                            <a:srgbClr val="000000"/>
                          </a:solidFill>
                          <a:effectLst/>
                          <a:latin typeface="+mn-lt"/>
                        </a:rPr>
                        <a:t>Antlerless vs. Antlered Deer Totals</a:t>
                      </a:r>
                    </a:p>
                  </a:txBody>
                  <a:tcPr marL="4763" marR="4763" marT="476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fontAlgn="b"/>
                      <a:r>
                        <a:rPr lang="en-US" sz="1100" b="1" i="0" u="none" strike="noStrike" dirty="0">
                          <a:solidFill>
                            <a:srgbClr val="000000"/>
                          </a:solidFill>
                          <a:effectLst/>
                          <a:latin typeface="+mn-lt"/>
                        </a:rPr>
                        <a:t>Harvest</a:t>
                      </a:r>
                    </a:p>
                  </a:txBody>
                  <a:tcPr marL="4763" marR="4763" marT="476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rowSpan="2">
                  <a:txBody>
                    <a:bodyPr/>
                    <a:lstStyle/>
                    <a:p>
                      <a:pPr algn="ctr" fontAlgn="b"/>
                      <a:r>
                        <a:rPr lang="en-US" sz="1100" b="1" i="0" u="none" strike="noStrike" dirty="0">
                          <a:solidFill>
                            <a:srgbClr val="000000"/>
                          </a:solidFill>
                          <a:effectLst/>
                          <a:latin typeface="+mn-lt"/>
                        </a:rPr>
                        <a:t>Total Harvest</a:t>
                      </a:r>
                    </a:p>
                  </a:txBody>
                  <a:tcPr marL="4763" marR="4763" marT="476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fontAlgn="b"/>
                      <a:r>
                        <a:rPr lang="en-US" sz="1100" b="1" i="0" u="none" strike="noStrike" dirty="0">
                          <a:solidFill>
                            <a:srgbClr val="000000"/>
                          </a:solidFill>
                          <a:effectLst/>
                          <a:latin typeface="+mn-lt"/>
                        </a:rPr>
                        <a:t>Antlerless Percentage</a:t>
                      </a:r>
                    </a:p>
                  </a:txBody>
                  <a:tcPr marL="4763" marR="4763" marT="476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23303905"/>
                  </a:ext>
                </a:extLst>
              </a:tr>
              <a:tr h="164783">
                <a:tc>
                  <a:txBody>
                    <a:bodyPr/>
                    <a:lstStyle/>
                    <a:p>
                      <a:pPr algn="ctr" fontAlgn="b"/>
                      <a:r>
                        <a:rPr lang="en-US" sz="1100" b="1" i="0" u="none" strike="noStrike" dirty="0">
                          <a:solidFill>
                            <a:srgbClr val="000000"/>
                          </a:solidFill>
                          <a:effectLst/>
                          <a:latin typeface="+mn-lt"/>
                        </a:rPr>
                        <a:t> </a:t>
                      </a:r>
                    </a:p>
                  </a:txBody>
                  <a:tcPr marL="4763" marR="4763" marT="476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mn-lt"/>
                        </a:rPr>
                        <a:t>Antlerless</a:t>
                      </a:r>
                    </a:p>
                  </a:txBody>
                  <a:tcPr marL="4763" marR="4763" marT="4763"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mn-lt"/>
                        </a:rPr>
                        <a:t>Antlered</a:t>
                      </a:r>
                    </a:p>
                  </a:txBody>
                  <a:tcPr marL="4763" marR="4763" marT="4763"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4838894"/>
                  </a:ext>
                </a:extLst>
              </a:tr>
              <a:tr h="164783">
                <a:tc>
                  <a:txBody>
                    <a:bodyPr/>
                    <a:lstStyle/>
                    <a:p>
                      <a:pPr algn="l" fontAlgn="b"/>
                      <a:r>
                        <a:rPr lang="en-US" sz="1100" b="0" i="0" u="none" strike="noStrike">
                          <a:solidFill>
                            <a:srgbClr val="000000"/>
                          </a:solidFill>
                          <a:effectLst/>
                          <a:latin typeface="+mn-lt"/>
                        </a:rPr>
                        <a:t>Archery</a:t>
                      </a:r>
                    </a:p>
                  </a:txBody>
                  <a:tcPr marL="4763" marR="4763" marT="476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mn-lt"/>
                        </a:rPr>
                        <a:t>621</a:t>
                      </a:r>
                    </a:p>
                  </a:txBody>
                  <a:tcPr marL="4763" marR="4763" marT="476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mn-lt"/>
                        </a:rPr>
                        <a:t>202</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mn-lt"/>
                        </a:rPr>
                        <a:t>823</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mn-lt"/>
                        </a:rPr>
                        <a:t>75.46%</a:t>
                      </a:r>
                    </a:p>
                  </a:txBody>
                  <a:tcPr marL="4763" marR="4763" marT="476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70395169"/>
                  </a:ext>
                </a:extLst>
              </a:tr>
              <a:tr h="164783">
                <a:tc>
                  <a:txBody>
                    <a:bodyPr/>
                    <a:lstStyle/>
                    <a:p>
                      <a:pPr algn="l" fontAlgn="b"/>
                      <a:r>
                        <a:rPr lang="en-US" sz="1100" b="0" i="0" u="none" strike="noStrike">
                          <a:solidFill>
                            <a:srgbClr val="000000"/>
                          </a:solidFill>
                          <a:effectLst/>
                          <a:latin typeface="+mn-lt"/>
                        </a:rPr>
                        <a:t>Sharpshooting</a:t>
                      </a:r>
                    </a:p>
                  </a:txBody>
                  <a:tcPr marL="4763" marR="4763" marT="476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mn-lt"/>
                        </a:rPr>
                        <a:t>40</a:t>
                      </a:r>
                    </a:p>
                  </a:txBody>
                  <a:tcPr marL="4763" marR="4763" marT="476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mn-lt"/>
                        </a:rPr>
                        <a:t>16</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mn-lt"/>
                        </a:rPr>
                        <a:t>56</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mn-lt"/>
                        </a:rPr>
                        <a:t>71.43%</a:t>
                      </a:r>
                    </a:p>
                  </a:txBody>
                  <a:tcPr marL="4763" marR="4763" marT="476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62062258"/>
                  </a:ext>
                </a:extLst>
              </a:tr>
            </a:tbl>
          </a:graphicData>
        </a:graphic>
      </p:graphicFrame>
    </p:spTree>
    <p:extLst>
      <p:ext uri="{BB962C8B-B14F-4D97-AF65-F5344CB8AC3E}">
        <p14:creationId xmlns:p14="http://schemas.microsoft.com/office/powerpoint/2010/main" val="41282386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721F15B-7EB4-4734-A1A1-17EC5F4F3109}"/>
              </a:ext>
            </a:extLst>
          </p:cNvPr>
          <p:cNvSpPr>
            <a:spLocks noGrp="1"/>
          </p:cNvSpPr>
          <p:nvPr>
            <p:ph type="sldNum" idx="12"/>
          </p:nvPr>
        </p:nvSpPr>
        <p:spPr/>
        <p:txBody>
          <a:bodyPr/>
          <a:lstStyle/>
          <a:p>
            <a:pPr defTabSz="685800" eaLnBrk="1" fontAlgn="auto" hangingPunct="1">
              <a:spcAft>
                <a:spcPts val="0"/>
              </a:spcAft>
              <a:buClr>
                <a:srgbClr val="000000"/>
              </a:buClr>
            </a:pPr>
            <a:fld id="{00000000-1234-1234-1234-123412341234}" type="slidenum">
              <a:rPr lang="en-US" kern="0"/>
              <a:pPr defTabSz="685800" eaLnBrk="1" fontAlgn="auto" hangingPunct="1">
                <a:spcAft>
                  <a:spcPts val="0"/>
                </a:spcAft>
                <a:buClr>
                  <a:srgbClr val="000000"/>
                </a:buClr>
              </a:pPr>
              <a:t>31</a:t>
            </a:fld>
            <a:endParaRPr lang="en-US" kern="0" dirty="0"/>
          </a:p>
        </p:txBody>
      </p:sp>
      <p:pic>
        <p:nvPicPr>
          <p:cNvPr id="3" name="Picture 2">
            <a:extLst>
              <a:ext uri="{FF2B5EF4-FFF2-40B4-BE49-F238E27FC236}">
                <a16:creationId xmlns:a16="http://schemas.microsoft.com/office/drawing/2014/main" id="{1D8DB435-944E-4E5C-A793-363A480ADE51}"/>
              </a:ext>
            </a:extLst>
          </p:cNvPr>
          <p:cNvPicPr>
            <a:picLocks noChangeAspect="1"/>
          </p:cNvPicPr>
          <p:nvPr/>
        </p:nvPicPr>
        <p:blipFill>
          <a:blip r:embed="rId3"/>
          <a:stretch>
            <a:fillRect/>
          </a:stretch>
        </p:blipFill>
        <p:spPr>
          <a:xfrm>
            <a:off x="215415" y="2099064"/>
            <a:ext cx="3098182" cy="3254831"/>
          </a:xfrm>
          <a:prstGeom prst="rect">
            <a:avLst/>
          </a:prstGeom>
        </p:spPr>
      </p:pic>
      <p:sp>
        <p:nvSpPr>
          <p:cNvPr id="4" name="Title 1">
            <a:extLst>
              <a:ext uri="{FF2B5EF4-FFF2-40B4-BE49-F238E27FC236}">
                <a16:creationId xmlns:a16="http://schemas.microsoft.com/office/drawing/2014/main" id="{088FF74E-0017-454D-8BBD-63FA114F76F6}"/>
              </a:ext>
            </a:extLst>
          </p:cNvPr>
          <p:cNvSpPr txBox="1">
            <a:spLocks/>
          </p:cNvSpPr>
          <p:nvPr/>
        </p:nvSpPr>
        <p:spPr>
          <a:xfrm>
            <a:off x="1154890" y="1264990"/>
            <a:ext cx="6465110" cy="742950"/>
          </a:xfrm>
          <a:prstGeom prst="rect">
            <a:avLst/>
          </a:prstGeom>
          <a:noFill/>
          <a:ln>
            <a:noFill/>
          </a:ln>
        </p:spPr>
        <p:txBody>
          <a:bodyPr spcFirstLastPara="1" wrap="square" lIns="68569" tIns="34275" rIns="68569" bIns="34275" anchor="ctr"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1800"/>
              <a:buFont typeface="Arial"/>
              <a:buNone/>
              <a:defRPr sz="40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defTabSz="685800" eaLnBrk="1" fontAlgn="auto" hangingPunct="1">
              <a:buClr>
                <a:srgbClr val="D2533C"/>
              </a:buClr>
            </a:pPr>
            <a:r>
              <a:rPr lang="en-US" sz="2400" kern="0" dirty="0">
                <a:solidFill>
                  <a:srgbClr val="D2533C"/>
                </a:solidFill>
              </a:rPr>
              <a:t>Fairfax County Deer Management Program </a:t>
            </a:r>
            <a:br>
              <a:rPr lang="en-US" sz="2400" kern="0" dirty="0">
                <a:solidFill>
                  <a:srgbClr val="D2533C"/>
                </a:solidFill>
              </a:rPr>
            </a:br>
            <a:r>
              <a:rPr lang="en-US" sz="2400" kern="0" dirty="0">
                <a:solidFill>
                  <a:srgbClr val="D2533C"/>
                </a:solidFill>
              </a:rPr>
              <a:t>Summary Statistics (FY 2021)</a:t>
            </a:r>
          </a:p>
        </p:txBody>
      </p:sp>
      <p:pic>
        <p:nvPicPr>
          <p:cNvPr id="5" name="Picture 4">
            <a:extLst>
              <a:ext uri="{FF2B5EF4-FFF2-40B4-BE49-F238E27FC236}">
                <a16:creationId xmlns:a16="http://schemas.microsoft.com/office/drawing/2014/main" id="{D36FB035-03D9-4030-81D0-38AD73AEFC54}"/>
              </a:ext>
            </a:extLst>
          </p:cNvPr>
          <p:cNvPicPr>
            <a:picLocks noChangeAspect="1"/>
          </p:cNvPicPr>
          <p:nvPr/>
        </p:nvPicPr>
        <p:blipFill>
          <a:blip r:embed="rId4"/>
          <a:stretch>
            <a:fillRect/>
          </a:stretch>
        </p:blipFill>
        <p:spPr>
          <a:xfrm>
            <a:off x="5980801" y="2003797"/>
            <a:ext cx="3098180" cy="2924007"/>
          </a:xfrm>
          <a:prstGeom prst="rect">
            <a:avLst/>
          </a:prstGeom>
        </p:spPr>
      </p:pic>
      <p:pic>
        <p:nvPicPr>
          <p:cNvPr id="6" name="Picture 5">
            <a:extLst>
              <a:ext uri="{FF2B5EF4-FFF2-40B4-BE49-F238E27FC236}">
                <a16:creationId xmlns:a16="http://schemas.microsoft.com/office/drawing/2014/main" id="{93B3DDEE-1412-4582-8963-E5BEA4A232FD}"/>
              </a:ext>
            </a:extLst>
          </p:cNvPr>
          <p:cNvPicPr>
            <a:picLocks noChangeAspect="1"/>
          </p:cNvPicPr>
          <p:nvPr/>
        </p:nvPicPr>
        <p:blipFill>
          <a:blip r:embed="rId5"/>
          <a:stretch>
            <a:fillRect/>
          </a:stretch>
        </p:blipFill>
        <p:spPr>
          <a:xfrm>
            <a:off x="3163200" y="2436137"/>
            <a:ext cx="2991352" cy="2580683"/>
          </a:xfrm>
          <a:prstGeom prst="rect">
            <a:avLst/>
          </a:prstGeom>
        </p:spPr>
      </p:pic>
    </p:spTree>
    <p:extLst>
      <p:ext uri="{BB962C8B-B14F-4D97-AF65-F5344CB8AC3E}">
        <p14:creationId xmlns:p14="http://schemas.microsoft.com/office/powerpoint/2010/main" val="2470839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defTabSz="685800" eaLnBrk="1" fontAlgn="auto" hangingPunct="1">
              <a:spcAft>
                <a:spcPts val="0"/>
              </a:spcAft>
              <a:buClr>
                <a:srgbClr val="000000"/>
              </a:buClr>
            </a:pPr>
            <a:fld id="{00000000-1234-1234-1234-123412341234}" type="slidenum">
              <a:rPr lang="en-US" kern="0"/>
              <a:pPr defTabSz="685800" eaLnBrk="1" fontAlgn="auto" hangingPunct="1">
                <a:spcAft>
                  <a:spcPts val="0"/>
                </a:spcAft>
                <a:buClr>
                  <a:srgbClr val="000000"/>
                </a:buClr>
              </a:pPr>
              <a:t>32</a:t>
            </a:fld>
            <a:endParaRPr lang="en-US" kern="0" dirty="0"/>
          </a:p>
        </p:txBody>
      </p:sp>
      <p:sp>
        <p:nvSpPr>
          <p:cNvPr id="9" name="Slide Number Placeholder 2">
            <a:extLst>
              <a:ext uri="{FF2B5EF4-FFF2-40B4-BE49-F238E27FC236}">
                <a16:creationId xmlns:a16="http://schemas.microsoft.com/office/drawing/2014/main" id="{3C86C5E6-54B1-4D69-8A64-1CB762E53524}"/>
              </a:ext>
            </a:extLst>
          </p:cNvPr>
          <p:cNvSpPr txBox="1">
            <a:spLocks/>
          </p:cNvSpPr>
          <p:nvPr/>
        </p:nvSpPr>
        <p:spPr>
          <a:xfrm>
            <a:off x="7620000" y="870966"/>
            <a:ext cx="1066800" cy="246888"/>
          </a:xfrm>
          <a:prstGeom prst="rect">
            <a:avLst/>
          </a:prstGeom>
          <a:noFill/>
          <a:ln>
            <a:noFill/>
          </a:ln>
        </p:spPr>
        <p:txBody>
          <a:bodyPr spcFirstLastPara="1" wrap="square" lIns="68569" tIns="34275" rIns="68569" bIns="34275"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40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40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40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40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40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40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40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40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400" b="1" i="0" u="none" strike="noStrike" cap="none">
                <a:solidFill>
                  <a:srgbClr val="FFFFFF"/>
                </a:solidFill>
                <a:latin typeface="Arial"/>
                <a:ea typeface="Arial"/>
                <a:cs typeface="Arial"/>
                <a:sym typeface="Arial"/>
              </a:defRPr>
            </a:lvl9pPr>
          </a:lstStyle>
          <a:p>
            <a:pPr defTabSz="685800" eaLnBrk="1" fontAlgn="auto" hangingPunct="1"/>
            <a:fld id="{00000000-1234-1234-1234-123412341234}" type="slidenum">
              <a:rPr lang="en-US" sz="1050" kern="0"/>
              <a:pPr defTabSz="685800" eaLnBrk="1" fontAlgn="auto" hangingPunct="1"/>
              <a:t>32</a:t>
            </a:fld>
            <a:endParaRPr lang="en-US" sz="1050" kern="0" dirty="0"/>
          </a:p>
        </p:txBody>
      </p:sp>
      <p:sp>
        <p:nvSpPr>
          <p:cNvPr id="10" name="Google Shape;177;p18">
            <a:extLst>
              <a:ext uri="{FF2B5EF4-FFF2-40B4-BE49-F238E27FC236}">
                <a16:creationId xmlns:a16="http://schemas.microsoft.com/office/drawing/2014/main" id="{91295532-8D46-4BDC-B5E4-19B62376EC1A}"/>
              </a:ext>
            </a:extLst>
          </p:cNvPr>
          <p:cNvSpPr txBox="1"/>
          <p:nvPr/>
        </p:nvSpPr>
        <p:spPr>
          <a:xfrm>
            <a:off x="1810651" y="1111902"/>
            <a:ext cx="5891348" cy="742950"/>
          </a:xfrm>
          <a:prstGeom prst="rect">
            <a:avLst/>
          </a:prstGeom>
          <a:noFill/>
          <a:ln>
            <a:noFill/>
          </a:ln>
        </p:spPr>
        <p:txBody>
          <a:bodyPr spcFirstLastPara="1" wrap="square" lIns="68569" tIns="34275" rIns="68569" bIns="34275" anchor="ctr" anchorCtr="0">
            <a:noAutofit/>
          </a:bodyPr>
          <a:lstStyle/>
          <a:p>
            <a:pPr algn="ctr" defTabSz="685800" eaLnBrk="1" fontAlgn="auto" hangingPunct="1">
              <a:spcBef>
                <a:spcPts val="0"/>
              </a:spcBef>
              <a:spcAft>
                <a:spcPts val="0"/>
              </a:spcAft>
              <a:buClr>
                <a:srgbClr val="D2533C"/>
              </a:buClr>
              <a:buSzPts val="3600"/>
            </a:pPr>
            <a:r>
              <a:rPr lang="en-US" kern="0" dirty="0">
                <a:solidFill>
                  <a:srgbClr val="D2533C"/>
                </a:solidFill>
                <a:latin typeface="Arial"/>
                <a:cs typeface="Arial"/>
                <a:sym typeface="Arial"/>
              </a:rPr>
              <a:t>Program Harvest Totals (FY 1998-2021)</a:t>
            </a:r>
            <a:endParaRPr kern="0" dirty="0">
              <a:solidFill>
                <a:srgbClr val="D2533C"/>
              </a:solidFill>
              <a:latin typeface="Arial"/>
              <a:cs typeface="Arial"/>
              <a:sym typeface="Arial"/>
            </a:endParaRPr>
          </a:p>
        </p:txBody>
      </p:sp>
      <p:pic>
        <p:nvPicPr>
          <p:cNvPr id="11" name="Picture 10">
            <a:extLst>
              <a:ext uri="{FF2B5EF4-FFF2-40B4-BE49-F238E27FC236}">
                <a16:creationId xmlns:a16="http://schemas.microsoft.com/office/drawing/2014/main" id="{8202B0FC-A6CD-4996-9A34-97C84AC3B833}"/>
              </a:ext>
            </a:extLst>
          </p:cNvPr>
          <p:cNvPicPr>
            <a:picLocks noChangeAspect="1"/>
          </p:cNvPicPr>
          <p:nvPr/>
        </p:nvPicPr>
        <p:blipFill>
          <a:blip r:embed="rId3"/>
          <a:stretch>
            <a:fillRect/>
          </a:stretch>
        </p:blipFill>
        <p:spPr>
          <a:xfrm>
            <a:off x="637588" y="1770800"/>
            <a:ext cx="4280580" cy="3955733"/>
          </a:xfrm>
          <a:prstGeom prst="rect">
            <a:avLst/>
          </a:prstGeom>
        </p:spPr>
      </p:pic>
      <p:pic>
        <p:nvPicPr>
          <p:cNvPr id="12" name="Picture 11">
            <a:extLst>
              <a:ext uri="{FF2B5EF4-FFF2-40B4-BE49-F238E27FC236}">
                <a16:creationId xmlns:a16="http://schemas.microsoft.com/office/drawing/2014/main" id="{742E5912-7150-41ED-86A0-901FCC2A664A}"/>
              </a:ext>
            </a:extLst>
          </p:cNvPr>
          <p:cNvPicPr>
            <a:picLocks noChangeAspect="1"/>
          </p:cNvPicPr>
          <p:nvPr/>
        </p:nvPicPr>
        <p:blipFill>
          <a:blip r:embed="rId4"/>
          <a:stretch>
            <a:fillRect/>
          </a:stretch>
        </p:blipFill>
        <p:spPr>
          <a:xfrm>
            <a:off x="5133564" y="2321719"/>
            <a:ext cx="3658463" cy="2625790"/>
          </a:xfrm>
          <a:prstGeom prst="rect">
            <a:avLst/>
          </a:prstGeom>
        </p:spPr>
      </p:pic>
    </p:spTree>
    <p:extLst>
      <p:ext uri="{BB962C8B-B14F-4D97-AF65-F5344CB8AC3E}">
        <p14:creationId xmlns:p14="http://schemas.microsoft.com/office/powerpoint/2010/main" val="35327809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defTabSz="685800" eaLnBrk="1" fontAlgn="auto" hangingPunct="1">
              <a:spcAft>
                <a:spcPts val="0"/>
              </a:spcAft>
              <a:buClr>
                <a:srgbClr val="000000"/>
              </a:buClr>
            </a:pPr>
            <a:fld id="{00000000-1234-1234-1234-123412341234}" type="slidenum">
              <a:rPr lang="en-US" kern="0"/>
              <a:pPr defTabSz="685800" eaLnBrk="1" fontAlgn="auto" hangingPunct="1">
                <a:spcAft>
                  <a:spcPts val="0"/>
                </a:spcAft>
                <a:buClr>
                  <a:srgbClr val="000000"/>
                </a:buClr>
              </a:pPr>
              <a:t>33</a:t>
            </a:fld>
            <a:endParaRPr lang="en-US" kern="0" dirty="0"/>
          </a:p>
        </p:txBody>
      </p:sp>
      <p:sp>
        <p:nvSpPr>
          <p:cNvPr id="6" name="Rectangle 5"/>
          <p:cNvSpPr>
            <a:spLocks noChangeArrowheads="1"/>
          </p:cNvSpPr>
          <p:nvPr/>
        </p:nvSpPr>
        <p:spPr bwMode="auto">
          <a:xfrm>
            <a:off x="1235801" y="2207623"/>
            <a:ext cx="6231021" cy="3554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685800" eaLnBrk="1" fontAlgn="auto" hangingPunct="1">
              <a:spcBef>
                <a:spcPct val="0"/>
              </a:spcBef>
              <a:spcAft>
                <a:spcPts val="0"/>
              </a:spcAft>
              <a:buClrTx/>
              <a:buNone/>
            </a:pPr>
            <a:r>
              <a:rPr lang="en-US" altLang="en-US" sz="1500" kern="0" dirty="0">
                <a:solidFill>
                  <a:srgbClr val="000000"/>
                </a:solidFill>
                <a:latin typeface="Arial"/>
                <a:cs typeface="Arial"/>
                <a:sym typeface="Arial"/>
              </a:rPr>
              <a:t>Katherine Edwards</a:t>
            </a:r>
            <a:br>
              <a:rPr lang="en-US" altLang="en-US" sz="1500" kern="0" dirty="0">
                <a:solidFill>
                  <a:srgbClr val="000000"/>
                </a:solidFill>
                <a:latin typeface="Arial"/>
                <a:cs typeface="Arial"/>
                <a:sym typeface="Arial"/>
              </a:rPr>
            </a:br>
            <a:r>
              <a:rPr lang="en-US" altLang="en-US" sz="1500" kern="0" dirty="0">
                <a:solidFill>
                  <a:srgbClr val="000000"/>
                </a:solidFill>
                <a:latin typeface="Arial"/>
                <a:cs typeface="Arial"/>
                <a:sym typeface="Arial"/>
              </a:rPr>
              <a:t>Fairfax County Police Department</a:t>
            </a:r>
            <a:br>
              <a:rPr lang="en-US" altLang="en-US" sz="1500" kern="0" dirty="0">
                <a:solidFill>
                  <a:srgbClr val="000000"/>
                </a:solidFill>
                <a:latin typeface="Arial"/>
                <a:cs typeface="Arial"/>
                <a:sym typeface="Arial"/>
              </a:rPr>
            </a:br>
            <a:r>
              <a:rPr lang="en-US" altLang="en-US" sz="1500" kern="0" dirty="0">
                <a:solidFill>
                  <a:srgbClr val="000000"/>
                </a:solidFill>
                <a:latin typeface="Arial"/>
                <a:cs typeface="Arial"/>
                <a:sym typeface="Arial"/>
              </a:rPr>
              <a:t>Wildlife Management Specialist</a:t>
            </a:r>
            <a:br>
              <a:rPr lang="en-US" altLang="en-US" sz="1500" kern="0" dirty="0">
                <a:solidFill>
                  <a:srgbClr val="000000"/>
                </a:solidFill>
                <a:latin typeface="Arial"/>
                <a:cs typeface="Arial"/>
                <a:sym typeface="Arial"/>
              </a:rPr>
            </a:br>
            <a:r>
              <a:rPr lang="en-US" altLang="en-US" sz="1500" kern="0" dirty="0">
                <a:solidFill>
                  <a:srgbClr val="000000"/>
                </a:solidFill>
                <a:latin typeface="Arial"/>
                <a:cs typeface="Arial"/>
                <a:sym typeface="Arial"/>
              </a:rPr>
              <a:t>703-246-6868</a:t>
            </a:r>
            <a:br>
              <a:rPr lang="en-US" altLang="en-US" sz="1500" kern="0" dirty="0">
                <a:solidFill>
                  <a:srgbClr val="000000"/>
                </a:solidFill>
                <a:latin typeface="Arial"/>
                <a:cs typeface="Arial"/>
                <a:sym typeface="Arial"/>
              </a:rPr>
            </a:br>
            <a:r>
              <a:rPr lang="en-US" altLang="en-US" sz="1500" kern="0" dirty="0">
                <a:solidFill>
                  <a:srgbClr val="000000"/>
                </a:solidFill>
                <a:latin typeface="Arial"/>
                <a:cs typeface="Arial"/>
                <a:sym typeface="Arial"/>
              </a:rPr>
              <a:t>katherine.edwards@fairfaxcounty.gov</a:t>
            </a:r>
          </a:p>
          <a:p>
            <a:pPr defTabSz="685800" eaLnBrk="1" fontAlgn="auto" hangingPunct="1">
              <a:spcBef>
                <a:spcPct val="0"/>
              </a:spcBef>
              <a:spcAft>
                <a:spcPts val="0"/>
              </a:spcAft>
              <a:buClrTx/>
              <a:buNone/>
            </a:pPr>
            <a:br>
              <a:rPr lang="en-US" altLang="en-US" sz="1500" kern="0" dirty="0">
                <a:solidFill>
                  <a:srgbClr val="000000"/>
                </a:solidFill>
                <a:latin typeface="Arial"/>
                <a:cs typeface="Arial"/>
                <a:sym typeface="Arial"/>
              </a:rPr>
            </a:br>
            <a:r>
              <a:rPr lang="en-US" altLang="en-US" sz="1500" kern="0" dirty="0">
                <a:solidFill>
                  <a:srgbClr val="000000"/>
                </a:solidFill>
                <a:latin typeface="Arial"/>
                <a:cs typeface="Arial"/>
                <a:sym typeface="Arial"/>
              </a:rPr>
              <a:t>Fairfax County Animal Protection Police 703-691-2131</a:t>
            </a:r>
            <a:br>
              <a:rPr lang="en-US" altLang="en-US" sz="1500" kern="0" dirty="0">
                <a:solidFill>
                  <a:srgbClr val="000000"/>
                </a:solidFill>
                <a:latin typeface="Arial"/>
                <a:cs typeface="Arial"/>
                <a:sym typeface="Arial"/>
              </a:rPr>
            </a:br>
            <a:br>
              <a:rPr lang="en-US" altLang="en-US" sz="1500" kern="0" dirty="0">
                <a:solidFill>
                  <a:srgbClr val="000000"/>
                </a:solidFill>
                <a:latin typeface="Arial"/>
                <a:cs typeface="Arial"/>
                <a:sym typeface="Arial"/>
              </a:rPr>
            </a:br>
            <a:r>
              <a:rPr lang="en-US" altLang="en-US" sz="1500" kern="0" dirty="0">
                <a:solidFill>
                  <a:srgbClr val="000000"/>
                </a:solidFill>
                <a:latin typeface="Arial"/>
                <a:cs typeface="Arial"/>
                <a:sym typeface="Arial"/>
              </a:rPr>
              <a:t>Virginia Wildlife Conflict Helpline (855) 571-9003</a:t>
            </a:r>
            <a:br>
              <a:rPr lang="en-US" altLang="en-US" sz="1500" kern="0" dirty="0">
                <a:solidFill>
                  <a:srgbClr val="000000"/>
                </a:solidFill>
                <a:latin typeface="Arial"/>
                <a:cs typeface="Arial"/>
                <a:sym typeface="Arial"/>
              </a:rPr>
            </a:br>
            <a:r>
              <a:rPr lang="en-US" altLang="en-US" sz="1500" kern="0" dirty="0">
                <a:solidFill>
                  <a:srgbClr val="000000"/>
                </a:solidFill>
                <a:latin typeface="Arial"/>
                <a:cs typeface="Arial"/>
                <a:sym typeface="Arial"/>
              </a:rPr>
              <a:t>Monday – Friday 8:00AM-4:30PM (DWR &amp; USDA Wildlife Services)</a:t>
            </a:r>
          </a:p>
          <a:p>
            <a:pPr defTabSz="685800" eaLnBrk="1" fontAlgn="auto" hangingPunct="1">
              <a:spcBef>
                <a:spcPct val="0"/>
              </a:spcBef>
              <a:spcAft>
                <a:spcPts val="0"/>
              </a:spcAft>
              <a:buClrTx/>
              <a:buNone/>
            </a:pPr>
            <a:endParaRPr lang="en-US" altLang="en-US" sz="1500" kern="0" dirty="0">
              <a:solidFill>
                <a:srgbClr val="000000"/>
              </a:solidFill>
              <a:latin typeface="Arial"/>
              <a:cs typeface="Arial"/>
              <a:sym typeface="Arial"/>
            </a:endParaRPr>
          </a:p>
          <a:p>
            <a:pPr defTabSz="685800" eaLnBrk="1" fontAlgn="auto" hangingPunct="1">
              <a:spcBef>
                <a:spcPct val="0"/>
              </a:spcBef>
              <a:spcAft>
                <a:spcPts val="0"/>
              </a:spcAft>
              <a:buClrTx/>
              <a:buNone/>
            </a:pPr>
            <a:r>
              <a:rPr lang="en-US" altLang="en-US" sz="1500" kern="0" dirty="0">
                <a:solidFill>
                  <a:srgbClr val="000000"/>
                </a:solidFill>
                <a:latin typeface="Arial"/>
                <a:cs typeface="Arial"/>
                <a:sym typeface="Arial"/>
              </a:rPr>
              <a:t>Deer Management Program website: </a:t>
            </a:r>
            <a:br>
              <a:rPr lang="en-US" altLang="en-US" sz="1500" kern="0" dirty="0">
                <a:solidFill>
                  <a:srgbClr val="000000"/>
                </a:solidFill>
                <a:latin typeface="Arial"/>
                <a:cs typeface="Arial"/>
                <a:sym typeface="Arial"/>
              </a:rPr>
            </a:br>
            <a:r>
              <a:rPr lang="en-US" altLang="en-US" sz="1500" kern="0" dirty="0">
                <a:solidFill>
                  <a:srgbClr val="292934"/>
                </a:solidFill>
                <a:latin typeface="Arial"/>
                <a:cs typeface="Arial"/>
                <a:sym typeface="Arial"/>
                <a:hlinkClick r:id="rId3"/>
              </a:rPr>
              <a:t>https://www.fairfaxcounty.gov/wildlife/deer-management-program</a:t>
            </a:r>
            <a:r>
              <a:rPr lang="en-US" altLang="en-US" sz="1500" kern="0" dirty="0">
                <a:solidFill>
                  <a:srgbClr val="292934"/>
                </a:solidFill>
                <a:latin typeface="Arial"/>
                <a:cs typeface="Arial"/>
                <a:sym typeface="Arial"/>
              </a:rPr>
              <a:t> </a:t>
            </a:r>
            <a:br>
              <a:rPr lang="en-US" altLang="en-US" sz="1500" kern="0" dirty="0">
                <a:solidFill>
                  <a:srgbClr val="292934"/>
                </a:solidFill>
                <a:latin typeface="Arial"/>
                <a:cs typeface="Arial"/>
                <a:sym typeface="Arial"/>
              </a:rPr>
            </a:br>
            <a:br>
              <a:rPr lang="en-US" altLang="en-US" sz="1500" kern="0" dirty="0">
                <a:solidFill>
                  <a:srgbClr val="292934"/>
                </a:solidFill>
                <a:latin typeface="Arial"/>
                <a:cs typeface="Arial"/>
                <a:sym typeface="Arial"/>
              </a:rPr>
            </a:br>
            <a:endParaRPr lang="en-US" altLang="en-US" sz="1500" kern="0" dirty="0">
              <a:solidFill>
                <a:srgbClr val="292934"/>
              </a:solidFill>
              <a:latin typeface="Arial"/>
              <a:cs typeface="Arial"/>
              <a:sym typeface="Arial"/>
            </a:endParaRPr>
          </a:p>
        </p:txBody>
      </p:sp>
      <p:sp>
        <p:nvSpPr>
          <p:cNvPr id="7" name="Rectangle 3"/>
          <p:cNvSpPr>
            <a:spLocks noChangeArrowheads="1"/>
          </p:cNvSpPr>
          <p:nvPr/>
        </p:nvSpPr>
        <p:spPr bwMode="auto">
          <a:xfrm>
            <a:off x="5140235" y="2207623"/>
            <a:ext cx="3187839"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685800" eaLnBrk="1" fontAlgn="auto" hangingPunct="1">
              <a:spcBef>
                <a:spcPct val="0"/>
              </a:spcBef>
              <a:spcAft>
                <a:spcPts val="0"/>
              </a:spcAft>
              <a:buClrTx/>
              <a:buNone/>
            </a:pPr>
            <a:r>
              <a:rPr lang="en-US" altLang="en-US" sz="1500" kern="0" dirty="0">
                <a:solidFill>
                  <a:srgbClr val="000000"/>
                </a:solidFill>
                <a:latin typeface="Arial"/>
                <a:cs typeface="Times New Roman" panose="02020603050405020304" pitchFamily="18" charset="0"/>
                <a:sym typeface="Arial"/>
              </a:rPr>
              <a:t>Sergeant Earit Powell</a:t>
            </a:r>
            <a:br>
              <a:rPr lang="en-US" altLang="en-US" sz="1500" kern="0" dirty="0">
                <a:solidFill>
                  <a:srgbClr val="000000"/>
                </a:solidFill>
                <a:latin typeface="Arial"/>
                <a:cs typeface="Times New Roman" panose="02020603050405020304" pitchFamily="18" charset="0"/>
                <a:sym typeface="Arial"/>
              </a:rPr>
            </a:br>
            <a:r>
              <a:rPr lang="en-US" altLang="en-US" sz="1500" kern="0" dirty="0">
                <a:solidFill>
                  <a:srgbClr val="000000"/>
                </a:solidFill>
                <a:latin typeface="Arial"/>
                <a:cs typeface="Times New Roman" panose="02020603050405020304" pitchFamily="18" charset="0"/>
                <a:sym typeface="Arial"/>
              </a:rPr>
              <a:t>Fairfax County Police Department</a:t>
            </a:r>
            <a:br>
              <a:rPr lang="en-US" altLang="en-US" sz="1500" kern="0" dirty="0">
                <a:solidFill>
                  <a:srgbClr val="000000"/>
                </a:solidFill>
                <a:latin typeface="Arial"/>
                <a:cs typeface="Times New Roman" panose="02020603050405020304" pitchFamily="18" charset="0"/>
                <a:sym typeface="Arial"/>
              </a:rPr>
            </a:br>
            <a:r>
              <a:rPr lang="en-US" altLang="en-US" sz="1500" kern="0" dirty="0">
                <a:solidFill>
                  <a:srgbClr val="000000"/>
                </a:solidFill>
                <a:latin typeface="Arial"/>
                <a:cs typeface="Times New Roman" panose="02020603050405020304" pitchFamily="18" charset="0"/>
                <a:sym typeface="Arial"/>
              </a:rPr>
              <a:t>Animal Protection Police</a:t>
            </a:r>
            <a:br>
              <a:rPr lang="en-US" altLang="en-US" sz="1500" kern="0" dirty="0">
                <a:solidFill>
                  <a:srgbClr val="000000"/>
                </a:solidFill>
                <a:latin typeface="Arial"/>
                <a:cs typeface="Times New Roman" panose="02020603050405020304" pitchFamily="18" charset="0"/>
                <a:sym typeface="Arial"/>
              </a:rPr>
            </a:br>
            <a:r>
              <a:rPr lang="en-US" altLang="en-US" sz="1500" kern="0" dirty="0">
                <a:solidFill>
                  <a:srgbClr val="000000"/>
                </a:solidFill>
                <a:latin typeface="Arial"/>
                <a:cs typeface="Times New Roman" panose="02020603050405020304" pitchFamily="18" charset="0"/>
                <a:sym typeface="Arial"/>
              </a:rPr>
              <a:t>703-324-0280</a:t>
            </a:r>
            <a:br>
              <a:rPr lang="en-US" altLang="en-US" sz="1500" kern="0" dirty="0">
                <a:solidFill>
                  <a:srgbClr val="000000"/>
                </a:solidFill>
                <a:latin typeface="Arial"/>
                <a:cs typeface="Times New Roman" panose="02020603050405020304" pitchFamily="18" charset="0"/>
                <a:sym typeface="Arial"/>
              </a:rPr>
            </a:br>
            <a:r>
              <a:rPr lang="en-US" altLang="en-US" sz="1500" kern="0" dirty="0">
                <a:solidFill>
                  <a:srgbClr val="000000"/>
                </a:solidFill>
                <a:latin typeface="Arial"/>
                <a:cs typeface="Times New Roman" panose="02020603050405020304" pitchFamily="18" charset="0"/>
                <a:sym typeface="Arial"/>
              </a:rPr>
              <a:t>earit.powell@fairfaxcounty.gov</a:t>
            </a:r>
          </a:p>
        </p:txBody>
      </p:sp>
      <p:sp>
        <p:nvSpPr>
          <p:cNvPr id="8" name="Rectangle 7"/>
          <p:cNvSpPr/>
          <p:nvPr/>
        </p:nvSpPr>
        <p:spPr>
          <a:xfrm>
            <a:off x="1483886" y="1325880"/>
            <a:ext cx="6184706" cy="830997"/>
          </a:xfrm>
          <a:prstGeom prst="rect">
            <a:avLst/>
          </a:prstGeom>
        </p:spPr>
        <p:txBody>
          <a:bodyPr wrap="none">
            <a:spAutoFit/>
          </a:bodyPr>
          <a:lstStyle/>
          <a:p>
            <a:pPr algn="ctr" defTabSz="685800" eaLnBrk="1" fontAlgn="auto" hangingPunct="1">
              <a:spcBef>
                <a:spcPts val="0"/>
              </a:spcBef>
              <a:spcAft>
                <a:spcPts val="0"/>
              </a:spcAft>
              <a:buClr>
                <a:srgbClr val="D2533C"/>
              </a:buClr>
              <a:buSzPts val="3600"/>
            </a:pPr>
            <a:r>
              <a:rPr lang="en-US" kern="0" dirty="0">
                <a:solidFill>
                  <a:srgbClr val="D2533C"/>
                </a:solidFill>
                <a:latin typeface="Arial"/>
                <a:cs typeface="Arial" panose="020B0604020202020204" pitchFamily="34" charset="0"/>
                <a:sym typeface="Arial"/>
              </a:rPr>
              <a:t>FAIRFAX COUNTY DEER MANAGEMENT </a:t>
            </a:r>
          </a:p>
          <a:p>
            <a:pPr algn="ctr" defTabSz="685800" eaLnBrk="1" fontAlgn="auto" hangingPunct="1">
              <a:spcBef>
                <a:spcPts val="0"/>
              </a:spcBef>
              <a:spcAft>
                <a:spcPts val="0"/>
              </a:spcAft>
              <a:buClr>
                <a:srgbClr val="D2533C"/>
              </a:buClr>
              <a:buSzPts val="3600"/>
            </a:pPr>
            <a:r>
              <a:rPr lang="en-US" kern="0" dirty="0">
                <a:solidFill>
                  <a:srgbClr val="D2533C"/>
                </a:solidFill>
                <a:latin typeface="Arial"/>
                <a:cs typeface="Arial" panose="020B0604020202020204" pitchFamily="34" charset="0"/>
                <a:sym typeface="Arial"/>
              </a:rPr>
              <a:t>CONTACTS AND RESOURCES</a:t>
            </a:r>
          </a:p>
        </p:txBody>
      </p:sp>
    </p:spTree>
    <p:extLst>
      <p:ext uri="{BB962C8B-B14F-4D97-AF65-F5344CB8AC3E}">
        <p14:creationId xmlns:p14="http://schemas.microsoft.com/office/powerpoint/2010/main" val="3394630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0CD66-DD96-4204-92CF-0ABCE81BF04D}"/>
              </a:ext>
            </a:extLst>
          </p:cNvPr>
          <p:cNvSpPr>
            <a:spLocks noGrp="1"/>
          </p:cNvSpPr>
          <p:nvPr>
            <p:ph type="title"/>
          </p:nvPr>
        </p:nvSpPr>
        <p:spPr/>
        <p:txBody>
          <a:bodyPr/>
          <a:lstStyle/>
          <a:p>
            <a:r>
              <a:rPr lang="en-US" sz="3000" dirty="0"/>
              <a:t>50/50 Drawing for BXRC Foundation</a:t>
            </a:r>
          </a:p>
        </p:txBody>
      </p:sp>
      <p:sp>
        <p:nvSpPr>
          <p:cNvPr id="3" name="Content Placeholder 2">
            <a:extLst>
              <a:ext uri="{FF2B5EF4-FFF2-40B4-BE49-F238E27FC236}">
                <a16:creationId xmlns:a16="http://schemas.microsoft.com/office/drawing/2014/main" id="{3432285E-483D-41AE-BD49-4974EFC9F097}"/>
              </a:ext>
            </a:extLst>
          </p:cNvPr>
          <p:cNvSpPr>
            <a:spLocks noGrp="1"/>
          </p:cNvSpPr>
          <p:nvPr>
            <p:ph idx="1"/>
          </p:nvPr>
        </p:nvSpPr>
        <p:spPr>
          <a:xfrm>
            <a:off x="457200" y="1166018"/>
            <a:ext cx="8229600" cy="4525963"/>
          </a:xfrm>
        </p:spPr>
        <p:txBody>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en-US" sz="3200" dirty="0">
                <a:solidFill>
                  <a:srgbClr val="240CD2"/>
                </a:solidFill>
                <a:latin typeface="Arial" panose="020B0604020202020204" pitchFamily="34" charset="0"/>
                <a:cs typeface="Arial" panose="020B0604020202020204" pitchFamily="34" charset="0"/>
              </a:rPr>
              <a:t>	</a:t>
            </a:r>
            <a:r>
              <a:rPr kumimoji="0" lang="en-US" sz="2000" b="0"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rPr>
              <a:t>Designing for the Future by Building on Strong Foundations</a:t>
            </a:r>
            <a:endParaRPr kumimoji="0" lang="en-US" sz="2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a:p>
            <a:pPr marL="0" indent="0">
              <a:buNone/>
            </a:pPr>
            <a:r>
              <a:rPr lang="en-US" sz="2800" dirty="0">
                <a:solidFill>
                  <a:srgbClr val="240CD2"/>
                </a:solidFill>
                <a:latin typeface="Arial" panose="020B0604020202020204" pitchFamily="34" charset="0"/>
                <a:cs typeface="Arial" panose="020B0604020202020204" pitchFamily="34" charset="0"/>
              </a:rPr>
              <a:t>	</a:t>
            </a:r>
          </a:p>
          <a:p>
            <a:pPr marL="0" indent="0" algn="ctr">
              <a:buNone/>
            </a:pPr>
            <a:endParaRPr lang="en-US" sz="3200" dirty="0">
              <a:solidFill>
                <a:srgbClr val="240CD2"/>
              </a:solidFill>
              <a:latin typeface="Arial" panose="020B0604020202020204" pitchFamily="34" charset="0"/>
              <a:cs typeface="Arial" panose="020B0604020202020204" pitchFamily="34" charset="0"/>
            </a:endParaRPr>
          </a:p>
          <a:p>
            <a:pPr marL="0" indent="0" algn="ctr">
              <a:buNone/>
            </a:pPr>
            <a:r>
              <a:rPr lang="en-US" sz="5400" b="1" dirty="0">
                <a:solidFill>
                  <a:srgbClr val="240CD2"/>
                </a:solidFill>
                <a:latin typeface="Arial" panose="020B0604020202020204" pitchFamily="34" charset="0"/>
                <a:cs typeface="Arial" panose="020B0604020202020204" pitchFamily="34" charset="0"/>
              </a:rPr>
              <a:t>50/50 Drawing</a:t>
            </a:r>
            <a:endParaRPr lang="en-US" sz="5400" b="1" dirty="0">
              <a:solidFill>
                <a:schemeClr val="tx2"/>
              </a:solidFill>
              <a:effectLst/>
              <a:latin typeface="Arial" panose="020B0604020202020204" pitchFamily="34" charset="0"/>
              <a:ea typeface="Calibri" panose="020F0502020204030204" pitchFamily="34" charset="0"/>
            </a:endParaRPr>
          </a:p>
          <a:p>
            <a:pPr marL="0" indent="0" algn="ctr">
              <a:buNone/>
            </a:pPr>
            <a:endParaRPr lang="en-US" sz="2000" dirty="0">
              <a:solidFill>
                <a:srgbClr val="FF0000"/>
              </a:solidFill>
              <a:effectLst/>
              <a:latin typeface="Arial" panose="020B0604020202020204" pitchFamily="34" charset="0"/>
              <a:ea typeface="Calibri" panose="020F0502020204030204" pitchFamily="34" charset="0"/>
            </a:endParaRPr>
          </a:p>
          <a:p>
            <a:pPr marL="0" indent="0" algn="ctr">
              <a:buNone/>
            </a:pPr>
            <a:endParaRPr lang="en-US" sz="2000" dirty="0">
              <a:solidFill>
                <a:srgbClr val="FF0000"/>
              </a:solidFill>
              <a:latin typeface="Arial" panose="020B0604020202020204" pitchFamily="34" charset="0"/>
              <a:ea typeface="Calibri" panose="020F0502020204030204" pitchFamily="34" charset="0"/>
            </a:endParaRPr>
          </a:p>
          <a:p>
            <a:pPr marL="0" indent="0" algn="ctr">
              <a:buNone/>
            </a:pPr>
            <a:endParaRPr lang="en-US" sz="2000" dirty="0">
              <a:solidFill>
                <a:srgbClr val="FF0000"/>
              </a:solidFill>
              <a:effectLst/>
              <a:latin typeface="Arial" panose="020B0604020202020204" pitchFamily="34" charset="0"/>
              <a:ea typeface="Calibri" panose="020F0502020204030204" pitchFamily="34" charset="0"/>
            </a:endParaRPr>
          </a:p>
          <a:p>
            <a:pPr lvl="1">
              <a:buFont typeface="Arial" panose="020B0604020202020204" pitchFamily="34" charset="0"/>
              <a:buChar char="•"/>
            </a:pPr>
            <a:endParaRPr lang="en-US" sz="2800" dirty="0">
              <a:solidFill>
                <a:srgbClr val="240CD2"/>
              </a:solidFill>
              <a:latin typeface="Arial" panose="020B0604020202020204" pitchFamily="34" charset="0"/>
              <a:cs typeface="Arial" panose="020B0604020202020204" pitchFamily="34" charset="0"/>
            </a:endParaRPr>
          </a:p>
          <a:p>
            <a:pPr marL="457200" lvl="1" indent="0">
              <a:buNone/>
            </a:pPr>
            <a:endParaRPr lang="en-US" sz="2800" dirty="0">
              <a:solidFill>
                <a:srgbClr val="240CD2"/>
              </a:solidFill>
              <a:latin typeface="Arial" panose="020B0604020202020204" pitchFamily="34" charset="0"/>
              <a:cs typeface="Arial" panose="020B0604020202020204" pitchFamily="34" charset="0"/>
            </a:endParaRPr>
          </a:p>
          <a:p>
            <a:pPr lvl="1">
              <a:buFont typeface="Arial" panose="020B0604020202020204" pitchFamily="34" charset="0"/>
              <a:buChar char="•"/>
            </a:pPr>
            <a:endParaRPr lang="en-US" sz="3200" dirty="0">
              <a:solidFill>
                <a:srgbClr val="240CD2"/>
              </a:solidFill>
              <a:latin typeface="Arial" panose="020B0604020202020204" pitchFamily="34" charset="0"/>
              <a:cs typeface="Arial" panose="020B0604020202020204" pitchFamily="34" charset="0"/>
            </a:endParaRPr>
          </a:p>
          <a:p>
            <a:endParaRPr lang="en-US" dirty="0">
              <a:solidFill>
                <a:srgbClr val="002060"/>
              </a:solidFill>
              <a:highlight>
                <a:srgbClr val="00FFFF"/>
              </a:highlight>
            </a:endParaRPr>
          </a:p>
        </p:txBody>
      </p:sp>
    </p:spTree>
    <p:extLst>
      <p:ext uri="{BB962C8B-B14F-4D97-AF65-F5344CB8AC3E}">
        <p14:creationId xmlns:p14="http://schemas.microsoft.com/office/powerpoint/2010/main" val="39180884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457200"/>
            <a:ext cx="8153400" cy="487362"/>
          </a:xfrm>
        </p:spPr>
        <p:txBody>
          <a:bodyPr/>
          <a:lstStyle/>
          <a:p>
            <a:r>
              <a:rPr lang="en-US" sz="3000" b="1" dirty="0"/>
              <a:t>Conclusion</a:t>
            </a:r>
          </a:p>
        </p:txBody>
      </p:sp>
      <p:sp>
        <p:nvSpPr>
          <p:cNvPr id="6" name="Content Placeholder 1"/>
          <p:cNvSpPr>
            <a:spLocks noGrp="1"/>
          </p:cNvSpPr>
          <p:nvPr>
            <p:ph idx="1"/>
          </p:nvPr>
        </p:nvSpPr>
        <p:spPr>
          <a:xfrm>
            <a:off x="25400" y="990600"/>
            <a:ext cx="9118600" cy="5334000"/>
          </a:xfrm>
        </p:spPr>
        <p:txBody>
          <a:bodyPr/>
          <a:lstStyle/>
          <a:p>
            <a:pPr>
              <a:lnSpc>
                <a:spcPct val="90000"/>
              </a:lnSpc>
              <a:buNone/>
            </a:pPr>
            <a:endParaRPr lang="en-US" sz="800" dirty="0">
              <a:solidFill>
                <a:schemeClr val="tx2">
                  <a:lumMod val="60000"/>
                  <a:lumOff val="40000"/>
                </a:schemeClr>
              </a:solidFill>
              <a:latin typeface="+mn-lt"/>
            </a:endParaRPr>
          </a:p>
          <a:p>
            <a:pPr>
              <a:lnSpc>
                <a:spcPct val="90000"/>
              </a:lnSpc>
              <a:buNone/>
            </a:pPr>
            <a:r>
              <a:rPr lang="en-US" sz="3200" dirty="0">
                <a:solidFill>
                  <a:schemeClr val="tx2">
                    <a:lumMod val="60000"/>
                    <a:lumOff val="40000"/>
                  </a:schemeClr>
                </a:solidFill>
                <a:latin typeface="Arial" panose="020B0604020202020204" pitchFamily="34" charset="0"/>
                <a:cs typeface="Arial" panose="020B0604020202020204" pitchFamily="34" charset="0"/>
              </a:rPr>
              <a:t>Stand for the 4-way Test</a:t>
            </a:r>
          </a:p>
          <a:p>
            <a:pPr>
              <a:lnSpc>
                <a:spcPct val="90000"/>
              </a:lnSpc>
              <a:buNone/>
            </a:pPr>
            <a:endParaRPr lang="en-US" sz="3200" dirty="0">
              <a:solidFill>
                <a:schemeClr val="tx2">
                  <a:lumMod val="60000"/>
                  <a:lumOff val="40000"/>
                </a:schemeClr>
              </a:solidFill>
              <a:latin typeface="Arial" panose="020B0604020202020204" pitchFamily="34" charset="0"/>
              <a:cs typeface="Arial" panose="020B0604020202020204" pitchFamily="34" charset="0"/>
            </a:endParaRPr>
          </a:p>
          <a:p>
            <a:pPr algn="ctr">
              <a:lnSpc>
                <a:spcPct val="90000"/>
              </a:lnSpc>
              <a:buNone/>
            </a:pPr>
            <a:r>
              <a:rPr lang="en-US" sz="3200" b="1" dirty="0">
                <a:solidFill>
                  <a:srgbClr val="FF7600"/>
                </a:solidFill>
                <a:latin typeface="Arial" panose="020B0604020202020204" pitchFamily="34" charset="0"/>
                <a:cs typeface="Arial" panose="020B0604020202020204" pitchFamily="34" charset="0"/>
              </a:rPr>
              <a:t>Of the things we think, say, or do</a:t>
            </a:r>
          </a:p>
          <a:p>
            <a:pPr algn="ctr">
              <a:lnSpc>
                <a:spcPct val="90000"/>
              </a:lnSpc>
              <a:buNone/>
            </a:pPr>
            <a:r>
              <a:rPr lang="en-US" sz="3200" b="1" dirty="0">
                <a:solidFill>
                  <a:schemeClr val="tx2">
                    <a:lumMod val="60000"/>
                    <a:lumOff val="40000"/>
                  </a:schemeClr>
                </a:solidFill>
                <a:latin typeface="Arial" panose="020B0604020202020204" pitchFamily="34" charset="0"/>
                <a:cs typeface="Arial" panose="020B0604020202020204" pitchFamily="34" charset="0"/>
              </a:rPr>
              <a:t>Is it the TRUTH?</a:t>
            </a:r>
          </a:p>
          <a:p>
            <a:pPr algn="ctr">
              <a:lnSpc>
                <a:spcPct val="90000"/>
              </a:lnSpc>
              <a:buNone/>
            </a:pPr>
            <a:r>
              <a:rPr lang="en-US" sz="3200" b="1" dirty="0">
                <a:solidFill>
                  <a:schemeClr val="tx2">
                    <a:lumMod val="60000"/>
                    <a:lumOff val="40000"/>
                  </a:schemeClr>
                </a:solidFill>
                <a:latin typeface="Arial" panose="020B0604020202020204" pitchFamily="34" charset="0"/>
                <a:cs typeface="Arial" panose="020B0604020202020204" pitchFamily="34" charset="0"/>
              </a:rPr>
              <a:t>Is it FAIR to all concerned?</a:t>
            </a:r>
          </a:p>
          <a:p>
            <a:pPr algn="ctr">
              <a:lnSpc>
                <a:spcPct val="90000"/>
              </a:lnSpc>
              <a:buNone/>
            </a:pPr>
            <a:r>
              <a:rPr lang="en-US" sz="3200" b="1" dirty="0">
                <a:solidFill>
                  <a:schemeClr val="tx2">
                    <a:lumMod val="60000"/>
                    <a:lumOff val="40000"/>
                  </a:schemeClr>
                </a:solidFill>
                <a:latin typeface="Arial" panose="020B0604020202020204" pitchFamily="34" charset="0"/>
                <a:cs typeface="Arial" panose="020B0604020202020204" pitchFamily="34" charset="0"/>
              </a:rPr>
              <a:t>Will it build GOODWILL and BETTER FRIENDSHIPS?</a:t>
            </a:r>
          </a:p>
          <a:p>
            <a:pPr algn="ctr">
              <a:lnSpc>
                <a:spcPct val="90000"/>
              </a:lnSpc>
              <a:buNone/>
            </a:pPr>
            <a:r>
              <a:rPr lang="en-US" sz="3200" b="1" dirty="0">
                <a:solidFill>
                  <a:schemeClr val="tx2">
                    <a:lumMod val="60000"/>
                    <a:lumOff val="40000"/>
                  </a:schemeClr>
                </a:solidFill>
                <a:latin typeface="Arial" panose="020B0604020202020204" pitchFamily="34" charset="0"/>
                <a:cs typeface="Arial" panose="020B0604020202020204" pitchFamily="34" charset="0"/>
              </a:rPr>
              <a:t>Will it be BENEFICIAL to all concerned?</a:t>
            </a:r>
          </a:p>
        </p:txBody>
      </p:sp>
    </p:spTree>
    <p:extLst>
      <p:ext uri="{BB962C8B-B14F-4D97-AF65-F5344CB8AC3E}">
        <p14:creationId xmlns:p14="http://schemas.microsoft.com/office/powerpoint/2010/main" val="296497118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1"/>
          <p:cNvSpPr>
            <a:spLocks noGrp="1"/>
          </p:cNvSpPr>
          <p:nvPr>
            <p:ph idx="1"/>
          </p:nvPr>
        </p:nvSpPr>
        <p:spPr>
          <a:xfrm>
            <a:off x="1066800" y="2895599"/>
            <a:ext cx="5867400" cy="1219201"/>
          </a:xfrm>
        </p:spPr>
        <p:txBody>
          <a:bodyPr/>
          <a:lstStyle/>
          <a:p>
            <a:pPr marL="0" indent="0">
              <a:buNone/>
            </a:pPr>
            <a:endParaRPr lang="en-US" sz="2400" b="1" dirty="0">
              <a:solidFill>
                <a:schemeClr val="tx2"/>
              </a:solidFill>
              <a:latin typeface="Arial "/>
            </a:endParaRPr>
          </a:p>
          <a:p>
            <a:pPr marL="0" indent="0">
              <a:buNone/>
            </a:pPr>
            <a:r>
              <a:rPr lang="en-US" sz="2400" b="1" dirty="0">
                <a:solidFill>
                  <a:schemeClr val="tx2"/>
                </a:solidFill>
                <a:latin typeface="Arial "/>
              </a:rPr>
              <a:t>Rotary Club of Bailey’s Crossroad</a:t>
            </a:r>
            <a:endParaRPr lang="en-US" sz="2400" dirty="0">
              <a:latin typeface="Arial "/>
            </a:endParaRPr>
          </a:p>
        </p:txBody>
      </p:sp>
      <p:pic>
        <p:nvPicPr>
          <p:cNvPr id="8" name="Picture 2" descr="C:\Users\davisj\Desktop\RotarySignature_RGB-DRAF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2876" y="1752600"/>
            <a:ext cx="6080124"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712771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457200"/>
            <a:ext cx="6096000" cy="487362"/>
          </a:xfrm>
        </p:spPr>
        <p:txBody>
          <a:bodyPr/>
          <a:lstStyle/>
          <a:p>
            <a:r>
              <a:rPr lang="en-US" sz="3000" b="1"/>
              <a:t>Welcome!</a:t>
            </a:r>
            <a:endParaRPr lang="en-US" sz="3000" b="1" dirty="0"/>
          </a:p>
        </p:txBody>
      </p:sp>
      <p:sp>
        <p:nvSpPr>
          <p:cNvPr id="6" name="Content Placeholder 1"/>
          <p:cNvSpPr>
            <a:spLocks noGrp="1"/>
          </p:cNvSpPr>
          <p:nvPr>
            <p:ph idx="1"/>
          </p:nvPr>
        </p:nvSpPr>
        <p:spPr>
          <a:xfrm>
            <a:off x="25400" y="990600"/>
            <a:ext cx="9118600" cy="5334000"/>
          </a:xfrm>
        </p:spPr>
        <p:txBody>
          <a:bodyPr/>
          <a:lstStyle/>
          <a:p>
            <a:pPr marL="0" marR="0" lvl="3" indent="0" algn="ctr" defTabSz="457200" rtl="0" eaLnBrk="1" fontAlgn="auto" latinLnBrk="0" hangingPunct="1">
              <a:lnSpc>
                <a:spcPct val="100000"/>
              </a:lnSpc>
              <a:spcBef>
                <a:spcPts val="400"/>
              </a:spcBef>
              <a:spcAft>
                <a:spcPts val="0"/>
              </a:spcAft>
              <a:buClrTx/>
              <a:buSzTx/>
              <a:buFont typeface="Arial"/>
              <a:buNone/>
              <a:tabLst/>
              <a:defRPr/>
            </a:pPr>
            <a:r>
              <a:rPr kumimoji="0" lang="en-US" sz="2000" b="0"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rPr>
              <a:t>Designing for the Future by Building on Strong Foundations</a:t>
            </a:r>
            <a:endParaRPr kumimoji="0" lang="en-US" sz="2700" b="0" i="0" u="sng" strike="noStrike" kern="1200" cap="none" spc="0" normalizeH="0" baseline="0" noProof="0" dirty="0">
              <a:ln>
                <a:noFill/>
              </a:ln>
              <a:solidFill>
                <a:srgbClr val="240CD2"/>
              </a:solidFill>
              <a:effectLst/>
              <a:uLnTx/>
              <a:uFillTx/>
              <a:latin typeface="Arial" panose="020B0604020202020204" pitchFamily="34" charset="0"/>
              <a:ea typeface="+mn-ea"/>
              <a:cs typeface="Arial" panose="020B0604020202020204" pitchFamily="34" charset="0"/>
            </a:endParaRPr>
          </a:p>
          <a:p>
            <a:pPr marL="0" lvl="2" indent="0">
              <a:lnSpc>
                <a:spcPct val="90000"/>
              </a:lnSpc>
              <a:spcBef>
                <a:spcPts val="0"/>
              </a:spcBef>
              <a:buNone/>
            </a:pPr>
            <a:endParaRPr lang="en-US" sz="2600" dirty="0">
              <a:latin typeface="Arial" panose="020B0604020202020204" pitchFamily="34" charset="0"/>
              <a:cs typeface="Arial" panose="020B0604020202020204" pitchFamily="34" charset="0"/>
            </a:endParaRPr>
          </a:p>
          <a:p>
            <a:pPr marL="0" lvl="2" indent="0">
              <a:lnSpc>
                <a:spcPct val="90000"/>
              </a:lnSpc>
              <a:spcBef>
                <a:spcPts val="0"/>
              </a:spcBef>
              <a:buNone/>
            </a:pPr>
            <a:r>
              <a:rPr lang="en-US" sz="2600" dirty="0">
                <a:latin typeface="Arial" panose="020B0604020202020204" pitchFamily="34" charset="0"/>
                <a:cs typeface="Arial" panose="020B0604020202020204" pitchFamily="34" charset="0"/>
              </a:rPr>
              <a:t>Invocation: 	</a:t>
            </a:r>
            <a:r>
              <a:rPr lang="en-US" sz="2600" dirty="0">
                <a:solidFill>
                  <a:srgbClr val="240CD2"/>
                </a:solidFill>
                <a:latin typeface="Arial" panose="020B0604020202020204" pitchFamily="34" charset="0"/>
                <a:cs typeface="Arial" panose="020B0604020202020204" pitchFamily="34" charset="0"/>
              </a:rPr>
              <a:t>Juanita Balenger</a:t>
            </a:r>
          </a:p>
          <a:p>
            <a:pPr>
              <a:spcBef>
                <a:spcPts val="0"/>
              </a:spcBef>
              <a:buNone/>
            </a:pPr>
            <a:r>
              <a:rPr lang="en-US" sz="2600" dirty="0">
                <a:latin typeface="Arial" panose="020B0604020202020204" pitchFamily="34" charset="0"/>
                <a:cs typeface="Arial" panose="020B0604020202020204" pitchFamily="34" charset="0"/>
              </a:rPr>
              <a:t>	</a:t>
            </a:r>
            <a:endParaRPr lang="en-US" sz="2600" dirty="0">
              <a:solidFill>
                <a:schemeClr val="accent1"/>
              </a:solidFill>
              <a:latin typeface="Arial" panose="020B0604020202020204" pitchFamily="34" charset="0"/>
              <a:cs typeface="Arial" panose="020B0604020202020204" pitchFamily="34" charset="0"/>
            </a:endParaRPr>
          </a:p>
          <a:p>
            <a:pPr marL="0" lvl="2" indent="0">
              <a:lnSpc>
                <a:spcPct val="90000"/>
              </a:lnSpc>
              <a:spcBef>
                <a:spcPts val="0"/>
              </a:spcBef>
              <a:buNone/>
            </a:pPr>
            <a:r>
              <a:rPr lang="en-US" sz="2600" dirty="0">
                <a:latin typeface="Arial" panose="020B0604020202020204" pitchFamily="34" charset="0"/>
                <a:cs typeface="Arial" panose="020B0604020202020204" pitchFamily="34" charset="0"/>
              </a:rPr>
              <a:t>Birthdays: 		</a:t>
            </a:r>
            <a:r>
              <a:rPr lang="en-US" sz="2600" dirty="0">
                <a:solidFill>
                  <a:srgbClr val="0720D7"/>
                </a:solidFill>
                <a:latin typeface="Arial" panose="020B0604020202020204" pitchFamily="34" charset="0"/>
                <a:cs typeface="Arial" panose="020B0604020202020204" pitchFamily="34" charset="0"/>
              </a:rPr>
              <a:t>None to report</a:t>
            </a:r>
          </a:p>
          <a:p>
            <a:pPr marL="0" lvl="2" indent="0">
              <a:lnSpc>
                <a:spcPct val="90000"/>
              </a:lnSpc>
              <a:spcBef>
                <a:spcPts val="0"/>
              </a:spcBef>
              <a:buNone/>
            </a:pPr>
            <a:r>
              <a:rPr lang="en-US" sz="2600" dirty="0">
                <a:latin typeface="Arial" panose="020B0604020202020204" pitchFamily="34" charset="0"/>
                <a:cs typeface="Arial" panose="020B0604020202020204" pitchFamily="34" charset="0"/>
              </a:rPr>
              <a:t>Anniversaries:  </a:t>
            </a:r>
            <a:r>
              <a:rPr lang="en-US" sz="2600" dirty="0">
                <a:solidFill>
                  <a:srgbClr val="0720D7"/>
                </a:solidFill>
                <a:latin typeface="Arial" panose="020B0604020202020204" pitchFamily="34" charset="0"/>
                <a:cs typeface="Arial" panose="020B0604020202020204" pitchFamily="34" charset="0"/>
              </a:rPr>
              <a:t>John Thomas (9/24/2004)</a:t>
            </a:r>
          </a:p>
          <a:p>
            <a:pPr marL="0" lvl="2" indent="0">
              <a:lnSpc>
                <a:spcPct val="90000"/>
              </a:lnSpc>
              <a:spcBef>
                <a:spcPts val="0"/>
              </a:spcBef>
              <a:buNone/>
            </a:pPr>
            <a:r>
              <a:rPr lang="en-US" sz="2600" dirty="0">
                <a:solidFill>
                  <a:schemeClr val="bg1">
                    <a:lumMod val="50000"/>
                  </a:schemeClr>
                </a:solidFill>
                <a:latin typeface="Arial" panose="020B0604020202020204" pitchFamily="34" charset="0"/>
                <a:cs typeface="Arial" panose="020B0604020202020204" pitchFamily="34" charset="0"/>
              </a:rPr>
              <a:t>Song: </a:t>
            </a:r>
            <a:r>
              <a:rPr lang="en-US" sz="2600" dirty="0">
                <a:solidFill>
                  <a:schemeClr val="bg1">
                    <a:lumMod val="65000"/>
                  </a:schemeClr>
                </a:solidFill>
                <a:latin typeface="Arial" panose="020B0604020202020204" pitchFamily="34" charset="0"/>
                <a:cs typeface="Arial" panose="020B0604020202020204" pitchFamily="34" charset="0"/>
              </a:rPr>
              <a:t>			</a:t>
            </a:r>
            <a:r>
              <a:rPr lang="en-US" sz="2600" dirty="0">
                <a:solidFill>
                  <a:srgbClr val="240CD2"/>
                </a:solidFill>
                <a:latin typeface="Arial" panose="020B0604020202020204" pitchFamily="34" charset="0"/>
                <a:cs typeface="Arial" panose="020B0604020202020204" pitchFamily="34" charset="0"/>
              </a:rPr>
              <a:t>Joe Luquire</a:t>
            </a:r>
          </a:p>
          <a:p>
            <a:pPr marL="0" lvl="2" indent="0">
              <a:lnSpc>
                <a:spcPct val="90000"/>
              </a:lnSpc>
              <a:spcBef>
                <a:spcPts val="0"/>
              </a:spcBef>
              <a:buNone/>
            </a:pPr>
            <a:r>
              <a:rPr lang="en-US" sz="2600" dirty="0">
                <a:solidFill>
                  <a:schemeClr val="bg1">
                    <a:lumMod val="50000"/>
                  </a:schemeClr>
                </a:solidFill>
                <a:latin typeface="Arial" panose="020B0604020202020204" pitchFamily="34" charset="0"/>
                <a:cs typeface="Arial" panose="020B0604020202020204" pitchFamily="34" charset="0"/>
              </a:rPr>
              <a:t>Guests: </a:t>
            </a:r>
            <a:r>
              <a:rPr lang="en-US" sz="2600" dirty="0">
                <a:solidFill>
                  <a:srgbClr val="240CD2"/>
                </a:solidFill>
                <a:latin typeface="Arial" panose="020B0604020202020204" pitchFamily="34" charset="0"/>
                <a:cs typeface="Arial" panose="020B0604020202020204" pitchFamily="34" charset="0"/>
              </a:rPr>
              <a:t>			Welcome to our guests!</a:t>
            </a:r>
            <a:endParaRPr lang="en-US" sz="2600" dirty="0">
              <a:solidFill>
                <a:srgbClr val="0720D7"/>
              </a:solidFill>
              <a:latin typeface="Arial" panose="020B0604020202020204" pitchFamily="34" charset="0"/>
              <a:cs typeface="Arial" panose="020B0604020202020204" pitchFamily="34" charset="0"/>
            </a:endParaRPr>
          </a:p>
          <a:p>
            <a:pPr marL="0" lvl="2" indent="0">
              <a:lnSpc>
                <a:spcPct val="90000"/>
              </a:lnSpc>
              <a:spcBef>
                <a:spcPts val="0"/>
              </a:spcBef>
              <a:buNone/>
            </a:pPr>
            <a:endParaRPr lang="en-US" sz="2600" u="sng" dirty="0">
              <a:solidFill>
                <a:schemeClr val="bg1">
                  <a:lumMod val="50000"/>
                </a:schemeClr>
              </a:solidFill>
              <a:latin typeface="Arial" panose="020B0604020202020204" pitchFamily="34" charset="0"/>
              <a:cs typeface="Arial" panose="020B0604020202020204" pitchFamily="34" charset="0"/>
            </a:endParaRPr>
          </a:p>
          <a:p>
            <a:pPr marL="0" lvl="2" indent="0">
              <a:lnSpc>
                <a:spcPct val="90000"/>
              </a:lnSpc>
              <a:spcBef>
                <a:spcPts val="0"/>
              </a:spcBef>
              <a:buNone/>
            </a:pPr>
            <a:r>
              <a:rPr lang="en-US" sz="2600" u="sng" dirty="0">
                <a:solidFill>
                  <a:schemeClr val="bg1">
                    <a:lumMod val="50000"/>
                  </a:schemeClr>
                </a:solidFill>
                <a:latin typeface="Arial" panose="020B0604020202020204" pitchFamily="34" charset="0"/>
                <a:cs typeface="Arial" panose="020B0604020202020204" pitchFamily="34" charset="0"/>
              </a:rPr>
              <a:t>Announcements</a:t>
            </a:r>
            <a:r>
              <a:rPr lang="en-US" sz="2600" dirty="0">
                <a:solidFill>
                  <a:schemeClr val="bg1">
                    <a:lumMod val="50000"/>
                  </a:schemeClr>
                </a:solidFill>
                <a:latin typeface="Arial" panose="020B0604020202020204" pitchFamily="34" charset="0"/>
                <a:cs typeface="Arial" panose="020B0604020202020204" pitchFamily="34" charset="0"/>
              </a:rPr>
              <a:t>:</a:t>
            </a:r>
          </a:p>
          <a:p>
            <a:pPr marL="914400" lvl="3" indent="-457200">
              <a:lnSpc>
                <a:spcPct val="90000"/>
              </a:lnSpc>
              <a:spcBef>
                <a:spcPts val="0"/>
              </a:spcBef>
              <a:buFont typeface="Arial" panose="020B0604020202020204" pitchFamily="34" charset="0"/>
              <a:buChar char="•"/>
            </a:pPr>
            <a:r>
              <a:rPr lang="en-US" sz="2600" dirty="0">
                <a:solidFill>
                  <a:srgbClr val="240CD2"/>
                </a:solidFill>
                <a:latin typeface="Arial" panose="020B0604020202020204" pitchFamily="34" charset="0"/>
                <a:cs typeface="Arial" panose="020B0604020202020204" pitchFamily="34" charset="0"/>
              </a:rPr>
              <a:t>Dues</a:t>
            </a:r>
          </a:p>
          <a:p>
            <a:pPr marL="914400" lvl="3" indent="-457200">
              <a:lnSpc>
                <a:spcPct val="90000"/>
              </a:lnSpc>
              <a:spcBef>
                <a:spcPts val="0"/>
              </a:spcBef>
              <a:buFont typeface="Arial" panose="020B0604020202020204" pitchFamily="34" charset="0"/>
              <a:buChar char="•"/>
            </a:pPr>
            <a:r>
              <a:rPr lang="en-US" sz="2600" dirty="0" err="1">
                <a:solidFill>
                  <a:srgbClr val="240CD2"/>
                </a:solidFill>
                <a:latin typeface="Arial" panose="020B0604020202020204" pitchFamily="34" charset="0"/>
                <a:cs typeface="Arial" panose="020B0604020202020204" pitchFamily="34" charset="0"/>
              </a:rPr>
              <a:t>KaThandi</a:t>
            </a:r>
            <a:r>
              <a:rPr lang="en-US" sz="2600" dirty="0">
                <a:solidFill>
                  <a:srgbClr val="240CD2"/>
                </a:solidFill>
                <a:latin typeface="Arial" panose="020B0604020202020204" pitchFamily="34" charset="0"/>
                <a:cs typeface="Arial" panose="020B0604020202020204" pitchFamily="34" charset="0"/>
              </a:rPr>
              <a:t> Challenge – Raised $1,100 toward $2,500 to be matched</a:t>
            </a:r>
          </a:p>
          <a:p>
            <a:pPr marL="914400" lvl="3" indent="-457200">
              <a:lnSpc>
                <a:spcPct val="90000"/>
              </a:lnSpc>
              <a:spcBef>
                <a:spcPts val="0"/>
              </a:spcBef>
              <a:buFont typeface="Arial" panose="020B0604020202020204" pitchFamily="34" charset="0"/>
              <a:buChar char="•"/>
            </a:pPr>
            <a:r>
              <a:rPr lang="en-US" sz="2600" dirty="0">
                <a:solidFill>
                  <a:srgbClr val="240CD2"/>
                </a:solidFill>
                <a:latin typeface="Arial" panose="020B0604020202020204" pitchFamily="34" charset="0"/>
                <a:cs typeface="Arial" panose="020B0604020202020204" pitchFamily="34" charset="0"/>
              </a:rPr>
              <a:t>DG Dinner</a:t>
            </a:r>
          </a:p>
          <a:p>
            <a:pPr marL="914400" lvl="3" indent="-457200">
              <a:lnSpc>
                <a:spcPct val="90000"/>
              </a:lnSpc>
              <a:spcBef>
                <a:spcPts val="0"/>
              </a:spcBef>
              <a:buFont typeface="Arial" panose="020B0604020202020204" pitchFamily="34" charset="0"/>
              <a:buChar char="•"/>
            </a:pPr>
            <a:r>
              <a:rPr lang="en-US" sz="2600" dirty="0">
                <a:solidFill>
                  <a:srgbClr val="240CD2"/>
                </a:solidFill>
                <a:latin typeface="Arial" panose="020B0604020202020204" pitchFamily="34" charset="0"/>
                <a:cs typeface="Arial" panose="020B0604020202020204" pitchFamily="34" charset="0"/>
              </a:rPr>
              <a:t>Dogfish Head Ale House Mixer</a:t>
            </a:r>
          </a:p>
          <a:p>
            <a:pPr marL="914400" lvl="3" indent="-457200">
              <a:lnSpc>
                <a:spcPct val="90000"/>
              </a:lnSpc>
              <a:spcBef>
                <a:spcPts val="0"/>
              </a:spcBef>
              <a:buFont typeface="Arial" panose="020B0604020202020204" pitchFamily="34" charset="0"/>
              <a:buChar char="•"/>
            </a:pPr>
            <a:endParaRPr lang="en-US" sz="2600" dirty="0">
              <a:solidFill>
                <a:srgbClr val="240CD2"/>
              </a:solidFill>
              <a:latin typeface="Arial" panose="020B0604020202020204" pitchFamily="34" charset="0"/>
              <a:cs typeface="Arial" panose="020B0604020202020204" pitchFamily="34" charset="0"/>
            </a:endParaRPr>
          </a:p>
          <a:p>
            <a:pPr marL="914400" lvl="3" indent="-457200">
              <a:lnSpc>
                <a:spcPct val="90000"/>
              </a:lnSpc>
              <a:spcBef>
                <a:spcPts val="0"/>
              </a:spcBef>
              <a:buFont typeface="Arial" panose="020B0604020202020204" pitchFamily="34" charset="0"/>
              <a:buChar char="•"/>
            </a:pPr>
            <a:endParaRPr lang="en-US" sz="2600" dirty="0">
              <a:solidFill>
                <a:srgbClr val="0720D7"/>
              </a:solidFill>
              <a:latin typeface="Arial" panose="020B0604020202020204" pitchFamily="34" charset="0"/>
              <a:cs typeface="Arial" panose="020B0604020202020204" pitchFamily="34" charset="0"/>
            </a:endParaRPr>
          </a:p>
          <a:p>
            <a:pPr marL="457200" lvl="3" indent="0">
              <a:lnSpc>
                <a:spcPct val="90000"/>
              </a:lnSpc>
              <a:spcBef>
                <a:spcPts val="0"/>
              </a:spcBef>
              <a:buNone/>
            </a:pPr>
            <a:endParaRPr lang="en-US" sz="2800" dirty="0">
              <a:solidFill>
                <a:srgbClr val="0720D7"/>
              </a:solidFill>
            </a:endParaRPr>
          </a:p>
          <a:p>
            <a:pPr marL="457200" lvl="3" indent="0">
              <a:lnSpc>
                <a:spcPct val="90000"/>
              </a:lnSpc>
              <a:spcBef>
                <a:spcPts val="0"/>
              </a:spcBef>
              <a:buNone/>
            </a:pPr>
            <a:endParaRPr lang="en-US" sz="2800" dirty="0">
              <a:solidFill>
                <a:srgbClr val="0720D7"/>
              </a:solidFill>
            </a:endParaRPr>
          </a:p>
          <a:p>
            <a:pPr marL="457200" lvl="3" indent="0">
              <a:lnSpc>
                <a:spcPct val="90000"/>
              </a:lnSpc>
              <a:spcBef>
                <a:spcPts val="0"/>
              </a:spcBef>
              <a:buNone/>
            </a:pPr>
            <a:endParaRPr lang="en-US" sz="2800" dirty="0">
              <a:solidFill>
                <a:srgbClr val="0720D7"/>
              </a:solidFill>
            </a:endParaRPr>
          </a:p>
          <a:p>
            <a:pPr marL="457200" lvl="2" indent="-457200">
              <a:lnSpc>
                <a:spcPct val="90000"/>
              </a:lnSpc>
              <a:spcBef>
                <a:spcPts val="0"/>
              </a:spcBef>
            </a:pPr>
            <a:endParaRPr lang="en-US" sz="3200" dirty="0">
              <a:solidFill>
                <a:srgbClr val="240CD2"/>
              </a:solidFill>
              <a:latin typeface="+mj-lt"/>
            </a:endParaRPr>
          </a:p>
          <a:p>
            <a:pPr marL="0" lvl="2" indent="0">
              <a:lnSpc>
                <a:spcPct val="90000"/>
              </a:lnSpc>
              <a:spcBef>
                <a:spcPts val="0"/>
              </a:spcBef>
              <a:buNone/>
            </a:pPr>
            <a:endParaRPr lang="en-US" sz="3200" dirty="0">
              <a:solidFill>
                <a:srgbClr val="240CD2"/>
              </a:solidFill>
              <a:latin typeface="+mj-lt"/>
            </a:endParaRPr>
          </a:p>
          <a:p>
            <a:pPr marL="457200" lvl="2" indent="-457200">
              <a:lnSpc>
                <a:spcPct val="90000"/>
              </a:lnSpc>
              <a:spcBef>
                <a:spcPts val="0"/>
              </a:spcBef>
            </a:pPr>
            <a:endParaRPr lang="en-US" sz="3200" dirty="0">
              <a:solidFill>
                <a:srgbClr val="240CD2"/>
              </a:solidFill>
              <a:latin typeface="+mj-lt"/>
            </a:endParaRPr>
          </a:p>
          <a:p>
            <a:pPr marL="0" lvl="2" indent="0">
              <a:lnSpc>
                <a:spcPct val="90000"/>
              </a:lnSpc>
              <a:spcBef>
                <a:spcPts val="0"/>
              </a:spcBef>
              <a:buNone/>
            </a:pPr>
            <a:endParaRPr lang="en-US" sz="3200" dirty="0">
              <a:solidFill>
                <a:srgbClr val="240CD2"/>
              </a:solidFill>
              <a:latin typeface="+mj-lt"/>
            </a:endParaRPr>
          </a:p>
          <a:p>
            <a:pPr marL="0" lvl="2" indent="0">
              <a:lnSpc>
                <a:spcPct val="90000"/>
              </a:lnSpc>
              <a:spcBef>
                <a:spcPts val="0"/>
              </a:spcBef>
              <a:buNone/>
            </a:pPr>
            <a:endParaRPr lang="en-US" sz="2800" dirty="0">
              <a:solidFill>
                <a:srgbClr val="240CD2"/>
              </a:solidFill>
              <a:latin typeface="+mj-lt"/>
            </a:endParaRPr>
          </a:p>
          <a:p>
            <a:pPr marL="0" lvl="2" indent="0">
              <a:lnSpc>
                <a:spcPct val="90000"/>
              </a:lnSpc>
              <a:spcBef>
                <a:spcPts val="0"/>
              </a:spcBef>
              <a:buNone/>
            </a:pPr>
            <a:endParaRPr lang="en-US" sz="3200" dirty="0">
              <a:solidFill>
                <a:srgbClr val="240CD2"/>
              </a:solidFill>
              <a:latin typeface="Calibri"/>
            </a:endParaRPr>
          </a:p>
          <a:p>
            <a:pPr marL="914400" marR="0" lvl="2" indent="0" algn="l" defTabSz="457200" rtl="0" eaLnBrk="1" fontAlgn="auto" latinLnBrk="0" hangingPunct="1">
              <a:lnSpc>
                <a:spcPct val="90000"/>
              </a:lnSpc>
              <a:spcBef>
                <a:spcPts val="0"/>
              </a:spcBef>
              <a:spcAft>
                <a:spcPts val="0"/>
              </a:spcAft>
              <a:buClrTx/>
              <a:buSzTx/>
              <a:buNone/>
              <a:tabLst/>
              <a:defRPr/>
            </a:pPr>
            <a:r>
              <a:rPr lang="en-US" sz="3200" dirty="0">
                <a:solidFill>
                  <a:srgbClr val="240CD2"/>
                </a:solidFill>
                <a:latin typeface="Calibri"/>
              </a:rPr>
              <a:t>                                    </a:t>
            </a:r>
            <a:endParaRPr kumimoji="0" lang="en-US" sz="3200" b="0" i="0" u="none" strike="noStrike" kern="1200" cap="none" spc="0" normalizeH="0" baseline="0" noProof="0" dirty="0">
              <a:ln>
                <a:noFill/>
              </a:ln>
              <a:solidFill>
                <a:srgbClr val="240CD2"/>
              </a:solidFill>
              <a:effectLst/>
              <a:uLnTx/>
              <a:uFillTx/>
              <a:latin typeface="Calibri"/>
              <a:ea typeface="+mn-ea"/>
            </a:endParaRPr>
          </a:p>
          <a:p>
            <a:pPr marL="914400" lvl="2" indent="0">
              <a:lnSpc>
                <a:spcPct val="90000"/>
              </a:lnSpc>
              <a:spcBef>
                <a:spcPts val="0"/>
              </a:spcBef>
              <a:buNone/>
            </a:pPr>
            <a:endParaRPr lang="en-US" sz="3200" dirty="0">
              <a:solidFill>
                <a:srgbClr val="240CD2"/>
              </a:solidFill>
              <a:latin typeface="Calibri" panose="020F0502020204030204" pitchFamily="34" charset="0"/>
              <a:cs typeface="Calibri" panose="020F0502020204030204" pitchFamily="34" charset="0"/>
            </a:endParaRPr>
          </a:p>
          <a:p>
            <a:pPr marL="0" lvl="2" indent="0">
              <a:lnSpc>
                <a:spcPct val="90000"/>
              </a:lnSpc>
              <a:spcBef>
                <a:spcPts val="0"/>
              </a:spcBef>
              <a:buNone/>
            </a:pPr>
            <a:endParaRPr lang="en-US" sz="3200" dirty="0">
              <a:latin typeface="+mj-lt"/>
            </a:endParaRPr>
          </a:p>
        </p:txBody>
      </p:sp>
    </p:spTree>
    <p:extLst>
      <p:ext uri="{BB962C8B-B14F-4D97-AF65-F5344CB8AC3E}">
        <p14:creationId xmlns:p14="http://schemas.microsoft.com/office/powerpoint/2010/main" val="136943275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457200"/>
            <a:ext cx="6096000" cy="487362"/>
          </a:xfrm>
        </p:spPr>
        <p:txBody>
          <a:bodyPr/>
          <a:lstStyle/>
          <a:p>
            <a:r>
              <a:rPr lang="en-US" sz="3000" b="1" dirty="0"/>
              <a:t>MUSTANG NEWS</a:t>
            </a:r>
          </a:p>
        </p:txBody>
      </p:sp>
      <p:sp>
        <p:nvSpPr>
          <p:cNvPr id="6" name="Content Placeholder 1"/>
          <p:cNvSpPr>
            <a:spLocks noGrp="1"/>
          </p:cNvSpPr>
          <p:nvPr>
            <p:ph idx="1"/>
          </p:nvPr>
        </p:nvSpPr>
        <p:spPr>
          <a:xfrm>
            <a:off x="25400" y="990600"/>
            <a:ext cx="9118600" cy="5029200"/>
          </a:xfrm>
        </p:spPr>
        <p:txBody>
          <a:bodyPr/>
          <a:lstStyle/>
          <a:p>
            <a:pPr marL="0" marR="0" lvl="3" indent="0" algn="ctr" defTabSz="457200" rtl="0" eaLnBrk="1" fontAlgn="auto" latinLnBrk="0" hangingPunct="1">
              <a:lnSpc>
                <a:spcPct val="100000"/>
              </a:lnSpc>
              <a:spcBef>
                <a:spcPts val="400"/>
              </a:spcBef>
              <a:spcAft>
                <a:spcPts val="0"/>
              </a:spcAft>
              <a:buClrTx/>
              <a:buSzTx/>
              <a:buFont typeface="Arial"/>
              <a:buNone/>
              <a:tabLst/>
              <a:defRPr/>
            </a:pPr>
            <a:r>
              <a:rPr kumimoji="0" lang="en-US" sz="2000" b="0"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rPr>
              <a:t>Designing for the Future by Building on Strong Foundations</a:t>
            </a:r>
            <a:endParaRPr kumimoji="0" lang="en-US" sz="2700" b="0" i="0" u="sng" strike="noStrike" kern="1200" cap="none" spc="0" normalizeH="0" baseline="0" noProof="0" dirty="0">
              <a:ln>
                <a:noFill/>
              </a:ln>
              <a:solidFill>
                <a:srgbClr val="240CD2"/>
              </a:solidFill>
              <a:effectLst/>
              <a:uLnTx/>
              <a:uFillTx/>
              <a:latin typeface="Arial" panose="020B0604020202020204" pitchFamily="34" charset="0"/>
              <a:ea typeface="+mn-ea"/>
              <a:cs typeface="Arial" panose="020B0604020202020204" pitchFamily="34" charset="0"/>
            </a:endParaRPr>
          </a:p>
          <a:p>
            <a:pPr>
              <a:lnSpc>
                <a:spcPct val="90000"/>
              </a:lnSpc>
              <a:buNone/>
            </a:pPr>
            <a:endParaRPr lang="en-US" sz="2600" dirty="0">
              <a:latin typeface="+mj-lt"/>
            </a:endParaRPr>
          </a:p>
          <a:p>
            <a:pPr marL="457200" lvl="2" indent="-457200">
              <a:lnSpc>
                <a:spcPct val="90000"/>
              </a:lnSpc>
              <a:spcBef>
                <a:spcPts val="0"/>
              </a:spcBef>
            </a:pPr>
            <a:r>
              <a:rPr lang="en-US" sz="3200" dirty="0">
                <a:solidFill>
                  <a:srgbClr val="0720D7"/>
                </a:solidFill>
                <a:latin typeface="Arial" panose="020B0604020202020204" pitchFamily="34" charset="0"/>
                <a:cs typeface="Arial" panose="020B0604020202020204" pitchFamily="34" charset="0"/>
              </a:rPr>
              <a:t>Joe, Dennis and Sam </a:t>
            </a:r>
          </a:p>
          <a:p>
            <a:pPr marL="914400" lvl="3" indent="-457200">
              <a:lnSpc>
                <a:spcPct val="90000"/>
              </a:lnSpc>
              <a:spcBef>
                <a:spcPts val="0"/>
              </a:spcBef>
              <a:buFont typeface="Arial" panose="020B0604020202020204" pitchFamily="34" charset="0"/>
              <a:buChar char="•"/>
            </a:pPr>
            <a:r>
              <a:rPr lang="en-US" sz="2400" dirty="0">
                <a:solidFill>
                  <a:srgbClr val="FF0000"/>
                </a:solidFill>
                <a:latin typeface="Arial" panose="020B0604020202020204" pitchFamily="34" charset="0"/>
                <a:cs typeface="Arial" panose="020B0604020202020204" pitchFamily="34" charset="0"/>
              </a:rPr>
              <a:t>As of September 23, 2021:</a:t>
            </a:r>
          </a:p>
          <a:p>
            <a:pPr marL="1371600" lvl="4" indent="-457200">
              <a:lnSpc>
                <a:spcPct val="90000"/>
              </a:lnSpc>
              <a:spcBef>
                <a:spcPts val="0"/>
              </a:spcBef>
              <a:buFont typeface="Arial" panose="020B0604020202020204" pitchFamily="34" charset="0"/>
              <a:buChar char="•"/>
            </a:pPr>
            <a:r>
              <a:rPr lang="en-US" sz="2800" dirty="0">
                <a:solidFill>
                  <a:srgbClr val="0720D7"/>
                </a:solidFill>
                <a:latin typeface="Arial" panose="020B0604020202020204" pitchFamily="34" charset="0"/>
                <a:cs typeface="Arial" panose="020B0604020202020204" pitchFamily="34" charset="0"/>
              </a:rPr>
              <a:t>$	  9,425 Individual</a:t>
            </a:r>
          </a:p>
          <a:p>
            <a:pPr marL="1371600" lvl="4" indent="-457200">
              <a:lnSpc>
                <a:spcPct val="90000"/>
              </a:lnSpc>
              <a:spcBef>
                <a:spcPts val="0"/>
              </a:spcBef>
              <a:buFont typeface="Arial" panose="020B0604020202020204" pitchFamily="34" charset="0"/>
              <a:buChar char="•"/>
            </a:pPr>
            <a:r>
              <a:rPr lang="en-US" sz="2800" dirty="0">
                <a:solidFill>
                  <a:srgbClr val="0720D7"/>
                </a:solidFill>
                <a:latin typeface="Arial" panose="020B0604020202020204" pitchFamily="34" charset="0"/>
                <a:cs typeface="Arial" panose="020B0604020202020204" pitchFamily="34" charset="0"/>
              </a:rPr>
              <a:t>$   31,075 Car side</a:t>
            </a:r>
          </a:p>
          <a:p>
            <a:pPr marL="1371600" lvl="4" indent="-457200">
              <a:lnSpc>
                <a:spcPct val="90000"/>
              </a:lnSpc>
              <a:spcBef>
                <a:spcPts val="0"/>
              </a:spcBef>
              <a:buFont typeface="Arial" panose="020B0604020202020204" pitchFamily="34" charset="0"/>
              <a:buChar char="•"/>
            </a:pPr>
            <a:r>
              <a:rPr lang="en-US" sz="2800" dirty="0">
                <a:solidFill>
                  <a:srgbClr val="0720D7"/>
                </a:solidFill>
                <a:latin typeface="Arial" panose="020B0604020202020204" pitchFamily="34" charset="0"/>
                <a:cs typeface="Arial" panose="020B0604020202020204" pitchFamily="34" charset="0"/>
              </a:rPr>
              <a:t>$	  6,625 Websites</a:t>
            </a:r>
          </a:p>
          <a:p>
            <a:pPr marL="1371600" lvl="4" indent="-457200">
              <a:lnSpc>
                <a:spcPct val="90000"/>
              </a:lnSpc>
              <a:spcBef>
                <a:spcPts val="0"/>
              </a:spcBef>
              <a:buFont typeface="Arial" panose="020B0604020202020204" pitchFamily="34" charset="0"/>
              <a:buChar char="•"/>
            </a:pPr>
            <a:r>
              <a:rPr lang="en-US" sz="2800" dirty="0">
                <a:solidFill>
                  <a:srgbClr val="0720D7"/>
                </a:solidFill>
                <a:latin typeface="Arial" panose="020B0604020202020204" pitchFamily="34" charset="0"/>
                <a:cs typeface="Arial" panose="020B0604020202020204" pitchFamily="34" charset="0"/>
              </a:rPr>
              <a:t>$	 11,350 Media</a:t>
            </a:r>
          </a:p>
          <a:p>
            <a:pPr marL="1371600" lvl="4" indent="-457200">
              <a:lnSpc>
                <a:spcPct val="90000"/>
              </a:lnSpc>
              <a:spcBef>
                <a:spcPts val="0"/>
              </a:spcBef>
              <a:buFont typeface="Arial" panose="020B0604020202020204" pitchFamily="34" charset="0"/>
              <a:buChar char="•"/>
            </a:pPr>
            <a:r>
              <a:rPr lang="en-US" sz="2800" dirty="0">
                <a:solidFill>
                  <a:srgbClr val="0720D7"/>
                </a:solidFill>
                <a:latin typeface="Arial" panose="020B0604020202020204" pitchFamily="34" charset="0"/>
                <a:cs typeface="Arial" panose="020B0604020202020204" pitchFamily="34" charset="0"/>
              </a:rPr>
              <a:t>$	39,125 Mailing</a:t>
            </a:r>
          </a:p>
          <a:p>
            <a:pPr marL="1371600" lvl="4" indent="-457200">
              <a:lnSpc>
                <a:spcPct val="90000"/>
              </a:lnSpc>
              <a:spcBef>
                <a:spcPts val="0"/>
              </a:spcBef>
              <a:buFont typeface="Arial" panose="020B0604020202020204" pitchFamily="34" charset="0"/>
              <a:buChar char="•"/>
            </a:pPr>
            <a:r>
              <a:rPr lang="en-US" sz="2800" dirty="0">
                <a:solidFill>
                  <a:srgbClr val="0720D7"/>
                </a:solidFill>
                <a:latin typeface="Arial" panose="020B0604020202020204" pitchFamily="34" charset="0"/>
                <a:cs typeface="Arial" panose="020B0604020202020204" pitchFamily="34" charset="0"/>
              </a:rPr>
              <a:t>$     8,900 Mail Chimp</a:t>
            </a:r>
          </a:p>
          <a:p>
            <a:pPr marL="1371600" marR="0" lvl="4" indent="-457200" algn="l" defTabSz="4572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rgbClr val="0720D7"/>
                </a:solidFill>
                <a:effectLst/>
                <a:uLnTx/>
                <a:uFillTx/>
                <a:latin typeface="Arial" panose="020B0604020202020204" pitchFamily="34" charset="0"/>
                <a:ea typeface="+mn-ea"/>
                <a:cs typeface="Arial" panose="020B0604020202020204" pitchFamily="34" charset="0"/>
              </a:rPr>
              <a:t>$</a:t>
            </a:r>
            <a:r>
              <a:rPr lang="en-US" sz="3200" b="1" dirty="0">
                <a:solidFill>
                  <a:srgbClr val="0720D7"/>
                </a:solidFill>
                <a:latin typeface="Arial" panose="020B0604020202020204" pitchFamily="34" charset="0"/>
                <a:cs typeface="Arial" panose="020B0604020202020204" pitchFamily="34" charset="0"/>
              </a:rPr>
              <a:t>106,500</a:t>
            </a:r>
            <a:r>
              <a:rPr kumimoji="0" lang="en-US" sz="3200" b="1" i="0" u="none" strike="noStrike" kern="1200" cap="none" spc="0" normalizeH="0" baseline="0" noProof="0" dirty="0">
                <a:ln>
                  <a:noFill/>
                </a:ln>
                <a:solidFill>
                  <a:srgbClr val="0720D7"/>
                </a:solidFill>
                <a:effectLst/>
                <a:uLnTx/>
                <a:uFillTx/>
                <a:latin typeface="Arial" panose="020B0604020202020204" pitchFamily="34" charset="0"/>
                <a:ea typeface="+mn-ea"/>
                <a:cs typeface="Arial" panose="020B0604020202020204" pitchFamily="34" charset="0"/>
              </a:rPr>
              <a:t> Grand Total</a:t>
            </a:r>
          </a:p>
          <a:p>
            <a:pPr marL="1371600" marR="0" lvl="4" indent="-457200" algn="l" defTabSz="4572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2800" b="1" i="0" u="none" strike="noStrike" kern="1200" cap="none" spc="0" normalizeH="0" baseline="0" noProof="0" dirty="0">
              <a:ln>
                <a:noFill/>
              </a:ln>
              <a:solidFill>
                <a:srgbClr val="0720D7"/>
              </a:solidFill>
              <a:effectLst/>
              <a:uLnTx/>
              <a:uFillTx/>
              <a:latin typeface="Arial" panose="020B0604020202020204" pitchFamily="34" charset="0"/>
              <a:ea typeface="+mn-ea"/>
              <a:cs typeface="Arial" panose="020B0604020202020204" pitchFamily="34" charset="0"/>
            </a:endParaRPr>
          </a:p>
          <a:p>
            <a:pPr marL="1371600" lvl="4" indent="-457200">
              <a:lnSpc>
                <a:spcPct val="90000"/>
              </a:lnSpc>
              <a:spcBef>
                <a:spcPts val="0"/>
              </a:spcBef>
            </a:pPr>
            <a:r>
              <a:rPr lang="en-US" sz="28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83, 230.95	Cash Balance (9/1)</a:t>
            </a:r>
            <a:endParaRPr lang="en-US" sz="2800" dirty="0">
              <a:solidFill>
                <a:srgbClr val="240CD2"/>
              </a:solidFill>
              <a:latin typeface="Arial" panose="020B0604020202020204" pitchFamily="34" charset="0"/>
              <a:cs typeface="Arial" panose="020B0604020202020204" pitchFamily="34" charset="0"/>
            </a:endParaRPr>
          </a:p>
          <a:p>
            <a:pPr marL="0" lvl="2" indent="0">
              <a:lnSpc>
                <a:spcPct val="90000"/>
              </a:lnSpc>
              <a:spcBef>
                <a:spcPts val="0"/>
              </a:spcBef>
              <a:buNone/>
            </a:pPr>
            <a:endParaRPr lang="en-US" sz="3200" dirty="0">
              <a:solidFill>
                <a:srgbClr val="240CD2"/>
              </a:solidFill>
              <a:latin typeface="+mj-lt"/>
            </a:endParaRPr>
          </a:p>
          <a:p>
            <a:pPr marL="0" lvl="2" indent="0">
              <a:lnSpc>
                <a:spcPct val="90000"/>
              </a:lnSpc>
              <a:spcBef>
                <a:spcPts val="0"/>
              </a:spcBef>
              <a:buNone/>
            </a:pPr>
            <a:endParaRPr lang="en-US" sz="2800" dirty="0">
              <a:solidFill>
                <a:srgbClr val="240CD2"/>
              </a:solidFill>
              <a:latin typeface="+mj-lt"/>
            </a:endParaRPr>
          </a:p>
          <a:p>
            <a:pPr marL="0" lvl="2" indent="0">
              <a:lnSpc>
                <a:spcPct val="90000"/>
              </a:lnSpc>
              <a:spcBef>
                <a:spcPts val="0"/>
              </a:spcBef>
              <a:buNone/>
            </a:pPr>
            <a:endParaRPr lang="en-US" sz="3200" dirty="0">
              <a:solidFill>
                <a:srgbClr val="240CD2"/>
              </a:solidFill>
              <a:latin typeface="Calibri"/>
            </a:endParaRPr>
          </a:p>
          <a:p>
            <a:pPr marL="914400" marR="0" lvl="2" indent="0" algn="l" defTabSz="457200" rtl="0" eaLnBrk="1" fontAlgn="auto" latinLnBrk="0" hangingPunct="1">
              <a:lnSpc>
                <a:spcPct val="90000"/>
              </a:lnSpc>
              <a:spcBef>
                <a:spcPts val="0"/>
              </a:spcBef>
              <a:spcAft>
                <a:spcPts val="0"/>
              </a:spcAft>
              <a:buClrTx/>
              <a:buSzTx/>
              <a:buNone/>
              <a:tabLst/>
              <a:defRPr/>
            </a:pPr>
            <a:r>
              <a:rPr lang="en-US" sz="3200" dirty="0">
                <a:solidFill>
                  <a:srgbClr val="240CD2"/>
                </a:solidFill>
                <a:latin typeface="Calibri"/>
              </a:rPr>
              <a:t>                                    </a:t>
            </a:r>
            <a:endParaRPr kumimoji="0" lang="en-US" sz="3200" b="0" i="0" u="none" strike="noStrike" kern="1200" cap="none" spc="0" normalizeH="0" baseline="0" noProof="0" dirty="0">
              <a:ln>
                <a:noFill/>
              </a:ln>
              <a:solidFill>
                <a:srgbClr val="240CD2"/>
              </a:solidFill>
              <a:effectLst/>
              <a:uLnTx/>
              <a:uFillTx/>
              <a:latin typeface="Calibri"/>
              <a:ea typeface="+mn-ea"/>
            </a:endParaRPr>
          </a:p>
          <a:p>
            <a:pPr marL="914400" lvl="2" indent="0">
              <a:lnSpc>
                <a:spcPct val="90000"/>
              </a:lnSpc>
              <a:spcBef>
                <a:spcPts val="0"/>
              </a:spcBef>
              <a:buNone/>
            </a:pPr>
            <a:endParaRPr lang="en-US" sz="3200" dirty="0">
              <a:solidFill>
                <a:srgbClr val="240CD2"/>
              </a:solidFill>
              <a:latin typeface="Calibri" panose="020F0502020204030204" pitchFamily="34" charset="0"/>
              <a:cs typeface="Calibri" panose="020F0502020204030204" pitchFamily="34" charset="0"/>
            </a:endParaRPr>
          </a:p>
          <a:p>
            <a:pPr marL="0" lvl="2" indent="0">
              <a:lnSpc>
                <a:spcPct val="90000"/>
              </a:lnSpc>
              <a:spcBef>
                <a:spcPts val="0"/>
              </a:spcBef>
              <a:buNone/>
            </a:pPr>
            <a:endParaRPr lang="en-US" sz="3200" dirty="0">
              <a:latin typeface="+mj-lt"/>
            </a:endParaRPr>
          </a:p>
        </p:txBody>
      </p:sp>
    </p:spTree>
    <p:extLst>
      <p:ext uri="{BB962C8B-B14F-4D97-AF65-F5344CB8AC3E}">
        <p14:creationId xmlns:p14="http://schemas.microsoft.com/office/powerpoint/2010/main" val="186483191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457200"/>
            <a:ext cx="6096000" cy="487362"/>
          </a:xfrm>
        </p:spPr>
        <p:txBody>
          <a:bodyPr/>
          <a:lstStyle/>
          <a:p>
            <a:r>
              <a:rPr lang="en-US" sz="3000" b="1" dirty="0"/>
              <a:t>Mustang Raffle Car-Side Events</a:t>
            </a:r>
          </a:p>
        </p:txBody>
      </p:sp>
      <p:sp>
        <p:nvSpPr>
          <p:cNvPr id="6" name="Content Placeholder 1"/>
          <p:cNvSpPr>
            <a:spLocks noGrp="1"/>
          </p:cNvSpPr>
          <p:nvPr>
            <p:ph idx="1"/>
          </p:nvPr>
        </p:nvSpPr>
        <p:spPr>
          <a:xfrm>
            <a:off x="25400" y="1066800"/>
            <a:ext cx="9118600" cy="5334000"/>
          </a:xfrm>
        </p:spPr>
        <p:txBody>
          <a:bodyPr/>
          <a:lstStyle/>
          <a:p>
            <a:pPr marL="0" lvl="3" indent="0" algn="ctr">
              <a:spcBef>
                <a:spcPts val="400"/>
              </a:spcBef>
              <a:buNone/>
            </a:pPr>
            <a:r>
              <a:rPr kumimoji="0" lang="en-US" sz="2000" b="0"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rPr>
              <a:t>Designing for the Future by Building on Strong Foundations</a:t>
            </a:r>
          </a:p>
          <a:p>
            <a:pPr marL="0" lvl="3" indent="0">
              <a:spcBef>
                <a:spcPts val="400"/>
              </a:spcBef>
              <a:buNone/>
            </a:pPr>
            <a:r>
              <a:rPr lang="en-US" sz="2700" u="sng" dirty="0">
                <a:solidFill>
                  <a:srgbClr val="240CD2"/>
                </a:solidFill>
                <a:latin typeface="Arial" panose="020B0604020202020204" pitchFamily="34" charset="0"/>
                <a:cs typeface="Arial" panose="020B0604020202020204" pitchFamily="34" charset="0"/>
              </a:rPr>
              <a:t>Upcoming Opportunities</a:t>
            </a:r>
            <a:r>
              <a:rPr lang="en-US" sz="2700" dirty="0">
                <a:solidFill>
                  <a:srgbClr val="240CD2"/>
                </a:solidFill>
                <a:latin typeface="Arial" panose="020B0604020202020204" pitchFamily="34" charset="0"/>
                <a:cs typeface="Arial" panose="020B0604020202020204" pitchFamily="34" charset="0"/>
              </a:rPr>
              <a:t>:</a:t>
            </a:r>
          </a:p>
          <a:p>
            <a:pPr marL="457200" lvl="4" indent="0">
              <a:spcBef>
                <a:spcPts val="400"/>
              </a:spcBef>
              <a:buNone/>
              <a:defRPr/>
            </a:pPr>
            <a:r>
              <a:rPr lang="en-US" sz="2300" b="1" dirty="0">
                <a:solidFill>
                  <a:srgbClr val="00B050"/>
                </a:solidFill>
                <a:latin typeface="Arial" panose="020B0604020202020204" pitchFamily="34" charset="0"/>
                <a:cs typeface="Arial" panose="020B0604020202020204" pitchFamily="34" charset="0"/>
              </a:rPr>
              <a:t>WE NEED SELLERS, CASHIERS and CHASE CAR</a:t>
            </a:r>
          </a:p>
          <a:p>
            <a:pPr marL="457200" marR="0" lvl="4" indent="0" algn="l" defTabSz="457200" rtl="0" eaLnBrk="1" fontAlgn="auto" latinLnBrk="0" hangingPunct="1">
              <a:lnSpc>
                <a:spcPct val="100000"/>
              </a:lnSpc>
              <a:spcBef>
                <a:spcPts val="400"/>
              </a:spcBef>
              <a:spcAft>
                <a:spcPts val="0"/>
              </a:spcAft>
              <a:buClrTx/>
              <a:buSzTx/>
              <a:buNone/>
              <a:tabLst/>
              <a:defRPr/>
            </a:pPr>
            <a:endParaRPr lang="en-US" sz="3600" dirty="0">
              <a:solidFill>
                <a:srgbClr val="240CD2"/>
              </a:solidFill>
              <a:latin typeface="Arial" panose="020B0604020202020204" pitchFamily="34" charset="0"/>
              <a:cs typeface="Arial" panose="020B0604020202020204" pitchFamily="34" charset="0"/>
            </a:endParaRPr>
          </a:p>
          <a:p>
            <a:pPr marL="914400" marR="0" lvl="4" indent="-457200" algn="l" defTabSz="457200" rtl="0" eaLnBrk="1" fontAlgn="auto" latinLnBrk="0" hangingPunct="1">
              <a:lnSpc>
                <a:spcPct val="100000"/>
              </a:lnSpc>
              <a:spcBef>
                <a:spcPts val="400"/>
              </a:spcBef>
              <a:spcAft>
                <a:spcPts val="0"/>
              </a:spcAft>
              <a:buClrTx/>
              <a:buSzTx/>
              <a:buFont typeface="Arial" panose="020B0604020202020204" pitchFamily="34" charset="0"/>
              <a:buChar char="•"/>
              <a:tabLst/>
              <a:defRPr/>
            </a:pPr>
            <a:r>
              <a:rPr lang="en-US" sz="3600" b="1" dirty="0">
                <a:solidFill>
                  <a:srgbClr val="240CD2"/>
                </a:solidFill>
                <a:latin typeface="Arial" panose="020B0604020202020204" pitchFamily="34" charset="0"/>
                <a:cs typeface="Arial" panose="020B0604020202020204" pitchFamily="34" charset="0"/>
              </a:rPr>
              <a:t>9/25 and 26: </a:t>
            </a:r>
            <a:r>
              <a:rPr lang="en-US" sz="3600" dirty="0">
                <a:solidFill>
                  <a:srgbClr val="240CD2"/>
                </a:solidFill>
                <a:latin typeface="Arial" panose="020B0604020202020204" pitchFamily="34" charset="0"/>
                <a:cs typeface="Arial" panose="020B0604020202020204" pitchFamily="34" charset="0"/>
              </a:rPr>
              <a:t>Occoquan Fall Festival, 10 am – 5 pm BOTH days</a:t>
            </a:r>
          </a:p>
          <a:p>
            <a:pPr marL="914400" marR="0" lvl="4" indent="-457200" algn="l" defTabSz="457200" rtl="0" eaLnBrk="1" fontAlgn="auto" latinLnBrk="0" hangingPunct="1">
              <a:lnSpc>
                <a:spcPct val="100000"/>
              </a:lnSpc>
              <a:spcBef>
                <a:spcPts val="400"/>
              </a:spcBef>
              <a:spcAft>
                <a:spcPts val="0"/>
              </a:spcAft>
              <a:buClrTx/>
              <a:buSzTx/>
              <a:buFont typeface="Arial" panose="020B0604020202020204" pitchFamily="34" charset="0"/>
              <a:buChar char="•"/>
              <a:tabLst/>
              <a:defRPr/>
            </a:pPr>
            <a:r>
              <a:rPr lang="en-US" sz="3600" b="1" dirty="0">
                <a:solidFill>
                  <a:srgbClr val="240CD2"/>
                </a:solidFill>
                <a:latin typeface="Arial" panose="020B0604020202020204" pitchFamily="34" charset="0"/>
                <a:cs typeface="Arial" panose="020B0604020202020204" pitchFamily="34" charset="0"/>
              </a:rPr>
              <a:t>10/17: </a:t>
            </a:r>
            <a:r>
              <a:rPr lang="en-US" sz="3600" dirty="0">
                <a:solidFill>
                  <a:srgbClr val="240CD2"/>
                </a:solidFill>
                <a:latin typeface="Arial" panose="020B0604020202020204" pitchFamily="34" charset="0"/>
                <a:cs typeface="Arial" panose="020B0604020202020204" pitchFamily="34" charset="0"/>
              </a:rPr>
              <a:t>Crafts-n-Drafts, Manassas, 11 am – 4pm</a:t>
            </a:r>
          </a:p>
          <a:p>
            <a:pPr marL="914400" marR="0" lvl="4" indent="-457200" algn="l" defTabSz="457200" rtl="0" eaLnBrk="1" fontAlgn="auto" latinLnBrk="0" hangingPunct="1">
              <a:lnSpc>
                <a:spcPct val="100000"/>
              </a:lnSpc>
              <a:spcBef>
                <a:spcPts val="400"/>
              </a:spcBef>
              <a:spcAft>
                <a:spcPts val="0"/>
              </a:spcAft>
              <a:buClrTx/>
              <a:buSzTx/>
              <a:buFont typeface="Arial" panose="020B0604020202020204" pitchFamily="34" charset="0"/>
              <a:buChar char="•"/>
              <a:tabLst/>
              <a:defRPr/>
            </a:pPr>
            <a:r>
              <a:rPr lang="en-US" sz="3600" dirty="0">
                <a:solidFill>
                  <a:srgbClr val="240CD2"/>
                </a:solidFill>
                <a:latin typeface="Arial" panose="020B0604020202020204" pitchFamily="34" charset="0"/>
                <a:cs typeface="Arial" panose="020B0604020202020204" pitchFamily="34" charset="0"/>
              </a:rPr>
              <a:t>Katie’s anyone??</a:t>
            </a:r>
          </a:p>
          <a:p>
            <a:pPr marL="457200" marR="0" lvl="4" indent="0" algn="l" defTabSz="457200" rtl="0" eaLnBrk="1" fontAlgn="auto" latinLnBrk="0" hangingPunct="1">
              <a:lnSpc>
                <a:spcPct val="100000"/>
              </a:lnSpc>
              <a:spcBef>
                <a:spcPts val="400"/>
              </a:spcBef>
              <a:spcAft>
                <a:spcPts val="0"/>
              </a:spcAft>
              <a:buClrTx/>
              <a:buSzTx/>
              <a:buNone/>
              <a:tabLst/>
              <a:defRPr/>
            </a:pPr>
            <a:endParaRPr lang="en-US" sz="2700" dirty="0">
              <a:solidFill>
                <a:srgbClr val="00246C">
                  <a:lumMod val="60000"/>
                  <a:lumOff val="40000"/>
                </a:srgbClr>
              </a:solidFill>
              <a:latin typeface="Calibri"/>
            </a:endParaRPr>
          </a:p>
          <a:p>
            <a:pPr marL="457200" marR="0" lvl="4" indent="0" algn="l" defTabSz="457200" rtl="0" eaLnBrk="1" fontAlgn="auto" latinLnBrk="0" hangingPunct="1">
              <a:lnSpc>
                <a:spcPct val="100000"/>
              </a:lnSpc>
              <a:spcBef>
                <a:spcPts val="400"/>
              </a:spcBef>
              <a:spcAft>
                <a:spcPts val="0"/>
              </a:spcAft>
              <a:buClrTx/>
              <a:buSzTx/>
              <a:buNone/>
              <a:tabLst/>
              <a:defRPr/>
            </a:pPr>
            <a:endParaRPr lang="en-US" sz="2700" dirty="0">
              <a:solidFill>
                <a:schemeClr val="tx2">
                  <a:lumMod val="60000"/>
                  <a:lumOff val="40000"/>
                </a:schemeClr>
              </a:solidFill>
              <a:latin typeface="Calibri"/>
            </a:endParaRPr>
          </a:p>
          <a:p>
            <a:pPr marL="457200" marR="0" lvl="4" indent="0" algn="l" defTabSz="457200" rtl="0" eaLnBrk="1" fontAlgn="auto" latinLnBrk="0" hangingPunct="1">
              <a:lnSpc>
                <a:spcPct val="100000"/>
              </a:lnSpc>
              <a:spcBef>
                <a:spcPts val="400"/>
              </a:spcBef>
              <a:spcAft>
                <a:spcPts val="0"/>
              </a:spcAft>
              <a:buClrTx/>
              <a:buSzTx/>
              <a:buNone/>
              <a:tabLst/>
              <a:defRPr/>
            </a:pPr>
            <a:endParaRPr lang="en-US" sz="2700" dirty="0">
              <a:solidFill>
                <a:schemeClr val="tx2">
                  <a:lumMod val="60000"/>
                  <a:lumOff val="40000"/>
                </a:schemeClr>
              </a:solidFill>
              <a:latin typeface="Calibri"/>
            </a:endParaRPr>
          </a:p>
          <a:p>
            <a:pPr marL="457200" lvl="4" indent="0">
              <a:spcBef>
                <a:spcPts val="400"/>
              </a:spcBef>
              <a:buNone/>
              <a:defRPr/>
            </a:pPr>
            <a:endParaRPr lang="en-US" sz="2700" dirty="0">
              <a:solidFill>
                <a:schemeClr val="tx2">
                  <a:lumMod val="60000"/>
                  <a:lumOff val="40000"/>
                </a:schemeClr>
              </a:solidFill>
              <a:latin typeface="Calibri" panose="020F0502020204030204" pitchFamily="34" charset="0"/>
              <a:cs typeface="Calibri" panose="020F0502020204030204" pitchFamily="34" charset="0"/>
            </a:endParaRPr>
          </a:p>
          <a:p>
            <a:pPr marL="457200" lvl="4" indent="0">
              <a:spcBef>
                <a:spcPts val="400"/>
              </a:spcBef>
              <a:buNone/>
              <a:defRPr/>
            </a:pPr>
            <a:endParaRPr lang="en-US" sz="2700" dirty="0">
              <a:solidFill>
                <a:schemeClr val="tx2">
                  <a:lumMod val="60000"/>
                  <a:lumOff val="40000"/>
                </a:schemeClr>
              </a:solidFill>
              <a:latin typeface="Calibri" panose="020F0502020204030204" pitchFamily="34" charset="0"/>
              <a:cs typeface="Calibri" panose="020F0502020204030204" pitchFamily="34" charset="0"/>
            </a:endParaRPr>
          </a:p>
          <a:p>
            <a:pPr marL="457200" lvl="4" indent="0">
              <a:spcBef>
                <a:spcPts val="400"/>
              </a:spcBef>
              <a:buNone/>
              <a:defRPr/>
            </a:pPr>
            <a:endParaRPr lang="en-US" sz="2700" dirty="0">
              <a:solidFill>
                <a:schemeClr val="tx2">
                  <a:lumMod val="60000"/>
                  <a:lumOff val="40000"/>
                </a:schemeClr>
              </a:solidFill>
              <a:latin typeface="Calibri" panose="020F0502020204030204" pitchFamily="34" charset="0"/>
              <a:cs typeface="Calibri" panose="020F0502020204030204" pitchFamily="34" charset="0"/>
            </a:endParaRPr>
          </a:p>
          <a:p>
            <a:pPr marL="457200" lvl="4" indent="0">
              <a:spcBef>
                <a:spcPts val="400"/>
              </a:spcBef>
              <a:buNone/>
              <a:defRPr/>
            </a:pPr>
            <a:endParaRPr lang="en-US" sz="2700" dirty="0">
              <a:solidFill>
                <a:schemeClr val="tx2">
                  <a:lumMod val="60000"/>
                  <a:lumOff val="40000"/>
                </a:schemeClr>
              </a:solidFill>
              <a:latin typeface="Calibri" panose="020F0502020204030204" pitchFamily="34" charset="0"/>
              <a:cs typeface="Calibri" panose="020F0502020204030204" pitchFamily="34" charset="0"/>
            </a:endParaRPr>
          </a:p>
          <a:p>
            <a:pPr marL="914400" marR="0" lvl="4" indent="-457200" algn="l" defTabSz="457200" rtl="0" eaLnBrk="1" fontAlgn="auto" latinLnBrk="0" hangingPunct="1">
              <a:lnSpc>
                <a:spcPct val="100000"/>
              </a:lnSpc>
              <a:spcBef>
                <a:spcPts val="4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0246C">
                  <a:lumMod val="60000"/>
                  <a:lumOff val="40000"/>
                </a:srgbClr>
              </a:solidFill>
              <a:effectLst/>
              <a:uLnTx/>
              <a:uFillTx/>
              <a:latin typeface="Calibri"/>
              <a:ea typeface="+mn-ea"/>
            </a:endParaRPr>
          </a:p>
          <a:p>
            <a:pPr marL="914400" lvl="4" indent="-457200">
              <a:spcBef>
                <a:spcPts val="400"/>
              </a:spcBef>
              <a:buFont typeface="Arial" panose="020B0604020202020204" pitchFamily="34" charset="0"/>
              <a:buChar char="•"/>
            </a:pPr>
            <a:endParaRPr lang="en-US" sz="2800" dirty="0">
              <a:solidFill>
                <a:schemeClr val="tx2">
                  <a:lumMod val="60000"/>
                  <a:lumOff val="40000"/>
                </a:schemeClr>
              </a:solidFill>
              <a:latin typeface="Calibri"/>
            </a:endParaRPr>
          </a:p>
          <a:p>
            <a:pPr marL="914400" lvl="4" indent="-457200">
              <a:spcBef>
                <a:spcPts val="400"/>
              </a:spcBef>
              <a:buFont typeface="Arial" panose="020B0604020202020204" pitchFamily="34" charset="0"/>
              <a:buChar char="•"/>
            </a:pPr>
            <a:endParaRPr lang="en-US" sz="2800" dirty="0">
              <a:solidFill>
                <a:schemeClr val="tx2">
                  <a:lumMod val="60000"/>
                  <a:lumOff val="40000"/>
                </a:schemeClr>
              </a:solidFill>
              <a:latin typeface="Calibri"/>
            </a:endParaRPr>
          </a:p>
          <a:p>
            <a:pPr marL="457200" marR="0" lvl="4" indent="0" algn="l" defTabSz="457200" rtl="0" eaLnBrk="1" fontAlgn="auto" latinLnBrk="0" hangingPunct="1">
              <a:lnSpc>
                <a:spcPct val="100000"/>
              </a:lnSpc>
              <a:spcBef>
                <a:spcPts val="400"/>
              </a:spcBef>
              <a:spcAft>
                <a:spcPts val="0"/>
              </a:spcAft>
              <a:buClrTx/>
              <a:buSzTx/>
              <a:buNone/>
              <a:tabLst/>
              <a:defRPr/>
            </a:pPr>
            <a:endParaRPr kumimoji="0" lang="en-US" sz="2800" b="0" i="0" u="none" strike="noStrike" kern="1200" cap="none" spc="0" normalizeH="0" baseline="0" noProof="0" dirty="0">
              <a:ln>
                <a:noFill/>
              </a:ln>
              <a:solidFill>
                <a:srgbClr val="00246C">
                  <a:lumMod val="60000"/>
                  <a:lumOff val="40000"/>
                </a:srgbClr>
              </a:solidFill>
              <a:effectLst/>
              <a:uLnTx/>
              <a:uFillTx/>
              <a:latin typeface="Calibri"/>
              <a:ea typeface="+mn-ea"/>
            </a:endParaRPr>
          </a:p>
          <a:p>
            <a:pPr marL="457200" lvl="4" indent="0">
              <a:spcBef>
                <a:spcPts val="400"/>
              </a:spcBef>
              <a:buNone/>
            </a:pPr>
            <a:endParaRPr lang="en-US" sz="2800" dirty="0">
              <a:solidFill>
                <a:schemeClr val="tx2">
                  <a:lumMod val="60000"/>
                  <a:lumOff val="40000"/>
                </a:schemeClr>
              </a:solidFill>
              <a:latin typeface="Calibri"/>
            </a:endParaRPr>
          </a:p>
          <a:p>
            <a:pPr marL="914400" lvl="5" indent="0">
              <a:spcBef>
                <a:spcPts val="400"/>
              </a:spcBef>
              <a:buNone/>
            </a:pPr>
            <a:endParaRPr lang="en-US" sz="3400" dirty="0">
              <a:solidFill>
                <a:schemeClr val="tx2">
                  <a:lumMod val="60000"/>
                  <a:lumOff val="40000"/>
                </a:schemeClr>
              </a:solidFill>
              <a:latin typeface="Calibri"/>
            </a:endParaRPr>
          </a:p>
        </p:txBody>
      </p:sp>
    </p:spTree>
    <p:extLst>
      <p:ext uri="{BB962C8B-B14F-4D97-AF65-F5344CB8AC3E}">
        <p14:creationId xmlns:p14="http://schemas.microsoft.com/office/powerpoint/2010/main" val="336825116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457200"/>
            <a:ext cx="6096000" cy="487362"/>
          </a:xfrm>
        </p:spPr>
        <p:txBody>
          <a:bodyPr/>
          <a:lstStyle/>
          <a:p>
            <a:r>
              <a:rPr lang="en-US" sz="3000" b="1" dirty="0"/>
              <a:t>Announcements</a:t>
            </a:r>
          </a:p>
        </p:txBody>
      </p:sp>
      <p:sp>
        <p:nvSpPr>
          <p:cNvPr id="6" name="Content Placeholder 1"/>
          <p:cNvSpPr>
            <a:spLocks noGrp="1"/>
          </p:cNvSpPr>
          <p:nvPr>
            <p:ph idx="1"/>
          </p:nvPr>
        </p:nvSpPr>
        <p:spPr>
          <a:xfrm>
            <a:off x="25400" y="1066800"/>
            <a:ext cx="9118600" cy="5105400"/>
          </a:xfrm>
        </p:spPr>
        <p:txBody>
          <a:bodyPr/>
          <a:lstStyle/>
          <a:p>
            <a:pPr marL="0" lvl="3" indent="0" algn="ctr">
              <a:spcBef>
                <a:spcPts val="400"/>
              </a:spcBef>
              <a:buNone/>
            </a:pPr>
            <a:r>
              <a:rPr kumimoji="0" lang="en-US" sz="2000" b="0"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rPr>
              <a:t>Designing for the Future by Building on Strong Foundations</a:t>
            </a:r>
          </a:p>
          <a:p>
            <a:pPr marL="0" lvl="3" indent="0">
              <a:spcBef>
                <a:spcPts val="400"/>
              </a:spcBef>
              <a:buNone/>
            </a:pPr>
            <a:r>
              <a:rPr lang="en-US" sz="2700" u="sng" dirty="0">
                <a:solidFill>
                  <a:srgbClr val="240CD2"/>
                </a:solidFill>
                <a:latin typeface="Arial" panose="020B0604020202020204" pitchFamily="34" charset="0"/>
                <a:cs typeface="Arial" panose="020B0604020202020204" pitchFamily="34" charset="0"/>
              </a:rPr>
              <a:t>Upcoming Programs and Events</a:t>
            </a:r>
            <a:r>
              <a:rPr lang="en-US" sz="2700" dirty="0">
                <a:solidFill>
                  <a:srgbClr val="240CD2"/>
                </a:solidFill>
                <a:latin typeface="Arial" panose="020B0604020202020204" pitchFamily="34" charset="0"/>
                <a:cs typeface="Arial" panose="020B0604020202020204" pitchFamily="34" charset="0"/>
              </a:rPr>
              <a:t>:</a:t>
            </a:r>
          </a:p>
          <a:p>
            <a:pPr marL="914400" marR="0" lvl="4" indent="-457200" algn="l" defTabSz="4572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720D7"/>
                </a:solidFill>
                <a:effectLst/>
                <a:uLnTx/>
                <a:uFillTx/>
                <a:latin typeface="Arial" panose="020B0604020202020204" pitchFamily="34" charset="0"/>
                <a:cs typeface="Arial" panose="020B0604020202020204" pitchFamily="34" charset="0"/>
              </a:rPr>
              <a:t>10/1 – Club Forum #2</a:t>
            </a:r>
          </a:p>
          <a:p>
            <a:pPr marL="914400" marR="0" lvl="4" indent="-457200" algn="l" defTabSz="4572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720D7"/>
                </a:solidFill>
                <a:effectLst/>
                <a:uLnTx/>
                <a:uFillTx/>
                <a:latin typeface="Arial" panose="020B0604020202020204" pitchFamily="34" charset="0"/>
                <a:cs typeface="Arial" panose="020B0604020202020204" pitchFamily="34" charset="0"/>
              </a:rPr>
              <a:t>10/6 – BXRC Board Meeting 7 pm – </a:t>
            </a: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DG Pat</a:t>
            </a: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Borowski</a:t>
            </a:r>
          </a:p>
          <a:p>
            <a:pPr marL="914400" marR="0" lvl="4" indent="-457200" algn="l" defTabSz="4572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720D7"/>
                </a:solidFill>
                <a:effectLst/>
                <a:uLnTx/>
                <a:uFillTx/>
                <a:latin typeface="Arial" panose="020B0604020202020204" pitchFamily="34" charset="0"/>
                <a:ea typeface="+mn-ea"/>
                <a:cs typeface="Arial" panose="020B0604020202020204" pitchFamily="34" charset="0"/>
              </a:rPr>
              <a:t>10/7 – </a:t>
            </a:r>
            <a:r>
              <a:rPr kumimoji="0" lang="en-US" sz="2800" b="0"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DG Dinner at Wildfire at 7:00 pm (Neesa)</a:t>
            </a:r>
          </a:p>
          <a:p>
            <a:pPr marL="914400" marR="0" lvl="4" indent="-457200" algn="l" defTabSz="4572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720D7"/>
                </a:solidFill>
                <a:effectLst/>
                <a:uLnTx/>
                <a:uFillTx/>
                <a:latin typeface="Arial" panose="020B0604020202020204" pitchFamily="34" charset="0"/>
                <a:ea typeface="+mn-ea"/>
                <a:cs typeface="Arial" panose="020B0604020202020204" pitchFamily="34" charset="0"/>
              </a:rPr>
              <a:t>10/8 – </a:t>
            </a: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DG 7610 Pat Borowski</a:t>
            </a:r>
          </a:p>
          <a:p>
            <a:pPr marL="914400" marR="0" lvl="0" indent="-342900" algn="l" defTabSz="457200" rtl="0" eaLnBrk="1" fontAlgn="auto" latinLnBrk="0" hangingPunct="1">
              <a:lnSpc>
                <a:spcPct val="100000"/>
              </a:lnSpc>
              <a:spcBef>
                <a:spcPts val="0"/>
              </a:spcBef>
              <a:spcAft>
                <a:spcPts val="0"/>
              </a:spcAft>
              <a:buClrTx/>
              <a:buSzTx/>
              <a:buFont typeface="Arial"/>
              <a:buChar char="•"/>
              <a:tabLst/>
              <a:defRPr/>
            </a:pPr>
            <a:r>
              <a:rPr lang="en-US" sz="2800" dirty="0">
                <a:solidFill>
                  <a:srgbClr val="0720D7"/>
                </a:solidFill>
                <a:latin typeface="Arial" panose="020B0604020202020204" pitchFamily="34" charset="0"/>
                <a:cs typeface="Arial" panose="020B0604020202020204" pitchFamily="34" charset="0"/>
              </a:rPr>
              <a:t>10/15:  </a:t>
            </a:r>
            <a:r>
              <a:rPr kumimoji="0" lang="en-US" sz="2800" b="0" i="0" u="none" strike="noStrike" kern="1200" cap="none" spc="0" normalizeH="0" baseline="0" noProof="0" dirty="0">
                <a:ln>
                  <a:noFill/>
                </a:ln>
                <a:solidFill>
                  <a:srgbClr val="0720D7"/>
                </a:solidFill>
                <a:effectLst/>
                <a:uLnTx/>
                <a:uFillTx/>
                <a:latin typeface="Arial" panose="020B0604020202020204" pitchFamily="34" charset="0"/>
                <a:ea typeface="+mn-ea"/>
                <a:cs typeface="Arial" panose="020B0604020202020204" pitchFamily="34" charset="0"/>
              </a:rPr>
              <a:t>Glasgow MS </a:t>
            </a: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lang="en-US" sz="2800" dirty="0">
                <a:solidFill>
                  <a:srgbClr val="000000"/>
                </a:solidFill>
                <a:latin typeface="Arial" panose="020B0604020202020204" pitchFamily="34" charset="0"/>
                <a:cs typeface="Arial" panose="020B0604020202020204" pitchFamily="34" charset="0"/>
              </a:rPr>
              <a:t>Victor Powell, Principal, </a:t>
            </a:r>
          </a:p>
          <a:p>
            <a:pPr marL="914400" marR="0">
              <a:spcBef>
                <a:spcPts val="0"/>
              </a:spcBef>
              <a:spcAft>
                <a:spcPts val="0"/>
              </a:spcAft>
            </a:pPr>
            <a:r>
              <a:rPr lang="en-US" sz="2800" dirty="0">
                <a:solidFill>
                  <a:srgbClr val="0720D7"/>
                </a:solidFill>
                <a:latin typeface="Arial" panose="020B0604020202020204" pitchFamily="34" charset="0"/>
                <a:cs typeface="Arial" panose="020B0604020202020204" pitchFamily="34" charset="0"/>
              </a:rPr>
              <a:t>10/22:  Palestinian Doctors in the Advanced Trauma Life Support (ATLS) Course </a:t>
            </a:r>
            <a:r>
              <a:rPr lang="en-US" sz="2800" dirty="0">
                <a:solidFill>
                  <a:srgbClr val="000000"/>
                </a:solidFill>
                <a:latin typeface="Arial" panose="020B0604020202020204" pitchFamily="34" charset="0"/>
                <a:cs typeface="Arial" panose="020B0604020202020204" pitchFamily="34" charset="0"/>
              </a:rPr>
              <a:t>- Walter Ruby</a:t>
            </a:r>
          </a:p>
          <a:p>
            <a:pPr marL="914400" marR="0">
              <a:spcBef>
                <a:spcPts val="0"/>
              </a:spcBef>
              <a:spcAft>
                <a:spcPts val="0"/>
              </a:spcAft>
            </a:pPr>
            <a:r>
              <a:rPr lang="en-US" sz="2800" dirty="0">
                <a:solidFill>
                  <a:srgbClr val="0720D7"/>
                </a:solidFill>
                <a:latin typeface="Arial" panose="020B0604020202020204" pitchFamily="34" charset="0"/>
                <a:cs typeface="Arial" panose="020B0604020202020204" pitchFamily="34" charset="0"/>
              </a:rPr>
              <a:t>10/29:  Ghosts, Goons and a </a:t>
            </a:r>
            <a:r>
              <a:rPr lang="en-US" sz="2800" dirty="0" err="1">
                <a:solidFill>
                  <a:srgbClr val="0720D7"/>
                </a:solidFill>
                <a:latin typeface="Arial" panose="020B0604020202020204" pitchFamily="34" charset="0"/>
                <a:cs typeface="Arial" panose="020B0604020202020204" pitchFamily="34" charset="0"/>
              </a:rPr>
              <a:t>Bunnyman</a:t>
            </a:r>
            <a:r>
              <a:rPr lang="en-US" sz="2800" dirty="0">
                <a:solidFill>
                  <a:srgbClr val="0720D7"/>
                </a:solidFill>
                <a:latin typeface="Arial" panose="020B0604020202020204" pitchFamily="34" charset="0"/>
                <a:cs typeface="Arial" panose="020B0604020202020204" pitchFamily="34" charset="0"/>
              </a:rPr>
              <a:t> </a:t>
            </a:r>
            <a:r>
              <a:rPr lang="en-US" sz="2800" dirty="0">
                <a:solidFill>
                  <a:srgbClr val="000000"/>
                </a:solidFill>
                <a:latin typeface="Arial" panose="020B0604020202020204" pitchFamily="34" charset="0"/>
                <a:cs typeface="Arial" panose="020B0604020202020204" pitchFamily="34" charset="0"/>
              </a:rPr>
              <a:t>– Cindy Bennett</a:t>
            </a:r>
          </a:p>
          <a:p>
            <a:pPr marL="457200" lvl="4" indent="0">
              <a:spcBef>
                <a:spcPts val="400"/>
              </a:spcBef>
              <a:buNone/>
              <a:defRPr/>
            </a:pPr>
            <a:endParaRPr lang="en-US" sz="2400" dirty="0">
              <a:solidFill>
                <a:schemeClr val="tx2"/>
              </a:solidFill>
              <a:latin typeface="Arial" panose="020B0604020202020204" pitchFamily="34" charset="0"/>
              <a:cs typeface="Arial" panose="020B0604020202020204" pitchFamily="34" charset="0"/>
            </a:endParaRPr>
          </a:p>
          <a:p>
            <a:pPr marL="914400" marR="0" lvl="4" indent="-457200" algn="l" defTabSz="457200" rtl="0" eaLnBrk="1" fontAlgn="auto" latinLnBrk="0" hangingPunct="1">
              <a:lnSpc>
                <a:spcPct val="100000"/>
              </a:lnSpc>
              <a:spcBef>
                <a:spcPts val="400"/>
              </a:spcBef>
              <a:spcAft>
                <a:spcPts val="0"/>
              </a:spcAft>
              <a:buClrTx/>
              <a:buSzTx/>
              <a:buFont typeface="Arial" panose="020B0604020202020204" pitchFamily="34" charset="0"/>
              <a:buChar char="•"/>
              <a:tabLst/>
              <a:defRPr/>
            </a:pPr>
            <a:endParaRPr lang="en-US" sz="2400" dirty="0">
              <a:solidFill>
                <a:srgbClr val="240CD2"/>
              </a:solidFill>
              <a:latin typeface="Arial" panose="020B0604020202020204" pitchFamily="34" charset="0"/>
              <a:cs typeface="Arial" panose="020B0604020202020204" pitchFamily="34" charset="0"/>
            </a:endParaRPr>
          </a:p>
          <a:p>
            <a:pPr marL="457200" marR="0" lvl="4" indent="0" algn="l" defTabSz="457200" rtl="0" eaLnBrk="1" fontAlgn="auto" latinLnBrk="0" hangingPunct="1">
              <a:lnSpc>
                <a:spcPct val="100000"/>
              </a:lnSpc>
              <a:spcBef>
                <a:spcPts val="400"/>
              </a:spcBef>
              <a:spcAft>
                <a:spcPts val="0"/>
              </a:spcAft>
              <a:buClrTx/>
              <a:buSzTx/>
              <a:buNone/>
              <a:tabLst/>
              <a:defRPr/>
            </a:pPr>
            <a:endParaRPr lang="en-US" sz="2700" dirty="0">
              <a:solidFill>
                <a:srgbClr val="00246C">
                  <a:lumMod val="60000"/>
                  <a:lumOff val="40000"/>
                </a:srgbClr>
              </a:solidFill>
              <a:latin typeface="Calibri"/>
            </a:endParaRPr>
          </a:p>
          <a:p>
            <a:pPr marL="457200" marR="0" lvl="4" indent="0" algn="l" defTabSz="457200" rtl="0" eaLnBrk="1" fontAlgn="auto" latinLnBrk="0" hangingPunct="1">
              <a:lnSpc>
                <a:spcPct val="100000"/>
              </a:lnSpc>
              <a:spcBef>
                <a:spcPts val="400"/>
              </a:spcBef>
              <a:spcAft>
                <a:spcPts val="0"/>
              </a:spcAft>
              <a:buClrTx/>
              <a:buSzTx/>
              <a:buNone/>
              <a:tabLst/>
              <a:defRPr/>
            </a:pPr>
            <a:endParaRPr lang="en-US" sz="2700" dirty="0">
              <a:solidFill>
                <a:schemeClr val="tx2">
                  <a:lumMod val="60000"/>
                  <a:lumOff val="40000"/>
                </a:schemeClr>
              </a:solidFill>
              <a:latin typeface="Calibri"/>
            </a:endParaRPr>
          </a:p>
          <a:p>
            <a:pPr marL="457200" marR="0" lvl="4" indent="0" algn="l" defTabSz="457200" rtl="0" eaLnBrk="1" fontAlgn="auto" latinLnBrk="0" hangingPunct="1">
              <a:lnSpc>
                <a:spcPct val="100000"/>
              </a:lnSpc>
              <a:spcBef>
                <a:spcPts val="400"/>
              </a:spcBef>
              <a:spcAft>
                <a:spcPts val="0"/>
              </a:spcAft>
              <a:buClrTx/>
              <a:buSzTx/>
              <a:buNone/>
              <a:tabLst/>
              <a:defRPr/>
            </a:pPr>
            <a:endParaRPr lang="en-US" sz="2700" dirty="0">
              <a:solidFill>
                <a:schemeClr val="tx2">
                  <a:lumMod val="60000"/>
                  <a:lumOff val="40000"/>
                </a:schemeClr>
              </a:solidFill>
              <a:latin typeface="Calibri"/>
            </a:endParaRPr>
          </a:p>
          <a:p>
            <a:pPr marL="457200" lvl="4" indent="0">
              <a:spcBef>
                <a:spcPts val="400"/>
              </a:spcBef>
              <a:buNone/>
              <a:defRPr/>
            </a:pPr>
            <a:endParaRPr lang="en-US" sz="2700" dirty="0">
              <a:solidFill>
                <a:schemeClr val="tx2">
                  <a:lumMod val="60000"/>
                  <a:lumOff val="40000"/>
                </a:schemeClr>
              </a:solidFill>
              <a:latin typeface="Calibri" panose="020F0502020204030204" pitchFamily="34" charset="0"/>
              <a:cs typeface="Calibri" panose="020F0502020204030204" pitchFamily="34" charset="0"/>
            </a:endParaRPr>
          </a:p>
          <a:p>
            <a:pPr marL="457200" lvl="4" indent="0">
              <a:spcBef>
                <a:spcPts val="400"/>
              </a:spcBef>
              <a:buNone/>
              <a:defRPr/>
            </a:pPr>
            <a:endParaRPr lang="en-US" sz="2700" dirty="0">
              <a:solidFill>
                <a:schemeClr val="tx2">
                  <a:lumMod val="60000"/>
                  <a:lumOff val="40000"/>
                </a:schemeClr>
              </a:solidFill>
              <a:latin typeface="Calibri" panose="020F0502020204030204" pitchFamily="34" charset="0"/>
              <a:cs typeface="Calibri" panose="020F0502020204030204" pitchFamily="34" charset="0"/>
            </a:endParaRPr>
          </a:p>
          <a:p>
            <a:pPr marL="457200" lvl="4" indent="0">
              <a:spcBef>
                <a:spcPts val="400"/>
              </a:spcBef>
              <a:buNone/>
              <a:defRPr/>
            </a:pPr>
            <a:endParaRPr lang="en-US" sz="2700" dirty="0">
              <a:solidFill>
                <a:schemeClr val="tx2">
                  <a:lumMod val="60000"/>
                  <a:lumOff val="40000"/>
                </a:schemeClr>
              </a:solidFill>
              <a:latin typeface="Calibri" panose="020F0502020204030204" pitchFamily="34" charset="0"/>
              <a:cs typeface="Calibri" panose="020F0502020204030204" pitchFamily="34" charset="0"/>
            </a:endParaRPr>
          </a:p>
          <a:p>
            <a:pPr marL="457200" lvl="4" indent="0">
              <a:spcBef>
                <a:spcPts val="400"/>
              </a:spcBef>
              <a:buNone/>
              <a:defRPr/>
            </a:pPr>
            <a:endParaRPr lang="en-US" sz="2700" dirty="0">
              <a:solidFill>
                <a:schemeClr val="tx2">
                  <a:lumMod val="60000"/>
                  <a:lumOff val="40000"/>
                </a:schemeClr>
              </a:solidFill>
              <a:latin typeface="Calibri" panose="020F0502020204030204" pitchFamily="34" charset="0"/>
              <a:cs typeface="Calibri" panose="020F0502020204030204" pitchFamily="34" charset="0"/>
            </a:endParaRPr>
          </a:p>
          <a:p>
            <a:pPr marL="914400" marR="0" lvl="4" indent="-457200" algn="l" defTabSz="457200" rtl="0" eaLnBrk="1" fontAlgn="auto" latinLnBrk="0" hangingPunct="1">
              <a:lnSpc>
                <a:spcPct val="100000"/>
              </a:lnSpc>
              <a:spcBef>
                <a:spcPts val="4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0246C">
                  <a:lumMod val="60000"/>
                  <a:lumOff val="40000"/>
                </a:srgbClr>
              </a:solidFill>
              <a:effectLst/>
              <a:uLnTx/>
              <a:uFillTx/>
              <a:latin typeface="Calibri"/>
              <a:ea typeface="+mn-ea"/>
            </a:endParaRPr>
          </a:p>
          <a:p>
            <a:pPr marL="914400" lvl="4" indent="-457200">
              <a:spcBef>
                <a:spcPts val="400"/>
              </a:spcBef>
              <a:buFont typeface="Arial" panose="020B0604020202020204" pitchFamily="34" charset="0"/>
              <a:buChar char="•"/>
            </a:pPr>
            <a:endParaRPr lang="en-US" sz="2800" dirty="0">
              <a:solidFill>
                <a:schemeClr val="tx2">
                  <a:lumMod val="60000"/>
                  <a:lumOff val="40000"/>
                </a:schemeClr>
              </a:solidFill>
              <a:latin typeface="Calibri"/>
            </a:endParaRPr>
          </a:p>
          <a:p>
            <a:pPr marL="914400" lvl="4" indent="-457200">
              <a:spcBef>
                <a:spcPts val="400"/>
              </a:spcBef>
              <a:buFont typeface="Arial" panose="020B0604020202020204" pitchFamily="34" charset="0"/>
              <a:buChar char="•"/>
            </a:pPr>
            <a:endParaRPr lang="en-US" sz="2800" dirty="0">
              <a:solidFill>
                <a:schemeClr val="tx2">
                  <a:lumMod val="60000"/>
                  <a:lumOff val="40000"/>
                </a:schemeClr>
              </a:solidFill>
              <a:latin typeface="Calibri"/>
            </a:endParaRPr>
          </a:p>
          <a:p>
            <a:pPr marL="457200" marR="0" lvl="4" indent="0" algn="l" defTabSz="457200" rtl="0" eaLnBrk="1" fontAlgn="auto" latinLnBrk="0" hangingPunct="1">
              <a:lnSpc>
                <a:spcPct val="100000"/>
              </a:lnSpc>
              <a:spcBef>
                <a:spcPts val="400"/>
              </a:spcBef>
              <a:spcAft>
                <a:spcPts val="0"/>
              </a:spcAft>
              <a:buClrTx/>
              <a:buSzTx/>
              <a:buNone/>
              <a:tabLst/>
              <a:defRPr/>
            </a:pPr>
            <a:endParaRPr kumimoji="0" lang="en-US" sz="2800" b="0" i="0" u="none" strike="noStrike" kern="1200" cap="none" spc="0" normalizeH="0" baseline="0" noProof="0" dirty="0">
              <a:ln>
                <a:noFill/>
              </a:ln>
              <a:solidFill>
                <a:srgbClr val="00246C">
                  <a:lumMod val="60000"/>
                  <a:lumOff val="40000"/>
                </a:srgbClr>
              </a:solidFill>
              <a:effectLst/>
              <a:uLnTx/>
              <a:uFillTx/>
              <a:latin typeface="Calibri"/>
              <a:ea typeface="+mn-ea"/>
            </a:endParaRPr>
          </a:p>
          <a:p>
            <a:pPr marL="457200" lvl="4" indent="0">
              <a:spcBef>
                <a:spcPts val="400"/>
              </a:spcBef>
              <a:buNone/>
            </a:pPr>
            <a:endParaRPr lang="en-US" sz="2800" dirty="0">
              <a:solidFill>
                <a:schemeClr val="tx2">
                  <a:lumMod val="60000"/>
                  <a:lumOff val="40000"/>
                </a:schemeClr>
              </a:solidFill>
              <a:latin typeface="Calibri"/>
            </a:endParaRPr>
          </a:p>
          <a:p>
            <a:pPr marL="914400" lvl="5" indent="0">
              <a:spcBef>
                <a:spcPts val="400"/>
              </a:spcBef>
              <a:buNone/>
            </a:pPr>
            <a:endParaRPr lang="en-US" sz="3400" dirty="0">
              <a:solidFill>
                <a:schemeClr val="tx2">
                  <a:lumMod val="60000"/>
                  <a:lumOff val="40000"/>
                </a:schemeClr>
              </a:solidFill>
              <a:latin typeface="Calibri"/>
            </a:endParaRPr>
          </a:p>
        </p:txBody>
      </p:sp>
    </p:spTree>
    <p:extLst>
      <p:ext uri="{BB962C8B-B14F-4D97-AF65-F5344CB8AC3E}">
        <p14:creationId xmlns:p14="http://schemas.microsoft.com/office/powerpoint/2010/main" val="186494252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457200"/>
            <a:ext cx="6096000" cy="487362"/>
          </a:xfrm>
        </p:spPr>
        <p:txBody>
          <a:bodyPr/>
          <a:lstStyle/>
          <a:p>
            <a:r>
              <a:rPr lang="en-US" sz="3000" b="1" dirty="0"/>
              <a:t>Announcements</a:t>
            </a:r>
          </a:p>
        </p:txBody>
      </p:sp>
      <p:sp>
        <p:nvSpPr>
          <p:cNvPr id="6" name="Content Placeholder 1"/>
          <p:cNvSpPr>
            <a:spLocks noGrp="1"/>
          </p:cNvSpPr>
          <p:nvPr>
            <p:ph idx="1"/>
          </p:nvPr>
        </p:nvSpPr>
        <p:spPr>
          <a:xfrm>
            <a:off x="25400" y="1066800"/>
            <a:ext cx="9118600" cy="5715000"/>
          </a:xfrm>
        </p:spPr>
        <p:txBody>
          <a:bodyPr/>
          <a:lstStyle/>
          <a:p>
            <a:pPr marL="0" lvl="3" indent="0" algn="ctr">
              <a:spcBef>
                <a:spcPts val="400"/>
              </a:spcBef>
              <a:buNone/>
            </a:pPr>
            <a:r>
              <a:rPr kumimoji="0" lang="en-US" sz="2000" b="0"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rPr>
              <a:t>Designing for the Future by Building on Strong Foundations</a:t>
            </a:r>
          </a:p>
          <a:p>
            <a:pPr marL="0" lvl="3" indent="0">
              <a:spcBef>
                <a:spcPts val="400"/>
              </a:spcBef>
              <a:buNone/>
            </a:pPr>
            <a:endParaRPr lang="en-US" sz="2700" u="sng" dirty="0">
              <a:solidFill>
                <a:srgbClr val="240CD2"/>
              </a:solidFill>
              <a:latin typeface="Arial" panose="020B0604020202020204" pitchFamily="34" charset="0"/>
              <a:cs typeface="Arial" panose="020B0604020202020204" pitchFamily="34" charset="0"/>
            </a:endParaRPr>
          </a:p>
          <a:p>
            <a:pPr marL="0" lvl="3" indent="0">
              <a:spcBef>
                <a:spcPts val="400"/>
              </a:spcBef>
              <a:buNone/>
            </a:pPr>
            <a:r>
              <a:rPr lang="en-US" sz="2700" u="sng" dirty="0">
                <a:solidFill>
                  <a:srgbClr val="240CD2"/>
                </a:solidFill>
                <a:latin typeface="Arial" panose="020B0604020202020204" pitchFamily="34" charset="0"/>
                <a:cs typeface="Arial" panose="020B0604020202020204" pitchFamily="34" charset="0"/>
              </a:rPr>
              <a:t>Upcoming Programs and Events</a:t>
            </a:r>
            <a:r>
              <a:rPr lang="en-US" sz="2700" dirty="0">
                <a:solidFill>
                  <a:srgbClr val="240CD2"/>
                </a:solidFill>
                <a:latin typeface="Arial" panose="020B0604020202020204" pitchFamily="34" charset="0"/>
                <a:cs typeface="Arial" panose="020B0604020202020204" pitchFamily="34" charset="0"/>
              </a:rPr>
              <a:t>:</a:t>
            </a:r>
          </a:p>
          <a:p>
            <a:pPr marL="914400" marR="0" lvl="0" indent="-342900" algn="l" defTabSz="457200" rtl="0" eaLnBrk="1" fontAlgn="auto" latinLnBrk="0" hangingPunct="1">
              <a:lnSpc>
                <a:spcPct val="100000"/>
              </a:lnSpc>
              <a:spcBef>
                <a:spcPts val="0"/>
              </a:spcBef>
              <a:spcAft>
                <a:spcPts val="0"/>
              </a:spcAft>
              <a:buClrTx/>
              <a:buSzTx/>
              <a:buFont typeface="Arial"/>
              <a:buChar char="•"/>
              <a:tabLst/>
              <a:defRPr/>
            </a:pPr>
            <a:endParaRPr kumimoji="0" lang="en-US" sz="2800" b="0" i="0" u="none" strike="noStrike" kern="1200" cap="none" spc="0" normalizeH="0" baseline="0" noProof="0" dirty="0">
              <a:ln>
                <a:noFill/>
              </a:ln>
              <a:solidFill>
                <a:srgbClr val="0720D7"/>
              </a:solidFill>
              <a:effectLst/>
              <a:uLnTx/>
              <a:uFillTx/>
              <a:latin typeface="Arial" panose="020B0604020202020204" pitchFamily="34" charset="0"/>
              <a:ea typeface="+mn-ea"/>
              <a:cs typeface="Arial" panose="020B0604020202020204" pitchFamily="34" charset="0"/>
            </a:endParaRPr>
          </a:p>
          <a:p>
            <a:pPr marL="914400" marR="0" lvl="0" indent="-342900" algn="l" defTabSz="457200" rtl="0" eaLnBrk="1" fontAlgn="auto" latinLnBrk="0" hangingPunct="1">
              <a:lnSpc>
                <a:spcPct val="100000"/>
              </a:lnSpc>
              <a:spcBef>
                <a:spcPts val="0"/>
              </a:spcBef>
              <a:spcAft>
                <a:spcPts val="0"/>
              </a:spcAft>
              <a:buClrTx/>
              <a:buSzTx/>
              <a:buFont typeface="Arial"/>
              <a:buChar char="•"/>
              <a:tabLst/>
              <a:defRPr/>
            </a:pPr>
            <a:r>
              <a:rPr kumimoji="0" lang="en-US" sz="2800" b="0" i="0" u="none" strike="noStrike" kern="1200" cap="none" spc="0" normalizeH="0" baseline="0" noProof="0" dirty="0">
                <a:ln>
                  <a:noFill/>
                </a:ln>
                <a:solidFill>
                  <a:srgbClr val="0720D7"/>
                </a:solidFill>
                <a:effectLst/>
                <a:uLnTx/>
                <a:uFillTx/>
                <a:latin typeface="Arial" panose="020B0604020202020204" pitchFamily="34" charset="0"/>
                <a:ea typeface="+mn-ea"/>
                <a:cs typeface="Arial" panose="020B0604020202020204" pitchFamily="34" charset="0"/>
              </a:rPr>
              <a:t>11/5:  Native American Heritage Month </a:t>
            </a: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Jean </a:t>
            </a:r>
            <a:r>
              <a:rPr kumimoji="0" lang="en-US" sz="2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Hovland</a:t>
            </a:r>
            <a:endPar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914400" marR="0" lvl="0" indent="-342900" algn="l" defTabSz="457200" rtl="0" eaLnBrk="1" fontAlgn="auto" latinLnBrk="0" hangingPunct="1">
              <a:lnSpc>
                <a:spcPct val="100000"/>
              </a:lnSpc>
              <a:spcBef>
                <a:spcPts val="0"/>
              </a:spcBef>
              <a:spcAft>
                <a:spcPts val="0"/>
              </a:spcAft>
              <a:buClrTx/>
              <a:buSzTx/>
              <a:buFont typeface="Arial"/>
              <a:buChar char="•"/>
              <a:tabLst/>
              <a:defRPr/>
            </a:pPr>
            <a:r>
              <a:rPr lang="en-US" sz="2800" dirty="0">
                <a:solidFill>
                  <a:srgbClr val="0720D7"/>
                </a:solidFill>
                <a:latin typeface="Arial" panose="020B0604020202020204" pitchFamily="34" charset="0"/>
                <a:cs typeface="Arial" panose="020B0604020202020204" pitchFamily="34" charset="0"/>
              </a:rPr>
              <a:t>11/12:  Rotary Foundation Month </a:t>
            </a:r>
            <a:r>
              <a:rPr lang="en-US" sz="2800" dirty="0">
                <a:solidFill>
                  <a:srgbClr val="000000"/>
                </a:solidFill>
                <a:latin typeface="Arial" panose="020B0604020202020204" pitchFamily="34" charset="0"/>
                <a:cs typeface="Arial" panose="020B0604020202020204" pitchFamily="34" charset="0"/>
              </a:rPr>
              <a:t>– Polly Rosenstein, Area 9</a:t>
            </a:r>
            <a:endParaRPr lang="en-US" sz="2800" dirty="0">
              <a:solidFill>
                <a:srgbClr val="0720D7"/>
              </a:solidFill>
              <a:latin typeface="Arial" panose="020B0604020202020204" pitchFamily="34" charset="0"/>
              <a:cs typeface="Arial" panose="020B0604020202020204" pitchFamily="34" charset="0"/>
            </a:endParaRPr>
          </a:p>
          <a:p>
            <a:pPr marL="914400" marR="0">
              <a:spcBef>
                <a:spcPts val="0"/>
              </a:spcBef>
              <a:spcAft>
                <a:spcPts val="0"/>
              </a:spcAft>
            </a:pPr>
            <a:r>
              <a:rPr lang="en-US" sz="2800" dirty="0">
                <a:solidFill>
                  <a:srgbClr val="0720D7"/>
                </a:solidFill>
                <a:latin typeface="Arial" panose="020B0604020202020204" pitchFamily="34" charset="0"/>
                <a:cs typeface="Arial" panose="020B0604020202020204" pitchFamily="34" charset="0"/>
              </a:rPr>
              <a:t>11/19:  Introduction Speech </a:t>
            </a:r>
            <a:r>
              <a:rPr lang="en-US" sz="2800" dirty="0">
                <a:solidFill>
                  <a:srgbClr val="000000"/>
                </a:solidFill>
                <a:latin typeface="Arial" panose="020B0604020202020204" pitchFamily="34" charset="0"/>
                <a:cs typeface="Arial" panose="020B0604020202020204" pitchFamily="34" charset="0"/>
              </a:rPr>
              <a:t>– Justin Carwile</a:t>
            </a:r>
          </a:p>
          <a:p>
            <a:pPr marL="914400" marR="0" lvl="0" indent="-342900" algn="l" defTabSz="457200" rtl="0" eaLnBrk="1" fontAlgn="auto" latinLnBrk="0" hangingPunct="1">
              <a:lnSpc>
                <a:spcPct val="100000"/>
              </a:lnSpc>
              <a:spcBef>
                <a:spcPts val="0"/>
              </a:spcBef>
              <a:spcAft>
                <a:spcPts val="0"/>
              </a:spcAft>
              <a:buClrTx/>
              <a:buSzTx/>
              <a:buFont typeface="Arial"/>
              <a:buChar char="•"/>
              <a:tabLst/>
              <a:defRPr/>
            </a:pPr>
            <a:r>
              <a:rPr lang="en-US" sz="2800" dirty="0">
                <a:solidFill>
                  <a:srgbClr val="0720D7"/>
                </a:solidFill>
                <a:latin typeface="Arial" panose="020B0604020202020204" pitchFamily="34" charset="0"/>
                <a:cs typeface="Arial" panose="020B0604020202020204" pitchFamily="34" charset="0"/>
              </a:rPr>
              <a:t>12/3:  </a:t>
            </a:r>
            <a:r>
              <a:rPr kumimoji="0" lang="en-US" sz="2800" b="0" i="0" u="none" strike="noStrike" kern="1200" cap="none" spc="0" normalizeH="0" baseline="0" noProof="0" dirty="0">
                <a:ln>
                  <a:noFill/>
                </a:ln>
                <a:solidFill>
                  <a:srgbClr val="0720D7"/>
                </a:solidFill>
                <a:effectLst/>
                <a:uLnTx/>
                <a:uFillTx/>
                <a:latin typeface="Arial" panose="020B0604020202020204" pitchFamily="34" charset="0"/>
                <a:ea typeface="+mn-ea"/>
                <a:cs typeface="Arial" panose="020B0604020202020204" pitchFamily="34" charset="0"/>
              </a:rPr>
              <a:t>Justice HS - </a:t>
            </a:r>
            <a:r>
              <a:rPr lang="en-US" sz="2800" dirty="0">
                <a:solidFill>
                  <a:srgbClr val="000000"/>
                </a:solidFill>
                <a:latin typeface="Arial" panose="020B0604020202020204" pitchFamily="34" charset="0"/>
                <a:cs typeface="Arial" panose="020B0604020202020204" pitchFamily="34" charset="0"/>
              </a:rPr>
              <a:t>Tiffany Narcisse, Principal, </a:t>
            </a:r>
            <a:r>
              <a:rPr lang="en-US" sz="2800" dirty="0">
                <a:solidFill>
                  <a:srgbClr val="0720D7"/>
                </a:solidFill>
                <a:latin typeface="Arial" panose="020B0604020202020204" pitchFamily="34" charset="0"/>
                <a:cs typeface="Arial" panose="020B0604020202020204" pitchFamily="34" charset="0"/>
              </a:rPr>
              <a:t>12/10:  Election Update and Forecast </a:t>
            </a:r>
            <a:r>
              <a:rPr lang="en-US" sz="2800" dirty="0">
                <a:solidFill>
                  <a:srgbClr val="000000"/>
                </a:solidFill>
                <a:latin typeface="Arial" panose="020B0604020202020204" pitchFamily="34" charset="0"/>
                <a:cs typeface="Arial" panose="020B0604020202020204" pitchFamily="34" charset="0"/>
              </a:rPr>
              <a:t>– Tom Davis</a:t>
            </a:r>
          </a:p>
          <a:p>
            <a:pPr marL="914400" marR="0">
              <a:spcBef>
                <a:spcPts val="0"/>
              </a:spcBef>
              <a:spcAft>
                <a:spcPts val="0"/>
              </a:spcAft>
            </a:pPr>
            <a:r>
              <a:rPr lang="en-US" sz="2800" dirty="0">
                <a:solidFill>
                  <a:srgbClr val="0720D7"/>
                </a:solidFill>
                <a:latin typeface="Arial" panose="020B0604020202020204" pitchFamily="34" charset="0"/>
                <a:cs typeface="Arial" panose="020B0604020202020204" pitchFamily="34" charset="0"/>
              </a:rPr>
              <a:t>12/17:  Introduction Speech </a:t>
            </a:r>
            <a:r>
              <a:rPr lang="en-US" sz="2800" dirty="0">
                <a:solidFill>
                  <a:srgbClr val="000000"/>
                </a:solidFill>
                <a:latin typeface="Arial" panose="020B0604020202020204" pitchFamily="34" charset="0"/>
                <a:cs typeface="Arial" panose="020B0604020202020204" pitchFamily="34" charset="0"/>
              </a:rPr>
              <a:t>– Shona Person</a:t>
            </a:r>
          </a:p>
          <a:p>
            <a:pPr marL="914400" marR="0" lvl="4" indent="-457200" algn="l" defTabSz="457200" rtl="0" eaLnBrk="1" fontAlgn="auto" latinLnBrk="0" hangingPunct="1">
              <a:lnSpc>
                <a:spcPct val="100000"/>
              </a:lnSpc>
              <a:spcBef>
                <a:spcPts val="400"/>
              </a:spcBef>
              <a:spcAft>
                <a:spcPts val="0"/>
              </a:spcAft>
              <a:buClrTx/>
              <a:buSzTx/>
              <a:buFont typeface="Arial" panose="020B0604020202020204" pitchFamily="34" charset="0"/>
              <a:buChar char="•"/>
              <a:tabLst/>
              <a:defRPr/>
            </a:pPr>
            <a:endParaRPr lang="en-US" sz="2400" dirty="0">
              <a:solidFill>
                <a:srgbClr val="240CD2"/>
              </a:solidFill>
              <a:latin typeface="Arial" panose="020B0604020202020204" pitchFamily="34" charset="0"/>
              <a:cs typeface="Arial" panose="020B0604020202020204" pitchFamily="34" charset="0"/>
            </a:endParaRPr>
          </a:p>
          <a:p>
            <a:pPr marL="457200" marR="0" lvl="4" indent="0" algn="l" defTabSz="457200" rtl="0" eaLnBrk="1" fontAlgn="auto" latinLnBrk="0" hangingPunct="1">
              <a:lnSpc>
                <a:spcPct val="100000"/>
              </a:lnSpc>
              <a:spcBef>
                <a:spcPts val="400"/>
              </a:spcBef>
              <a:spcAft>
                <a:spcPts val="0"/>
              </a:spcAft>
              <a:buClrTx/>
              <a:buSzTx/>
              <a:buNone/>
              <a:tabLst/>
              <a:defRPr/>
            </a:pPr>
            <a:endParaRPr lang="en-US" sz="2700" dirty="0">
              <a:solidFill>
                <a:srgbClr val="00246C">
                  <a:lumMod val="60000"/>
                  <a:lumOff val="40000"/>
                </a:srgbClr>
              </a:solidFill>
              <a:latin typeface="Calibri"/>
            </a:endParaRPr>
          </a:p>
          <a:p>
            <a:pPr marL="457200" marR="0" lvl="4" indent="0" algn="l" defTabSz="457200" rtl="0" eaLnBrk="1" fontAlgn="auto" latinLnBrk="0" hangingPunct="1">
              <a:lnSpc>
                <a:spcPct val="100000"/>
              </a:lnSpc>
              <a:spcBef>
                <a:spcPts val="400"/>
              </a:spcBef>
              <a:spcAft>
                <a:spcPts val="0"/>
              </a:spcAft>
              <a:buClrTx/>
              <a:buSzTx/>
              <a:buNone/>
              <a:tabLst/>
              <a:defRPr/>
            </a:pPr>
            <a:endParaRPr lang="en-US" sz="2700" dirty="0">
              <a:solidFill>
                <a:schemeClr val="tx2">
                  <a:lumMod val="60000"/>
                  <a:lumOff val="40000"/>
                </a:schemeClr>
              </a:solidFill>
              <a:latin typeface="Calibri"/>
            </a:endParaRPr>
          </a:p>
          <a:p>
            <a:pPr marL="457200" marR="0" lvl="4" indent="0" algn="l" defTabSz="457200" rtl="0" eaLnBrk="1" fontAlgn="auto" latinLnBrk="0" hangingPunct="1">
              <a:lnSpc>
                <a:spcPct val="100000"/>
              </a:lnSpc>
              <a:spcBef>
                <a:spcPts val="400"/>
              </a:spcBef>
              <a:spcAft>
                <a:spcPts val="0"/>
              </a:spcAft>
              <a:buClrTx/>
              <a:buSzTx/>
              <a:buNone/>
              <a:tabLst/>
              <a:defRPr/>
            </a:pPr>
            <a:endParaRPr lang="en-US" sz="2700" dirty="0">
              <a:solidFill>
                <a:schemeClr val="tx2">
                  <a:lumMod val="60000"/>
                  <a:lumOff val="40000"/>
                </a:schemeClr>
              </a:solidFill>
              <a:latin typeface="Calibri"/>
            </a:endParaRPr>
          </a:p>
          <a:p>
            <a:pPr marL="457200" lvl="4" indent="0">
              <a:spcBef>
                <a:spcPts val="400"/>
              </a:spcBef>
              <a:buNone/>
              <a:defRPr/>
            </a:pPr>
            <a:endParaRPr lang="en-US" sz="2700" dirty="0">
              <a:solidFill>
                <a:schemeClr val="tx2">
                  <a:lumMod val="60000"/>
                  <a:lumOff val="40000"/>
                </a:schemeClr>
              </a:solidFill>
              <a:latin typeface="Calibri" panose="020F0502020204030204" pitchFamily="34" charset="0"/>
              <a:cs typeface="Calibri" panose="020F0502020204030204" pitchFamily="34" charset="0"/>
            </a:endParaRPr>
          </a:p>
          <a:p>
            <a:pPr marL="457200" lvl="4" indent="0">
              <a:spcBef>
                <a:spcPts val="400"/>
              </a:spcBef>
              <a:buNone/>
              <a:defRPr/>
            </a:pPr>
            <a:endParaRPr lang="en-US" sz="2700" dirty="0">
              <a:solidFill>
                <a:schemeClr val="tx2">
                  <a:lumMod val="60000"/>
                  <a:lumOff val="40000"/>
                </a:schemeClr>
              </a:solidFill>
              <a:latin typeface="Calibri" panose="020F0502020204030204" pitchFamily="34" charset="0"/>
              <a:cs typeface="Calibri" panose="020F0502020204030204" pitchFamily="34" charset="0"/>
            </a:endParaRPr>
          </a:p>
          <a:p>
            <a:pPr marL="457200" lvl="4" indent="0">
              <a:spcBef>
                <a:spcPts val="400"/>
              </a:spcBef>
              <a:buNone/>
              <a:defRPr/>
            </a:pPr>
            <a:endParaRPr lang="en-US" sz="2700" dirty="0">
              <a:solidFill>
                <a:schemeClr val="tx2">
                  <a:lumMod val="60000"/>
                  <a:lumOff val="40000"/>
                </a:schemeClr>
              </a:solidFill>
              <a:latin typeface="Calibri" panose="020F0502020204030204" pitchFamily="34" charset="0"/>
              <a:cs typeface="Calibri" panose="020F0502020204030204" pitchFamily="34" charset="0"/>
            </a:endParaRPr>
          </a:p>
          <a:p>
            <a:pPr marL="457200" lvl="4" indent="0">
              <a:spcBef>
                <a:spcPts val="400"/>
              </a:spcBef>
              <a:buNone/>
              <a:defRPr/>
            </a:pPr>
            <a:endParaRPr lang="en-US" sz="2700" dirty="0">
              <a:solidFill>
                <a:schemeClr val="tx2">
                  <a:lumMod val="60000"/>
                  <a:lumOff val="40000"/>
                </a:schemeClr>
              </a:solidFill>
              <a:latin typeface="Calibri" panose="020F0502020204030204" pitchFamily="34" charset="0"/>
              <a:cs typeface="Calibri" panose="020F0502020204030204" pitchFamily="34" charset="0"/>
            </a:endParaRPr>
          </a:p>
          <a:p>
            <a:pPr marL="914400" marR="0" lvl="4" indent="-457200" algn="l" defTabSz="457200" rtl="0" eaLnBrk="1" fontAlgn="auto" latinLnBrk="0" hangingPunct="1">
              <a:lnSpc>
                <a:spcPct val="100000"/>
              </a:lnSpc>
              <a:spcBef>
                <a:spcPts val="4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0246C">
                  <a:lumMod val="60000"/>
                  <a:lumOff val="40000"/>
                </a:srgbClr>
              </a:solidFill>
              <a:effectLst/>
              <a:uLnTx/>
              <a:uFillTx/>
              <a:latin typeface="Calibri"/>
              <a:ea typeface="+mn-ea"/>
            </a:endParaRPr>
          </a:p>
          <a:p>
            <a:pPr marL="914400" lvl="4" indent="-457200">
              <a:spcBef>
                <a:spcPts val="400"/>
              </a:spcBef>
              <a:buFont typeface="Arial" panose="020B0604020202020204" pitchFamily="34" charset="0"/>
              <a:buChar char="•"/>
            </a:pPr>
            <a:endParaRPr lang="en-US" sz="2800" dirty="0">
              <a:solidFill>
                <a:schemeClr val="tx2">
                  <a:lumMod val="60000"/>
                  <a:lumOff val="40000"/>
                </a:schemeClr>
              </a:solidFill>
              <a:latin typeface="Calibri"/>
            </a:endParaRPr>
          </a:p>
          <a:p>
            <a:pPr marL="914400" lvl="4" indent="-457200">
              <a:spcBef>
                <a:spcPts val="400"/>
              </a:spcBef>
              <a:buFont typeface="Arial" panose="020B0604020202020204" pitchFamily="34" charset="0"/>
              <a:buChar char="•"/>
            </a:pPr>
            <a:endParaRPr lang="en-US" sz="2800" dirty="0">
              <a:solidFill>
                <a:schemeClr val="tx2">
                  <a:lumMod val="60000"/>
                  <a:lumOff val="40000"/>
                </a:schemeClr>
              </a:solidFill>
              <a:latin typeface="Calibri"/>
            </a:endParaRPr>
          </a:p>
          <a:p>
            <a:pPr marL="457200" marR="0" lvl="4" indent="0" algn="l" defTabSz="457200" rtl="0" eaLnBrk="1" fontAlgn="auto" latinLnBrk="0" hangingPunct="1">
              <a:lnSpc>
                <a:spcPct val="100000"/>
              </a:lnSpc>
              <a:spcBef>
                <a:spcPts val="400"/>
              </a:spcBef>
              <a:spcAft>
                <a:spcPts val="0"/>
              </a:spcAft>
              <a:buClrTx/>
              <a:buSzTx/>
              <a:buNone/>
              <a:tabLst/>
              <a:defRPr/>
            </a:pPr>
            <a:endParaRPr kumimoji="0" lang="en-US" sz="2800" b="0" i="0" u="none" strike="noStrike" kern="1200" cap="none" spc="0" normalizeH="0" baseline="0" noProof="0" dirty="0">
              <a:ln>
                <a:noFill/>
              </a:ln>
              <a:solidFill>
                <a:srgbClr val="00246C">
                  <a:lumMod val="60000"/>
                  <a:lumOff val="40000"/>
                </a:srgbClr>
              </a:solidFill>
              <a:effectLst/>
              <a:uLnTx/>
              <a:uFillTx/>
              <a:latin typeface="Calibri"/>
              <a:ea typeface="+mn-ea"/>
            </a:endParaRPr>
          </a:p>
          <a:p>
            <a:pPr marL="457200" lvl="4" indent="0">
              <a:spcBef>
                <a:spcPts val="400"/>
              </a:spcBef>
              <a:buNone/>
            </a:pPr>
            <a:endParaRPr lang="en-US" sz="2800" dirty="0">
              <a:solidFill>
                <a:schemeClr val="tx2">
                  <a:lumMod val="60000"/>
                  <a:lumOff val="40000"/>
                </a:schemeClr>
              </a:solidFill>
              <a:latin typeface="Calibri"/>
            </a:endParaRPr>
          </a:p>
          <a:p>
            <a:pPr marL="914400" lvl="5" indent="0">
              <a:spcBef>
                <a:spcPts val="400"/>
              </a:spcBef>
              <a:buNone/>
            </a:pPr>
            <a:endParaRPr lang="en-US" sz="3400" dirty="0">
              <a:solidFill>
                <a:schemeClr val="tx2">
                  <a:lumMod val="60000"/>
                  <a:lumOff val="40000"/>
                </a:schemeClr>
              </a:solidFill>
              <a:latin typeface="Calibri"/>
            </a:endParaRPr>
          </a:p>
        </p:txBody>
      </p:sp>
    </p:spTree>
    <p:extLst>
      <p:ext uri="{BB962C8B-B14F-4D97-AF65-F5344CB8AC3E}">
        <p14:creationId xmlns:p14="http://schemas.microsoft.com/office/powerpoint/2010/main" val="14758029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0CD66-DD96-4204-92CF-0ABCE81BF04D}"/>
              </a:ext>
            </a:extLst>
          </p:cNvPr>
          <p:cNvSpPr>
            <a:spLocks noGrp="1"/>
          </p:cNvSpPr>
          <p:nvPr>
            <p:ph type="title"/>
          </p:nvPr>
        </p:nvSpPr>
        <p:spPr/>
        <p:txBody>
          <a:bodyPr/>
          <a:lstStyle/>
          <a:p>
            <a:r>
              <a:rPr lang="en-US" sz="3000" dirty="0"/>
              <a:t>TODAY’S SPEAKER</a:t>
            </a:r>
          </a:p>
        </p:txBody>
      </p:sp>
      <p:sp>
        <p:nvSpPr>
          <p:cNvPr id="3" name="Content Placeholder 2">
            <a:extLst>
              <a:ext uri="{FF2B5EF4-FFF2-40B4-BE49-F238E27FC236}">
                <a16:creationId xmlns:a16="http://schemas.microsoft.com/office/drawing/2014/main" id="{3432285E-483D-41AE-BD49-4974EFC9F097}"/>
              </a:ext>
            </a:extLst>
          </p:cNvPr>
          <p:cNvSpPr>
            <a:spLocks noGrp="1"/>
          </p:cNvSpPr>
          <p:nvPr>
            <p:ph idx="1"/>
          </p:nvPr>
        </p:nvSpPr>
        <p:spPr>
          <a:xfrm>
            <a:off x="457200" y="1166018"/>
            <a:ext cx="8229600" cy="4525963"/>
          </a:xfrm>
        </p:spPr>
        <p:txBody>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en-US" sz="3200" dirty="0">
                <a:solidFill>
                  <a:srgbClr val="240CD2"/>
                </a:solidFill>
                <a:latin typeface="Arial" panose="020B0604020202020204" pitchFamily="34" charset="0"/>
                <a:cs typeface="Arial" panose="020B0604020202020204" pitchFamily="34" charset="0"/>
              </a:rPr>
              <a:t>	</a:t>
            </a:r>
            <a:r>
              <a:rPr kumimoji="0" lang="en-US" sz="2000" b="0"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rPr>
              <a:t>Designing for the Future by Building on Strong Foundations</a:t>
            </a:r>
            <a:endParaRPr kumimoji="0" lang="en-US" sz="2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a:p>
            <a:pPr marL="0" indent="0">
              <a:buNone/>
            </a:pPr>
            <a:r>
              <a:rPr lang="en-US" sz="2800" dirty="0">
                <a:solidFill>
                  <a:srgbClr val="240CD2"/>
                </a:solidFill>
                <a:latin typeface="Arial" panose="020B0604020202020204" pitchFamily="34" charset="0"/>
                <a:cs typeface="Arial" panose="020B0604020202020204" pitchFamily="34" charset="0"/>
              </a:rPr>
              <a:t>	</a:t>
            </a:r>
          </a:p>
          <a:p>
            <a:pPr marL="0" indent="0" algn="ctr">
              <a:buNone/>
            </a:pPr>
            <a:r>
              <a:rPr kumimoji="0" lang="en-US" sz="3600" b="0" i="0" u="none" strike="noStrike" kern="1200" cap="none" spc="0" normalizeH="0" baseline="0" noProof="0" dirty="0">
                <a:ln>
                  <a:noFill/>
                </a:ln>
                <a:solidFill>
                  <a:srgbClr val="240CD2"/>
                </a:solidFill>
                <a:effectLst/>
                <a:uLnTx/>
                <a:uFillTx/>
                <a:latin typeface="Arial" panose="020B0604020202020204" pitchFamily="34" charset="0"/>
                <a:ea typeface="+mn-ea"/>
                <a:cs typeface="Arial" panose="020B0604020202020204" pitchFamily="34" charset="0"/>
              </a:rPr>
              <a:t>Fairfax County</a:t>
            </a:r>
          </a:p>
          <a:p>
            <a:pPr marL="0" indent="0" algn="ctr">
              <a:buNone/>
            </a:pPr>
            <a:r>
              <a:rPr lang="en-US" sz="3600" dirty="0">
                <a:solidFill>
                  <a:srgbClr val="240CD2"/>
                </a:solidFill>
                <a:latin typeface="Arial" panose="020B0604020202020204" pitchFamily="34" charset="0"/>
                <a:cs typeface="Arial" panose="020B0604020202020204" pitchFamily="34" charset="0"/>
              </a:rPr>
              <a:t>Deer Management Program</a:t>
            </a:r>
            <a:r>
              <a:rPr kumimoji="0" lang="en-US" sz="3600" b="0" i="0" u="none" strike="noStrike" kern="1200" cap="none" spc="0" normalizeH="0" baseline="0" noProof="0" dirty="0">
                <a:ln>
                  <a:noFill/>
                </a:ln>
                <a:solidFill>
                  <a:srgbClr val="240CD2"/>
                </a:solidFill>
                <a:effectLst/>
                <a:uLnTx/>
                <a:uFillTx/>
                <a:latin typeface="Arial" panose="020B0604020202020204" pitchFamily="34" charset="0"/>
                <a:ea typeface="+mn-ea"/>
                <a:cs typeface="Arial" panose="020B0604020202020204" pitchFamily="34" charset="0"/>
              </a:rPr>
              <a:t> </a:t>
            </a:r>
          </a:p>
          <a:p>
            <a:pPr marL="0" indent="0" algn="ctr">
              <a:buNone/>
            </a:pPr>
            <a:r>
              <a:rPr kumimoji="0" lang="en-US" sz="3600" b="0" i="0" u="none" strike="noStrike" kern="1200" cap="none" spc="0" normalizeH="0" baseline="0" noProof="0" dirty="0">
                <a:ln>
                  <a:noFill/>
                </a:ln>
                <a:solidFill>
                  <a:srgbClr val="00246C"/>
                </a:solidFill>
                <a:effectLst/>
                <a:uLnTx/>
                <a:uFillTx/>
                <a:latin typeface="Arial" panose="020B0604020202020204" pitchFamily="34" charset="0"/>
                <a:ea typeface="+mn-ea"/>
                <a:cs typeface="Arial" panose="020B0604020202020204" pitchFamily="34" charset="0"/>
              </a:rPr>
              <a:t>Sgt. </a:t>
            </a:r>
            <a:r>
              <a:rPr kumimoji="0" lang="en-US" sz="3600" b="0" i="0" u="none" strike="noStrike" kern="1200" cap="none" spc="0" normalizeH="0" baseline="0" noProof="0" dirty="0" err="1">
                <a:ln>
                  <a:noFill/>
                </a:ln>
                <a:solidFill>
                  <a:srgbClr val="00246C"/>
                </a:solidFill>
                <a:effectLst/>
                <a:uLnTx/>
                <a:uFillTx/>
                <a:latin typeface="Arial" panose="020B0604020202020204" pitchFamily="34" charset="0"/>
                <a:ea typeface="+mn-ea"/>
                <a:cs typeface="Arial" panose="020B0604020202020204" pitchFamily="34" charset="0"/>
              </a:rPr>
              <a:t>Earit</a:t>
            </a:r>
            <a:r>
              <a:rPr kumimoji="0" lang="en-US" sz="3600" b="0" i="0" u="none" strike="noStrike" kern="1200" cap="none" spc="0" normalizeH="0" baseline="0" noProof="0" dirty="0">
                <a:ln>
                  <a:noFill/>
                </a:ln>
                <a:solidFill>
                  <a:srgbClr val="00246C"/>
                </a:solidFill>
                <a:effectLst/>
                <a:uLnTx/>
                <a:uFillTx/>
                <a:latin typeface="Arial" panose="020B0604020202020204" pitchFamily="34" charset="0"/>
                <a:ea typeface="+mn-ea"/>
                <a:cs typeface="Arial" panose="020B0604020202020204" pitchFamily="34" charset="0"/>
              </a:rPr>
              <a:t> Powell</a:t>
            </a:r>
            <a:endParaRPr lang="en-US" sz="2000" dirty="0">
              <a:solidFill>
                <a:srgbClr val="FF0000"/>
              </a:solidFill>
              <a:effectLst/>
              <a:latin typeface="Arial" panose="020B0604020202020204" pitchFamily="34" charset="0"/>
              <a:ea typeface="Calibri" panose="020F0502020204030204" pitchFamily="34" charset="0"/>
            </a:endParaRPr>
          </a:p>
          <a:p>
            <a:pPr marL="0" indent="0" algn="ctr">
              <a:buNone/>
            </a:pPr>
            <a:endParaRPr lang="en-US" sz="2000" dirty="0">
              <a:solidFill>
                <a:srgbClr val="FF0000"/>
              </a:solidFill>
              <a:latin typeface="Arial" panose="020B0604020202020204" pitchFamily="34" charset="0"/>
              <a:ea typeface="Calibri" panose="020F0502020204030204" pitchFamily="34" charset="0"/>
            </a:endParaRPr>
          </a:p>
          <a:p>
            <a:pPr marL="0" indent="0" algn="ctr">
              <a:buNone/>
            </a:pPr>
            <a:endParaRPr lang="en-US" sz="2000" dirty="0">
              <a:solidFill>
                <a:srgbClr val="FF0000"/>
              </a:solidFill>
              <a:effectLst/>
              <a:latin typeface="Arial" panose="020B0604020202020204" pitchFamily="34" charset="0"/>
              <a:ea typeface="Calibri" panose="020F0502020204030204" pitchFamily="34" charset="0"/>
            </a:endParaRPr>
          </a:p>
          <a:p>
            <a:pPr lvl="1">
              <a:buFont typeface="Arial" panose="020B0604020202020204" pitchFamily="34" charset="0"/>
              <a:buChar char="•"/>
            </a:pPr>
            <a:endParaRPr lang="en-US" sz="2800" dirty="0">
              <a:solidFill>
                <a:srgbClr val="240CD2"/>
              </a:solidFill>
              <a:latin typeface="Arial" panose="020B0604020202020204" pitchFamily="34" charset="0"/>
              <a:cs typeface="Arial" panose="020B0604020202020204" pitchFamily="34" charset="0"/>
            </a:endParaRPr>
          </a:p>
          <a:p>
            <a:pPr marL="457200" lvl="1" indent="0">
              <a:buNone/>
            </a:pPr>
            <a:endParaRPr lang="en-US" sz="2800" dirty="0">
              <a:solidFill>
                <a:srgbClr val="240CD2"/>
              </a:solidFill>
              <a:latin typeface="Arial" panose="020B0604020202020204" pitchFamily="34" charset="0"/>
              <a:cs typeface="Arial" panose="020B0604020202020204" pitchFamily="34" charset="0"/>
            </a:endParaRPr>
          </a:p>
          <a:p>
            <a:pPr lvl="1">
              <a:buFont typeface="Arial" panose="020B0604020202020204" pitchFamily="34" charset="0"/>
              <a:buChar char="•"/>
            </a:pPr>
            <a:endParaRPr lang="en-US" sz="3200" dirty="0">
              <a:solidFill>
                <a:srgbClr val="240CD2"/>
              </a:solidFill>
              <a:latin typeface="Arial" panose="020B0604020202020204" pitchFamily="34" charset="0"/>
              <a:cs typeface="Arial" panose="020B0604020202020204" pitchFamily="34" charset="0"/>
            </a:endParaRPr>
          </a:p>
          <a:p>
            <a:endParaRPr lang="en-US" dirty="0">
              <a:solidFill>
                <a:srgbClr val="002060"/>
              </a:solidFill>
              <a:highlight>
                <a:srgbClr val="00FFFF"/>
              </a:highlight>
            </a:endParaRPr>
          </a:p>
        </p:txBody>
      </p:sp>
    </p:spTree>
    <p:extLst>
      <p:ext uri="{BB962C8B-B14F-4D97-AF65-F5344CB8AC3E}">
        <p14:creationId xmlns:p14="http://schemas.microsoft.com/office/powerpoint/2010/main" val="2935332272"/>
      </p:ext>
    </p:extLst>
  </p:cSld>
  <p:clrMapOvr>
    <a:masterClrMapping/>
  </p:clrMapOvr>
</p:sld>
</file>

<file path=ppt/theme/theme1.xml><?xml version="1.0" encoding="utf-8"?>
<a:theme xmlns:a="http://schemas.openxmlformats.org/drawingml/2006/main" name="RICommunications_white">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C0041018965C148B8386E7CAFFFD3D7" ma:contentTypeVersion="6" ma:contentTypeDescription="Create a new document." ma:contentTypeScope="" ma:versionID="1c567ca390b1b89cc578236ad1e22c02">
  <xsd:schema xmlns:xsd="http://www.w3.org/2001/XMLSchema" xmlns:xs="http://www.w3.org/2001/XMLSchema" xmlns:p="http://schemas.microsoft.com/office/2006/metadata/properties" xmlns:ns2="41d4868e-e7c5-4a0f-bea8-40f63a832f74" xmlns:ns3="069370df-1b75-469d-a9d4-424b0b9f5a67" targetNamespace="http://schemas.microsoft.com/office/2006/metadata/properties" ma:root="true" ma:fieldsID="ee3739f369905226239d112920442a65" ns2:_="" ns3:_="">
    <xsd:import namespace="41d4868e-e7c5-4a0f-bea8-40f63a832f74"/>
    <xsd:import namespace="069370df-1b75-469d-a9d4-424b0b9f5a6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1d4868e-e7c5-4a0f-bea8-40f63a832f7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69370df-1b75-469d-a9d4-424b0b9f5a67"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AD2A104-4A3B-4D53-802D-298E3EC2BFCD}">
  <ds:schemaRefs>
    <ds:schemaRef ds:uri="http://schemas.microsoft.com/sharepoint/v3/contenttype/forms"/>
  </ds:schemaRefs>
</ds:datastoreItem>
</file>

<file path=customXml/itemProps2.xml><?xml version="1.0" encoding="utf-8"?>
<ds:datastoreItem xmlns:ds="http://schemas.openxmlformats.org/officeDocument/2006/customXml" ds:itemID="{8BCE97EF-BBA7-485E-902F-28EB5718D27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1d4868e-e7c5-4a0f-bea8-40f63a832f74"/>
    <ds:schemaRef ds:uri="069370df-1b75-469d-a9d4-424b0b9f5a6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303B7FC-1594-408F-B5B0-A5C5727E1C9E}">
  <ds:schemaRefs>
    <ds:schemaRef ds:uri="http://purl.org/dc/elements/1.1/"/>
    <ds:schemaRef ds:uri="http://purl.org/dc/terms/"/>
    <ds:schemaRef ds:uri="41d4868e-e7c5-4a0f-bea8-40f63a832f74"/>
    <ds:schemaRef ds:uri="http://schemas.microsoft.com/office/2006/metadata/properties"/>
    <ds:schemaRef ds:uri="http://purl.org/dc/dcmitype/"/>
    <ds:schemaRef ds:uri="http://schemas.microsoft.com/office/2006/documentManagement/types"/>
    <ds:schemaRef ds:uri="http://schemas.microsoft.com/office/infopath/2007/PartnerControls"/>
    <ds:schemaRef ds:uri="http://schemas.openxmlformats.org/package/2006/metadata/core-properties"/>
    <ds:schemaRef ds:uri="069370df-1b75-469d-a9d4-424b0b9f5a67"/>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5089</TotalTime>
  <Words>2298</Words>
  <Application>Microsoft Office PowerPoint</Application>
  <PresentationFormat>On-screen Show (4:3)</PresentationFormat>
  <Paragraphs>696</Paragraphs>
  <Slides>36</Slides>
  <Notes>36</Notes>
  <HiddenSlides>0</HiddenSlides>
  <MMClips>0</MMClips>
  <ScaleCrop>false</ScaleCrop>
  <HeadingPairs>
    <vt:vector size="8" baseType="variant">
      <vt:variant>
        <vt:lpstr>Fonts Used</vt:lpstr>
      </vt:variant>
      <vt:variant>
        <vt:i4>8</vt:i4>
      </vt:variant>
      <vt:variant>
        <vt:lpstr>Theme</vt:lpstr>
      </vt:variant>
      <vt:variant>
        <vt:i4>5</vt:i4>
      </vt:variant>
      <vt:variant>
        <vt:lpstr>Embedded OLE Servers</vt:lpstr>
      </vt:variant>
      <vt:variant>
        <vt:i4>1</vt:i4>
      </vt:variant>
      <vt:variant>
        <vt:lpstr>Slide Titles</vt:lpstr>
      </vt:variant>
      <vt:variant>
        <vt:i4>36</vt:i4>
      </vt:variant>
    </vt:vector>
  </HeadingPairs>
  <TitlesOfParts>
    <vt:vector size="50" baseType="lpstr">
      <vt:lpstr>Arial</vt:lpstr>
      <vt:lpstr>Arial </vt:lpstr>
      <vt:lpstr>Arial Narrow</vt:lpstr>
      <vt:lpstr>Calibri</vt:lpstr>
      <vt:lpstr>Georgia</vt:lpstr>
      <vt:lpstr>Helvetica Neue Medium</vt:lpstr>
      <vt:lpstr>Wingdings</vt:lpstr>
      <vt:lpstr>Wingdings 3</vt:lpstr>
      <vt:lpstr>RICommunications_white</vt:lpstr>
      <vt:lpstr>Custom Design</vt:lpstr>
      <vt:lpstr>2_Custom Design</vt:lpstr>
      <vt:lpstr>1_Custom Design</vt:lpstr>
      <vt:lpstr>Clarity</vt:lpstr>
      <vt:lpstr>Acrobat Document</vt:lpstr>
      <vt:lpstr>BXRC Club Meeting: 24 September, 2021</vt:lpstr>
      <vt:lpstr>Welcome!</vt:lpstr>
      <vt:lpstr>Flag</vt:lpstr>
      <vt:lpstr>Welcome!</vt:lpstr>
      <vt:lpstr>MUSTANG NEWS</vt:lpstr>
      <vt:lpstr>Mustang Raffle Car-Side Events</vt:lpstr>
      <vt:lpstr>Announcements</vt:lpstr>
      <vt:lpstr>Announcements</vt:lpstr>
      <vt:lpstr>TODAY’S SPEAKER</vt:lpstr>
      <vt:lpstr>FAIRFAX COUNTY DEER MANAGEMENT PROGRAM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Deer Management Data Collection - CWD Surveillance </vt:lpstr>
      <vt:lpstr>PowerPoint Presentation</vt:lpstr>
      <vt:lpstr>PowerPoint Presentation</vt:lpstr>
      <vt:lpstr>PowerPoint Presentation</vt:lpstr>
      <vt:lpstr>PowerPoint Presentation</vt:lpstr>
      <vt:lpstr>PowerPoint Presentation</vt:lpstr>
      <vt:lpstr>50/50 Drawing for BXRC Foundation</vt:lpstr>
      <vt:lpstr>Conclusion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BXRC Club Meeting: 8 January2021</dc:title>
  <dc:creator>Robert Polson</dc:creator>
  <cp:lastModifiedBy>Curtis Anderson</cp:lastModifiedBy>
  <cp:revision>168</cp:revision>
  <cp:lastPrinted>2021-07-30T00:37:48Z</cp:lastPrinted>
  <dcterms:created xsi:type="dcterms:W3CDTF">2021-01-08T03:47:14Z</dcterms:created>
  <dcterms:modified xsi:type="dcterms:W3CDTF">2021-09-24T00:26:13Z</dcterms:modified>
</cp:coreProperties>
</file>