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21"/>
  </p:notesMasterIdLst>
  <p:handoutMasterIdLst>
    <p:handoutMasterId r:id="rId22"/>
  </p:handoutMasterIdLst>
  <p:sldIdLst>
    <p:sldId id="560" r:id="rId8"/>
    <p:sldId id="455" r:id="rId9"/>
    <p:sldId id="547" r:id="rId10"/>
    <p:sldId id="578" r:id="rId11"/>
    <p:sldId id="581" r:id="rId12"/>
    <p:sldId id="579" r:id="rId13"/>
    <p:sldId id="559" r:id="rId14"/>
    <p:sldId id="583" r:id="rId15"/>
    <p:sldId id="584" r:id="rId16"/>
    <p:sldId id="558" r:id="rId17"/>
    <p:sldId id="582" r:id="rId18"/>
    <p:sldId id="461" r:id="rId19"/>
    <p:sldId id="448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0D7"/>
    <a:srgbClr val="000000"/>
    <a:srgbClr val="240CD2"/>
    <a:srgbClr val="00AEEF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90938" autoAdjust="0"/>
  </p:normalViewPr>
  <p:slideViewPr>
    <p:cSldViewPr>
      <p:cViewPr varScale="1">
        <p:scale>
          <a:sx n="73" d="100"/>
          <a:sy n="73" d="100"/>
        </p:scale>
        <p:origin x="1661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baileys-crossroads-rotary-club-networking-event-tickets-166707914861?aff=ebdssbea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07" y="3760781"/>
            <a:ext cx="8952186" cy="889439"/>
          </a:xfrm>
        </p:spPr>
        <p:txBody>
          <a:bodyPr/>
          <a:lstStyle/>
          <a:p>
            <a:pPr algn="ctr"/>
            <a:r>
              <a:rPr lang="en-US" sz="4000" b="1" dirty="0"/>
              <a:t>BXRC Club Meeting: 17 September,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57808" y="4666085"/>
            <a:ext cx="8923282" cy="660197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MicheLo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73E2B-F5BB-45CA-92CD-6FB32E92F2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920"/>
            <a:ext cx="2034540" cy="151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 2021 – </a:t>
            </a:r>
          </a:p>
          <a:p>
            <a:pPr marL="0" indent="0" algn="ctr">
              <a:buNone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governments and communities experience discourse is when humanity must shine and be the light of hope –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Peters</a:t>
            </a: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50/50 Drawing for BXRC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 Drawing</a:t>
            </a:r>
            <a:endParaRPr lang="en-US" sz="5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808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Juanita Balenger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Macharia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	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to report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Anniversaries:  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to report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Luquire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Welcome to our guests!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KaThandi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 – Mustang match up to $2,500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Dinner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Dogfish Head Ale House Mixer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0292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Joe, Dennis and Sam 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September 17, 2021: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8,500 Individual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26,200 Car side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6,250 Websites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10,750 Media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38,200 Mailing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  8,900 Mail Chimp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	</a:t>
            </a:r>
            <a:r>
              <a:rPr lang="en-US" sz="2800" b="1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Grand Total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	83, 230.95	Cash Balance (9/1)</a:t>
            </a: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334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SELLERS, CASHIERS and CHASE CAR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9/18: Warrenton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9/25 and 26: Occoquan Fall Festival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1054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9/22 - Membership Mixer, Dogfish Head Alehouse (Tijani)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https://www.eventbrite.com/e/baileys-crossroads-rotary-club-networking-event-tickets-166707914861?aff=ebdssbeac</a:t>
            </a:r>
            <a:endParaRPr lang="en-US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5:30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to 7:00 pm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9/24 – Fairfax County Animal Control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Earit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Powell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10/1 – Club Forum #2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10/6 – BXRC Board Meeting 7 pm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DG 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Borowski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Dinner at Wildfire at 7:00 pm (Neesa)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10/8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7610 Pat Borowski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10/15: 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Glasgow MS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 Powell, Principal,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10/22:  Palestinian Doctors in the Advanced Trauma Life Support (ATLS) Course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Walter Ruby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10/29:  Ghosts, Goons and a </a:t>
            </a:r>
            <a:r>
              <a:rPr lang="en-US" sz="2800" dirty="0" err="1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Bunnyman</a:t>
            </a: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Cindy Bennett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11/5:  Native American Heritage Month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Jean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Hovland</a:t>
            </a:r>
            <a:endParaRPr lang="en-US" sz="28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11/19:  Introduction Speech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Justin Carwile</a:t>
            </a: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12/3: 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Justice HS -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Tiffany Narcisse, Principal, </a:t>
            </a: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12/10:  Election Update and Forecast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Tom Davis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12/17:  Introduction Speech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Shona Person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purl.org/dc/terms/"/>
    <ds:schemaRef ds:uri="41d4868e-e7c5-4a0f-bea8-40f63a832f7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9370df-1b75-469d-a9d4-424b0b9f5a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538</Words>
  <Application>Microsoft Office PowerPoint</Application>
  <PresentationFormat>On-screen Show (4:3)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17 September, 2021</vt:lpstr>
      <vt:lpstr>Welcome!</vt:lpstr>
      <vt:lpstr>Flag</vt:lpstr>
      <vt:lpstr>Welcome!</vt:lpstr>
      <vt:lpstr>MUSTANG NEWS</vt:lpstr>
      <vt:lpstr>Mustang Raffle Car-Side Events</vt:lpstr>
      <vt:lpstr>Announcements</vt:lpstr>
      <vt:lpstr>Announcements</vt:lpstr>
      <vt:lpstr>Announcements</vt:lpstr>
      <vt:lpstr>TODAY’S SPEAKER</vt:lpstr>
      <vt:lpstr>50/50 Drawing for BXRC Foundation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161</cp:revision>
  <cp:lastPrinted>2021-07-30T00:37:48Z</cp:lastPrinted>
  <dcterms:created xsi:type="dcterms:W3CDTF">2021-01-08T03:47:14Z</dcterms:created>
  <dcterms:modified xsi:type="dcterms:W3CDTF">2021-09-16T22:07:26Z</dcterms:modified>
</cp:coreProperties>
</file>