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  <p:sldMasterId id="2147483720" r:id="rId7"/>
  </p:sldMasterIdLst>
  <p:notesMasterIdLst>
    <p:notesMasterId r:id="rId16"/>
  </p:notesMasterIdLst>
  <p:handoutMasterIdLst>
    <p:handoutMasterId r:id="rId17"/>
  </p:handoutMasterIdLst>
  <p:sldIdLst>
    <p:sldId id="560" r:id="rId8"/>
    <p:sldId id="455" r:id="rId9"/>
    <p:sldId id="547" r:id="rId10"/>
    <p:sldId id="578" r:id="rId11"/>
    <p:sldId id="559" r:id="rId12"/>
    <p:sldId id="558" r:id="rId13"/>
    <p:sldId id="461" r:id="rId14"/>
    <p:sldId id="448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olson" initials="RP" lastIdx="1" clrIdx="0">
    <p:extLst>
      <p:ext uri="{19B8F6BF-5375-455C-9EA6-DF929625EA0E}">
        <p15:presenceInfo xmlns:p15="http://schemas.microsoft.com/office/powerpoint/2012/main" userId="446503d68272ea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720D7"/>
    <a:srgbClr val="240CD2"/>
    <a:srgbClr val="000000"/>
    <a:srgbClr val="D91B5C"/>
    <a:srgbClr val="FF7600"/>
    <a:srgbClr val="005DAA"/>
    <a:srgbClr val="872175"/>
    <a:srgbClr val="009999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90909" autoAdjust="0"/>
  </p:normalViewPr>
  <p:slideViewPr>
    <p:cSldViewPr>
      <p:cViewPr varScale="1">
        <p:scale>
          <a:sx n="78" d="100"/>
          <a:sy n="78" d="100"/>
        </p:scale>
        <p:origin x="1517" y="67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-16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notesViewPr>
    <p:cSldViewPr>
      <p:cViewPr varScale="1">
        <p:scale>
          <a:sx n="65" d="100"/>
          <a:sy n="65" d="100"/>
        </p:scale>
        <p:origin x="3246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7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7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04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30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885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87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201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737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822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313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160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3479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476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076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1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500">
                <a:latin typeface="Georgia"/>
                <a:cs typeface="Georgia"/>
              </a:defRPr>
            </a:lvl4pPr>
            <a:lvl5pPr>
              <a:defRPr sz="1500">
                <a:latin typeface="Georgia"/>
                <a:cs typeface="Georgi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19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81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515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0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  <p:sldLayoutId id="214748371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8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dirtandnoise.com/2011/07/dear-america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80786" cy="1219200"/>
          </a:xfrm>
        </p:spPr>
        <p:txBody>
          <a:bodyPr/>
          <a:lstStyle/>
          <a:p>
            <a:pPr algn="ctr"/>
            <a:r>
              <a:rPr lang="en-US" sz="4000" b="1" dirty="0"/>
              <a:t>BXRC Club Meeting: 9 July, 2021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342951B-AB3D-420F-B0D2-938EC14296B7}"/>
              </a:ext>
            </a:extLst>
          </p:cNvPr>
          <p:cNvSpPr txBox="1">
            <a:spLocks/>
          </p:cNvSpPr>
          <p:nvPr/>
        </p:nvSpPr>
        <p:spPr>
          <a:xfrm>
            <a:off x="1600200" y="2819399"/>
            <a:ext cx="5867400" cy="1219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00AEEF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 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 "/>
                <a:ea typeface="+mn-ea"/>
              </a:rPr>
              <a:t>Rotary Club of Bailey’s Crossroads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 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B1E5C-1364-4463-A53E-A8C3439D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002"/>
            <a:ext cx="3792041" cy="22861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AE5606-D188-4335-BCC6-E9D0AF047E4E}"/>
              </a:ext>
            </a:extLst>
          </p:cNvPr>
          <p:cNvSpPr>
            <a:spLocks noGrp="1"/>
          </p:cNvSpPr>
          <p:nvPr/>
        </p:nvSpPr>
        <p:spPr>
          <a:xfrm>
            <a:off x="-30874" y="5076497"/>
            <a:ext cx="9129548" cy="748863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</a:rPr>
              <a:t>1st CLUB FORUM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0422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Welcome!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+mn-lt"/>
              </a:rPr>
              <a:t>Welcome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+mn-lt"/>
              </a:rPr>
              <a:t>Chat before the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+mn-lt"/>
              </a:rPr>
              <a:t>0730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+mn-lt"/>
              </a:rPr>
              <a:t>Rise for the Pledge of Allegiance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+mn-lt"/>
              </a:rPr>
              <a:t>Michelle Peters</a:t>
            </a:r>
          </a:p>
        </p:txBody>
      </p:sp>
    </p:spTree>
    <p:extLst>
      <p:ext uri="{BB962C8B-B14F-4D97-AF65-F5344CB8AC3E}">
        <p14:creationId xmlns:p14="http://schemas.microsoft.com/office/powerpoint/2010/main" val="22181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Flag</a:t>
            </a:r>
          </a:p>
        </p:txBody>
      </p:sp>
      <p:pic>
        <p:nvPicPr>
          <p:cNvPr id="3" name="Picture 2" descr="A close up of a flag&#10;&#10;Description automatically generated">
            <a:extLst>
              <a:ext uri="{FF2B5EF4-FFF2-40B4-BE49-F238E27FC236}">
                <a16:creationId xmlns:a16="http://schemas.microsoft.com/office/drawing/2014/main" id="{D327E959-CBEA-444B-B386-5F1958E91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6400" y="1091253"/>
            <a:ext cx="7315200" cy="5474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F87678-352C-4274-A75D-246CDFA4A445}"/>
              </a:ext>
            </a:extLst>
          </p:cNvPr>
          <p:cNvSpPr txBox="1"/>
          <p:nvPr/>
        </p:nvSpPr>
        <p:spPr>
          <a:xfrm>
            <a:off x="1676400" y="6632423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4" tooltip="http://www.dirtandnoise.com/2011/07/dear-america.html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5" tooltip="https://creativecommons.org/licenses/by-nd/3.0/"/>
              </a:rPr>
              <a:t>CC BY-ND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/>
              <a:t>Welcome!</a:t>
            </a:r>
            <a:endParaRPr lang="en-US" sz="3000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2600" dirty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Invocation: 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Juanita Balenger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  <a:buNone/>
            </a:pPr>
            <a:endParaRPr lang="en-US" sz="2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Birthdays: 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Susan Lydick (7/10), Kathleen Kaspar-Paty (7/15); Rob Cannon (7/22)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Song: 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Kaspar-Paty</a:t>
            </a: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Guests: 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Gul, Melvin Witten, Vilma Blanco-Pacheco</a:t>
            </a:r>
            <a:endParaRPr lang="en-US" sz="2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Mustang news – Sam and Dennis.</a:t>
            </a: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4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2578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lang="en-US" sz="2700" u="sng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7/23 – Techniques for Selling Mustang Raffle Tickets - Ian Charles/Rob Cannon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7/25 - Come one come all for a family picnic and entertainment  at Mason District Park at </a:t>
            </a:r>
            <a:r>
              <a:rPr lang="en-US" sz="2700" b="1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6:00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address is : 6621 Columbia Pike. Bring chairs or blanket and your own dinner. Please bring no wine or beer. The Sean Healy Celtic trio will start at </a:t>
            </a:r>
            <a:r>
              <a:rPr lang="en-US" sz="2700" b="1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7:30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amphitheater. See you  there!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7/30 – Introduction Speech - Christine Hunter</a:t>
            </a: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9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CD66-DD96-4204-92CF-0ABCE81B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TODAY’S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285E-483D-41AE-BD49-4974EFC9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BXRC Citizens of the Year – The Outreach Program - Michelle and Bobby </a:t>
            </a:r>
            <a:r>
              <a:rPr lang="en-US" sz="3200" dirty="0" err="1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3533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487362"/>
          </a:xfrm>
        </p:spPr>
        <p:txBody>
          <a:bodyPr/>
          <a:lstStyle/>
          <a:p>
            <a:r>
              <a:rPr lang="en-US" sz="3000" b="1" dirty="0"/>
              <a:t>Conclusion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Stand for the 4-way Test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7600"/>
                </a:solidFill>
                <a:latin typeface="+mn-lt"/>
              </a:rPr>
              <a:t>Of the things we think, say, or do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Is it the TRUTH?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Is it FAIR to all concerned?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Will it build GOODWILL and BETTER FRIENDSHIPS?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Will it be BENEFICIAL to all concerned?</a:t>
            </a:r>
          </a:p>
        </p:txBody>
      </p:sp>
    </p:spTree>
    <p:extLst>
      <p:ext uri="{BB962C8B-B14F-4D97-AF65-F5344CB8AC3E}">
        <p14:creationId xmlns:p14="http://schemas.microsoft.com/office/powerpoint/2010/main" val="29649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066800" y="2895599"/>
            <a:ext cx="5867400" cy="1219201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  <a:latin typeface="Arial 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rial "/>
              </a:rPr>
              <a:t>Rotary Club of Bailey’s Crossroad</a:t>
            </a:r>
            <a:endParaRPr lang="en-US" sz="2400" dirty="0">
              <a:latin typeface="Arial "/>
            </a:endParaRPr>
          </a:p>
        </p:txBody>
      </p:sp>
      <p:pic>
        <p:nvPicPr>
          <p:cNvPr id="8" name="Picture 2" descr="C:\Users\davisj\Desktop\RotarySignature_RGB-DRA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1752600"/>
            <a:ext cx="60801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6" ma:contentTypeDescription="Create a new document." ma:contentTypeScope="" ma:versionID="1c567ca390b1b89cc578236ad1e22c02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ee3739f369905226239d112920442a65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D2A104-4A3B-4D53-802D-298E3EC2BF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CE97EF-BBA7-485E-902F-28EB5718D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03B7FC-1594-408F-B5B0-A5C5727E1C9E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69370df-1b75-469d-a9d4-424b0b9f5a67"/>
    <ds:schemaRef ds:uri="41d4868e-e7c5-4a0f-bea8-40f63a832f74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279</Words>
  <Application>Microsoft Office PowerPoint</Application>
  <PresentationFormat>On-screen Show (4:3)</PresentationFormat>
  <Paragraphs>83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</vt:lpstr>
      <vt:lpstr>Arial Narrow</vt:lpstr>
      <vt:lpstr>Calibri</vt:lpstr>
      <vt:lpstr>Georgia</vt:lpstr>
      <vt:lpstr>RICommunications_white</vt:lpstr>
      <vt:lpstr>Custom Design</vt:lpstr>
      <vt:lpstr>2_Custom Design</vt:lpstr>
      <vt:lpstr>1_Custom Design</vt:lpstr>
      <vt:lpstr>BXRC Club Meeting: 9 July, 2021</vt:lpstr>
      <vt:lpstr>Welcome!</vt:lpstr>
      <vt:lpstr>Flag</vt:lpstr>
      <vt:lpstr>Welcome!</vt:lpstr>
      <vt:lpstr>Announcements</vt:lpstr>
      <vt:lpstr>TODAY’S SPEAKER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BXRC Club Meeting: 8 January2021</dc:title>
  <dc:creator>Robert Polson</dc:creator>
  <cp:lastModifiedBy>Curtis Anderson</cp:lastModifiedBy>
  <cp:revision>75</cp:revision>
  <cp:lastPrinted>2021-07-15T21:05:04Z</cp:lastPrinted>
  <dcterms:created xsi:type="dcterms:W3CDTF">2021-01-08T03:47:14Z</dcterms:created>
  <dcterms:modified xsi:type="dcterms:W3CDTF">2021-07-15T22:43:31Z</dcterms:modified>
</cp:coreProperties>
</file>