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8" r:id="rId2"/>
    <p:sldId id="256" r:id="rId3"/>
    <p:sldId id="269" r:id="rId4"/>
    <p:sldId id="257" r:id="rId5"/>
    <p:sldId id="259" r:id="rId6"/>
    <p:sldId id="277" r:id="rId7"/>
    <p:sldId id="267" r:id="rId8"/>
    <p:sldId id="275" r:id="rId9"/>
    <p:sldId id="276" r:id="rId10"/>
    <p:sldId id="272" r:id="rId11"/>
    <p:sldId id="273" r:id="rId12"/>
    <p:sldId id="274" r:id="rId13"/>
    <p:sldId id="261" r:id="rId14"/>
    <p:sldId id="265" r:id="rId15"/>
    <p:sldId id="262" r:id="rId16"/>
    <p:sldId id="278" r:id="rId17"/>
    <p:sldId id="264" r:id="rId18"/>
    <p:sldId id="263" r:id="rId19"/>
    <p:sldId id="270" r:id="rId20"/>
    <p:sldId id="258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6395A0-7BD1-4B00-A9C8-32EC56D9A233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E347C-ACCA-4EA7-AC08-110DB1B667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2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E347C-ACCA-4EA7-AC08-110DB1B6672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8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6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90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321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1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8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74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5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98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17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9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80411-4BA4-4C1C-8354-6F40110463F8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BFFA-BA44-4EA4-B773-50529E271A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40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524000"/>
            <a:ext cx="3810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614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Speaker Topics for 2021-2022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Lyme Disease</a:t>
            </a:r>
          </a:p>
          <a:p>
            <a:r>
              <a:rPr lang="en-US" dirty="0"/>
              <a:t>Loudoun County is in the top counties in the Commonwealth of Virginia for Lyme Disease cases</a:t>
            </a:r>
          </a:p>
          <a:p>
            <a:r>
              <a:rPr lang="en-US" dirty="0"/>
              <a:t>Trauma Across the Life Course</a:t>
            </a:r>
          </a:p>
          <a:p>
            <a:r>
              <a:rPr lang="en-US" dirty="0"/>
              <a:t>This would be important as it relates to community service and assisting those effected by trauma.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4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Topics for Speakers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Leadership Skills through Volunteering &amp; Internships</a:t>
            </a:r>
          </a:p>
          <a:p>
            <a:r>
              <a:rPr lang="en-US" dirty="0"/>
              <a:t>It would provide a good overview for what can be gained by volunteering (with Rotary).</a:t>
            </a:r>
          </a:p>
          <a:p>
            <a:r>
              <a:rPr lang="en-US" dirty="0" smtClean="0"/>
              <a:t>Cultural</a:t>
            </a:r>
          </a:p>
          <a:p>
            <a:r>
              <a:rPr lang="en-US" dirty="0"/>
              <a:t>S</a:t>
            </a:r>
            <a:r>
              <a:rPr lang="en-US" dirty="0" smtClean="0"/>
              <a:t>ocial </a:t>
            </a:r>
          </a:p>
          <a:p>
            <a:r>
              <a:rPr lang="en-US" dirty="0"/>
              <a:t>W</a:t>
            </a:r>
            <a:r>
              <a:rPr lang="en-US" dirty="0" smtClean="0"/>
              <a:t>orld </a:t>
            </a:r>
            <a:r>
              <a:rPr lang="en-US" dirty="0"/>
              <a:t>issues </a:t>
            </a:r>
          </a:p>
        </p:txBody>
      </p:sp>
    </p:spTree>
    <p:extLst>
      <p:ext uri="{BB962C8B-B14F-4D97-AF65-F5344CB8AC3E}">
        <p14:creationId xmlns:p14="http://schemas.microsoft.com/office/powerpoint/2010/main" val="1934389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Topics for Speakers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Basics of Conflict Resolution</a:t>
            </a:r>
          </a:p>
          <a:p>
            <a:r>
              <a:rPr lang="en-US" dirty="0" smtClean="0"/>
              <a:t>Discovering Common Ground in Challenging</a:t>
            </a:r>
          </a:p>
          <a:p>
            <a:r>
              <a:rPr lang="en-US" dirty="0" smtClean="0"/>
              <a:t>Situations</a:t>
            </a:r>
          </a:p>
          <a:p>
            <a:r>
              <a:rPr lang="en-US" dirty="0" smtClean="0"/>
              <a:t>How to Run an Effective Meeting</a:t>
            </a:r>
          </a:p>
          <a:p>
            <a:r>
              <a:rPr lang="en-US" dirty="0"/>
              <a:t>Public Policy and </a:t>
            </a:r>
            <a:r>
              <a:rPr lang="en-US" dirty="0" smtClean="0"/>
              <a:t>Law</a:t>
            </a:r>
          </a:p>
          <a:p>
            <a:r>
              <a:rPr lang="en-US" dirty="0" smtClean="0"/>
              <a:t>Loudoun County Land and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3891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1</a:t>
            </a:r>
            <a:r>
              <a:rPr lang="en-US" u="sng" baseline="30000" dirty="0" smtClean="0"/>
              <a:t>st</a:t>
            </a:r>
            <a:r>
              <a:rPr lang="en-US" u="sng" dirty="0" smtClean="0"/>
              <a:t> Six Months Meeting Schedule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July 12, 2021    </a:t>
            </a:r>
          </a:p>
          <a:p>
            <a:r>
              <a:rPr lang="en-US" dirty="0" smtClean="0"/>
              <a:t>July 26, 2021</a:t>
            </a:r>
          </a:p>
          <a:p>
            <a:r>
              <a:rPr lang="en-US" dirty="0" smtClean="0"/>
              <a:t>August 9, 2021</a:t>
            </a:r>
          </a:p>
          <a:p>
            <a:r>
              <a:rPr lang="en-US" dirty="0" smtClean="0"/>
              <a:t>August 23, 2021</a:t>
            </a:r>
          </a:p>
          <a:p>
            <a:r>
              <a:rPr lang="en-US" dirty="0" smtClean="0"/>
              <a:t>September 6, 2021 </a:t>
            </a:r>
            <a:r>
              <a:rPr lang="en-US" b="1" i="1" dirty="0" smtClean="0"/>
              <a:t>Labor Day</a:t>
            </a:r>
          </a:p>
          <a:p>
            <a:r>
              <a:rPr lang="en-US" dirty="0"/>
              <a:t>Evening Social/Meeting Thursday Sept 9</a:t>
            </a:r>
          </a:p>
          <a:p>
            <a:r>
              <a:rPr lang="en-US" dirty="0"/>
              <a:t>5:30 PM to 7:30 </a:t>
            </a:r>
            <a:r>
              <a:rPr lang="en-US" dirty="0" smtClean="0"/>
              <a:t>PM  Bungalow Lakehouse</a:t>
            </a:r>
            <a:endParaRPr lang="en-US" dirty="0"/>
          </a:p>
          <a:p>
            <a:endParaRPr lang="en-US" b="1" i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873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6 Months Club Calendar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13, 2021</a:t>
            </a:r>
          </a:p>
          <a:p>
            <a:r>
              <a:rPr lang="en-US" dirty="0"/>
              <a:t>September 27, 2021</a:t>
            </a:r>
          </a:p>
          <a:p>
            <a:r>
              <a:rPr lang="en-US" b="1" dirty="0"/>
              <a:t>October 11 Holiday      Indigenous Day AKA Columbus Day   </a:t>
            </a:r>
            <a:r>
              <a:rPr lang="en-US" dirty="0"/>
              <a:t>  </a:t>
            </a:r>
            <a:r>
              <a:rPr lang="en-US" b="1" dirty="0"/>
              <a:t>No day meeting</a:t>
            </a:r>
            <a:endParaRPr lang="en-US" dirty="0"/>
          </a:p>
          <a:p>
            <a:r>
              <a:rPr lang="en-US" dirty="0"/>
              <a:t>Evening Social/meeting will be on </a:t>
            </a:r>
            <a:r>
              <a:rPr lang="en-US" dirty="0" err="1"/>
              <a:t>Thur</a:t>
            </a:r>
            <a:r>
              <a:rPr lang="en-US" dirty="0"/>
              <a:t> 10/14</a:t>
            </a:r>
          </a:p>
          <a:p>
            <a:r>
              <a:rPr lang="en-US" dirty="0"/>
              <a:t>5:30PM to </a:t>
            </a:r>
            <a:r>
              <a:rPr lang="en-US" dirty="0" smtClean="0"/>
              <a:t>7:30PM Bungalow Lakehouse</a:t>
            </a:r>
            <a:endParaRPr lang="en-US" dirty="0"/>
          </a:p>
          <a:p>
            <a:r>
              <a:rPr lang="en-US" dirty="0"/>
              <a:t>October 25,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5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First 6 months </a:t>
            </a:r>
            <a:r>
              <a:rPr lang="en-US" u="sng" dirty="0"/>
              <a:t>M</a:t>
            </a:r>
            <a:r>
              <a:rPr lang="en-US" u="sng" dirty="0" smtClean="0"/>
              <a:t>eeting </a:t>
            </a:r>
            <a:r>
              <a:rPr lang="en-US" u="sng" dirty="0"/>
              <a:t>S</a:t>
            </a:r>
            <a:r>
              <a:rPr lang="en-US" u="sng" dirty="0" smtClean="0"/>
              <a:t>chedule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a-DK" dirty="0" smtClean="0"/>
          </a:p>
          <a:p>
            <a:r>
              <a:rPr lang="da-DK" dirty="0" smtClean="0"/>
              <a:t>November </a:t>
            </a:r>
            <a:r>
              <a:rPr lang="da-DK" dirty="0"/>
              <a:t>8, 2021</a:t>
            </a:r>
          </a:p>
          <a:p>
            <a:r>
              <a:rPr lang="da-DK" dirty="0"/>
              <a:t>November 22, 2021</a:t>
            </a:r>
          </a:p>
          <a:p>
            <a:r>
              <a:rPr lang="da-DK" dirty="0" smtClean="0"/>
              <a:t>December 3, 2021   Friday Holiday Party </a:t>
            </a:r>
          </a:p>
          <a:p>
            <a:r>
              <a:rPr lang="da-DK" dirty="0" smtClean="0"/>
              <a:t>December </a:t>
            </a:r>
            <a:r>
              <a:rPr lang="da-DK" dirty="0"/>
              <a:t>6, 2021</a:t>
            </a:r>
          </a:p>
          <a:p>
            <a:r>
              <a:rPr lang="da-DK" dirty="0"/>
              <a:t>December  20,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997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Sterling Officers for 2021-2022</a:t>
            </a:r>
            <a:endParaRPr lang="en-US" sz="36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78363"/>
          </a:xfrm>
        </p:spPr>
        <p:txBody>
          <a:bodyPr/>
          <a:lstStyle/>
          <a:p>
            <a:r>
              <a:rPr lang="en-US" sz="2800" dirty="0" smtClean="0"/>
              <a:t>President - Linda Walker</a:t>
            </a:r>
          </a:p>
          <a:p>
            <a:r>
              <a:rPr lang="en-US" sz="2800" dirty="0" smtClean="0"/>
              <a:t>Secretary - Gary Brown</a:t>
            </a:r>
          </a:p>
          <a:p>
            <a:r>
              <a:rPr lang="en-US" sz="2800" dirty="0" smtClean="0"/>
              <a:t>Treasurer - Gloria </a:t>
            </a:r>
            <a:r>
              <a:rPr lang="en-US" sz="2800" dirty="0" err="1" smtClean="0"/>
              <a:t>Ngwenya-Mpofu</a:t>
            </a:r>
            <a:endParaRPr lang="en-US" sz="2800" dirty="0" smtClean="0"/>
          </a:p>
          <a:p>
            <a:r>
              <a:rPr lang="en-US" sz="2800" dirty="0" smtClean="0"/>
              <a:t>Foundation </a:t>
            </a:r>
            <a:r>
              <a:rPr lang="en-US" sz="2800" dirty="0"/>
              <a:t>Chair </a:t>
            </a:r>
            <a:r>
              <a:rPr lang="en-US" sz="2800" dirty="0" smtClean="0"/>
              <a:t>- Ingrid </a:t>
            </a:r>
            <a:r>
              <a:rPr lang="en-US" sz="2800" dirty="0" err="1" smtClean="0"/>
              <a:t>Streich</a:t>
            </a:r>
            <a:endParaRPr lang="en-US" sz="2800" dirty="0" smtClean="0"/>
          </a:p>
          <a:p>
            <a:r>
              <a:rPr lang="en-US" sz="2800" dirty="0" smtClean="0"/>
              <a:t>Membership Chair - Judy Brittle </a:t>
            </a:r>
          </a:p>
          <a:p>
            <a:r>
              <a:rPr lang="en-US" sz="2800" dirty="0" smtClean="0"/>
              <a:t>Past </a:t>
            </a:r>
            <a:r>
              <a:rPr lang="en-US" sz="2800" dirty="0"/>
              <a:t>President – Katie </a:t>
            </a:r>
            <a:r>
              <a:rPr lang="en-US" sz="2800" dirty="0" err="1" smtClean="0"/>
              <a:t>Tzitzouris</a:t>
            </a:r>
            <a:endParaRPr lang="en-US" sz="2800" dirty="0" smtClean="0"/>
          </a:p>
          <a:p>
            <a:r>
              <a:rPr lang="en-US" sz="2800" dirty="0" smtClean="0"/>
              <a:t>SAA- Vacant</a:t>
            </a:r>
          </a:p>
          <a:p>
            <a:r>
              <a:rPr lang="en-US" sz="2800" dirty="0" smtClean="0"/>
              <a:t>Hospitality Vonda McCrae</a:t>
            </a:r>
          </a:p>
          <a:p>
            <a:r>
              <a:rPr lang="en-US" sz="2800" dirty="0" smtClean="0"/>
              <a:t>Colleen </a:t>
            </a:r>
            <a:r>
              <a:rPr lang="en-US" sz="2800" dirty="0" err="1" smtClean="0"/>
              <a:t>Radich</a:t>
            </a:r>
            <a:r>
              <a:rPr lang="en-US" sz="2800" dirty="0" smtClean="0"/>
              <a:t> – Public Image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37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Board Meetings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July 21, 2021</a:t>
            </a:r>
          </a:p>
          <a:p>
            <a:r>
              <a:rPr lang="en-US" dirty="0" smtClean="0"/>
              <a:t>August 18, 2021</a:t>
            </a:r>
          </a:p>
          <a:p>
            <a:r>
              <a:rPr lang="en-US" dirty="0" smtClean="0"/>
              <a:t>September 22, 2021</a:t>
            </a:r>
          </a:p>
          <a:p>
            <a:r>
              <a:rPr lang="en-US" dirty="0" smtClean="0"/>
              <a:t>October 20*, 2021</a:t>
            </a:r>
          </a:p>
          <a:p>
            <a:r>
              <a:rPr lang="en-US" dirty="0" smtClean="0"/>
              <a:t>November 17*, 2021</a:t>
            </a:r>
          </a:p>
          <a:p>
            <a:r>
              <a:rPr lang="en-US" dirty="0" smtClean="0"/>
              <a:t>December 15, 2021</a:t>
            </a:r>
          </a:p>
          <a:p>
            <a:r>
              <a:rPr lang="en-US" dirty="0" smtClean="0"/>
              <a:t>All committee chairs to present 10 minute report.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516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President Presides Over The Meeting:</a:t>
            </a:r>
          </a:p>
          <a:p>
            <a:r>
              <a:rPr lang="en-US" dirty="0" smtClean="0"/>
              <a:t>President reads mission </a:t>
            </a:r>
            <a:r>
              <a:rPr lang="en-US" dirty="0"/>
              <a:t>s</a:t>
            </a:r>
            <a:r>
              <a:rPr lang="en-US" dirty="0" smtClean="0"/>
              <a:t>tatement   </a:t>
            </a:r>
          </a:p>
          <a:p>
            <a:r>
              <a:rPr lang="en-US" dirty="0" smtClean="0"/>
              <a:t>Pledge Of Allegiance    Member</a:t>
            </a:r>
          </a:p>
          <a:p>
            <a:r>
              <a:rPr lang="en-US" dirty="0" smtClean="0"/>
              <a:t>This Day – Week - Month in History Member</a:t>
            </a:r>
          </a:p>
          <a:p>
            <a:r>
              <a:rPr lang="en-US" dirty="0" smtClean="0"/>
              <a:t>Guest Speaker introduced by Member</a:t>
            </a:r>
          </a:p>
          <a:p>
            <a:r>
              <a:rPr lang="en-US" dirty="0" smtClean="0"/>
              <a:t>Lunch – Fellowship</a:t>
            </a:r>
          </a:p>
          <a:p>
            <a:r>
              <a:rPr lang="en-US" dirty="0" smtClean="0"/>
              <a:t>Announcements   President/secretary or club member</a:t>
            </a:r>
          </a:p>
          <a:p>
            <a:r>
              <a:rPr lang="en-US" dirty="0" smtClean="0"/>
              <a:t>Happy $$$$$$$$  SAA/Members</a:t>
            </a:r>
            <a:r>
              <a:rPr lang="en-US" b="1" dirty="0" smtClean="0"/>
              <a:t> </a:t>
            </a:r>
            <a:r>
              <a:rPr lang="en-US" dirty="0" smtClean="0"/>
              <a:t>- 4 Way Test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7479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/>
              <a:t>Help </a:t>
            </a:r>
            <a:r>
              <a:rPr lang="en-US" b="1" i="1" u="sng" dirty="0" err="1" smtClean="0"/>
              <a:t>Roteractors</a:t>
            </a:r>
            <a:r>
              <a:rPr lang="en-US" b="1" i="1" u="sng" dirty="0"/>
              <a:t>..</a:t>
            </a:r>
            <a:endParaRPr lang="en-US" u="sn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380456"/>
            <a:ext cx="5715000" cy="296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094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Linda Pruitt Walker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President elect of Sterling Rotary Club 2021-2022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58859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Inspirational Quote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6629400" cy="518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0526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 descr="https://ci4.googleusercontent.com/proxy/ZHy9OO03PU7hO9gn1Qcq-KcvQtC2NNXaoGd94ChkUA_kND0se7QjHfZZV07asmxtRh2eO0d8Z5-7N8tnDOYCMxb4U2c74SzV47V2nCxkjHp0G1DWPcpgLBVtIs0QtE9REpzTYesTreKK=s0-d-e1-ft#https://files.constantcontact.com/4ed1e6cd501/1de5ba10-83fe-487b-8e93-b5ea108da5ec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2226537"/>
            <a:ext cx="8534401" cy="121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0870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Beginning!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472282"/>
            <a:ext cx="6172200" cy="500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50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Linda Walker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0010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Born in Greenville South Carolina</a:t>
            </a:r>
          </a:p>
          <a:p>
            <a:r>
              <a:rPr lang="en-US" dirty="0"/>
              <a:t>Lived in New Jersey, New York and Pittsburgh</a:t>
            </a:r>
          </a:p>
          <a:p>
            <a:r>
              <a:rPr lang="en-US" dirty="0" smtClean="0"/>
              <a:t>2 Brothers and 2 sisters</a:t>
            </a:r>
          </a:p>
          <a:p>
            <a:r>
              <a:rPr lang="en-US" dirty="0" smtClean="0"/>
              <a:t>Graduate of Jersey City State College</a:t>
            </a:r>
          </a:p>
          <a:p>
            <a:r>
              <a:rPr lang="en-US" dirty="0" smtClean="0"/>
              <a:t>Married and have 2 Daughters   </a:t>
            </a:r>
          </a:p>
          <a:p>
            <a:r>
              <a:rPr lang="en-US" dirty="0" smtClean="0"/>
              <a:t>3 Grandsons (Isaac, Owen and Henry)</a:t>
            </a:r>
          </a:p>
          <a:p>
            <a:r>
              <a:rPr lang="en-US" dirty="0" smtClean="0"/>
              <a:t>Lived in Sterling since 1979</a:t>
            </a:r>
          </a:p>
          <a:p>
            <a:r>
              <a:rPr lang="en-US" dirty="0" smtClean="0"/>
              <a:t>MCI Telecommunications  – Real Estate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091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258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u="sng" dirty="0" smtClean="0"/>
              <a:t>Vision </a:t>
            </a:r>
            <a:r>
              <a:rPr lang="en-US" u="sng" dirty="0"/>
              <a:t>F</a:t>
            </a:r>
            <a:r>
              <a:rPr lang="en-US" u="sng" dirty="0" smtClean="0"/>
              <a:t>or </a:t>
            </a:r>
            <a:r>
              <a:rPr lang="en-US" u="sng" dirty="0"/>
              <a:t>O</a:t>
            </a:r>
            <a:r>
              <a:rPr lang="en-US" u="sng" dirty="0" smtClean="0"/>
              <a:t>ur </a:t>
            </a:r>
            <a:r>
              <a:rPr lang="en-US" u="sng" dirty="0"/>
              <a:t>C</a:t>
            </a:r>
            <a:r>
              <a:rPr lang="en-US" u="sng" dirty="0" smtClean="0"/>
              <a:t>lub!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Together</a:t>
            </a:r>
            <a:r>
              <a:rPr lang="en-US" dirty="0"/>
              <a:t>, we see </a:t>
            </a:r>
            <a:r>
              <a:rPr lang="en-US" dirty="0" smtClean="0"/>
              <a:t>a community </a:t>
            </a:r>
            <a:r>
              <a:rPr lang="en-US" dirty="0"/>
              <a:t>where people unite and take action to create lasting </a:t>
            </a:r>
            <a:r>
              <a:rPr lang="en-US" dirty="0" smtClean="0"/>
              <a:t>change for the betterment </a:t>
            </a:r>
            <a:r>
              <a:rPr lang="en-US" dirty="0"/>
              <a:t>in our communities, and in ourselves.</a:t>
            </a: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152400"/>
            <a:ext cx="143476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744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Heard it Through The Grapevine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Social Events</a:t>
            </a:r>
          </a:p>
          <a:p>
            <a:r>
              <a:rPr lang="en-US" dirty="0" smtClean="0"/>
              <a:t>Variety of Speakers</a:t>
            </a:r>
          </a:p>
          <a:p>
            <a:r>
              <a:rPr lang="en-US" dirty="0" smtClean="0"/>
              <a:t>Partnering with Other Clubs</a:t>
            </a:r>
          </a:p>
          <a:p>
            <a:r>
              <a:rPr lang="en-US" dirty="0" smtClean="0"/>
              <a:t>Weekend Gatherings</a:t>
            </a:r>
          </a:p>
          <a:p>
            <a:r>
              <a:rPr lang="en-US" dirty="0" smtClean="0"/>
              <a:t>Bowling</a:t>
            </a:r>
          </a:p>
          <a:p>
            <a:r>
              <a:rPr lang="en-US" dirty="0" smtClean="0"/>
              <a:t>Wineries (non drinkers invited)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740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Community Outreach 2021-2022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Algonkian Clean Up  -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Colleen Radish</a:t>
            </a:r>
          </a:p>
          <a:p>
            <a:r>
              <a:rPr lang="en-US" dirty="0" smtClean="0"/>
              <a:t>Food For Neighbors  </a:t>
            </a:r>
          </a:p>
          <a:p>
            <a:r>
              <a:rPr lang="en-US" dirty="0" smtClean="0"/>
              <a:t>Gary Brown </a:t>
            </a:r>
          </a:p>
          <a:p>
            <a:r>
              <a:rPr lang="en-US" dirty="0" smtClean="0"/>
              <a:t>Flags For Heroes </a:t>
            </a:r>
          </a:p>
          <a:p>
            <a:r>
              <a:rPr lang="en-US" dirty="0" smtClean="0"/>
              <a:t>John </a:t>
            </a:r>
            <a:r>
              <a:rPr lang="en-US" dirty="0" err="1" smtClean="0"/>
              <a:t>Slye</a:t>
            </a:r>
            <a:r>
              <a:rPr lang="en-US" dirty="0" smtClean="0"/>
              <a:t> and Bob </a:t>
            </a:r>
            <a:r>
              <a:rPr lang="en-US" dirty="0" err="1" smtClean="0"/>
              <a:t>Caines</a:t>
            </a:r>
            <a:endParaRPr lang="en-US" dirty="0" smtClean="0"/>
          </a:p>
          <a:p>
            <a:r>
              <a:rPr lang="en-US" dirty="0" smtClean="0"/>
              <a:t>Salvation Army Ringing the Bell</a:t>
            </a:r>
          </a:p>
          <a:p>
            <a:r>
              <a:rPr lang="en-US" dirty="0" smtClean="0"/>
              <a:t> Judy Brittle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56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Fundraisers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 Golf would replace Golf Tournament</a:t>
            </a:r>
          </a:p>
          <a:p>
            <a:r>
              <a:rPr lang="en-US" dirty="0" smtClean="0"/>
              <a:t>Family friendly              </a:t>
            </a:r>
          </a:p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819400"/>
            <a:ext cx="3914775" cy="321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819400"/>
            <a:ext cx="4026470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3172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Flag for Heroes Fundraisers</a:t>
            </a:r>
            <a:endParaRPr lang="en-US" u="sng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787" y="1905000"/>
            <a:ext cx="3300413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905001"/>
            <a:ext cx="3962400" cy="2625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2706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3053</TotalTime>
  <Words>442</Words>
  <Application>Microsoft Office PowerPoint</Application>
  <PresentationFormat>On-screen Show (4:3)</PresentationFormat>
  <Paragraphs>107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Linda Pruitt Walker</vt:lpstr>
      <vt:lpstr>In The Beginning!</vt:lpstr>
      <vt:lpstr>Linda Walker</vt:lpstr>
      <vt:lpstr>        Vision For Our Club!  Together, we see a community where people unite and take action to create lasting change for the betterment in our communities, and in ourselves.</vt:lpstr>
      <vt:lpstr>Heard it Through The Grapevine</vt:lpstr>
      <vt:lpstr>Community Outreach 2021-2022</vt:lpstr>
      <vt:lpstr>Fundraisers</vt:lpstr>
      <vt:lpstr>Flag for Heroes Fundraisers</vt:lpstr>
      <vt:lpstr>Speaker Topics for 2021-2022</vt:lpstr>
      <vt:lpstr>Topics for Speakers</vt:lpstr>
      <vt:lpstr>Topics for Speakers</vt:lpstr>
      <vt:lpstr>1st Six Months Meeting Schedule</vt:lpstr>
      <vt:lpstr>6 Months Club Calendar</vt:lpstr>
      <vt:lpstr>First 6 months Meeting Schedule</vt:lpstr>
      <vt:lpstr>Sterling Officers for 2021-2022</vt:lpstr>
      <vt:lpstr>Board Meetings</vt:lpstr>
      <vt:lpstr>Agenda</vt:lpstr>
      <vt:lpstr>Help Roteractors..</vt:lpstr>
      <vt:lpstr>Inspirational Quote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Linda Walker</dc:title>
  <dc:creator>linda walker</dc:creator>
  <cp:lastModifiedBy>linda walker</cp:lastModifiedBy>
  <cp:revision>38</cp:revision>
  <dcterms:created xsi:type="dcterms:W3CDTF">2021-05-03T17:52:09Z</dcterms:created>
  <dcterms:modified xsi:type="dcterms:W3CDTF">2021-06-01T19:42:09Z</dcterms:modified>
</cp:coreProperties>
</file>