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65" r:id="rId7"/>
    <p:sldId id="259" r:id="rId8"/>
    <p:sldId id="262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9"/>
    <p:restoredTop sz="94742"/>
  </p:normalViewPr>
  <p:slideViewPr>
    <p:cSldViewPr snapToGrid="0">
      <p:cViewPr varScale="1">
        <p:scale>
          <a:sx n="70" d="100"/>
          <a:sy n="70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F1ED6-85AC-4070-B613-0295F7A4075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FBEB752-EE3A-4134-9BCE-2EF81B7B61D2}">
      <dgm:prSet/>
      <dgm:spPr/>
      <dgm:t>
        <a:bodyPr/>
        <a:lstStyle/>
        <a:p>
          <a:r>
            <a:rPr lang="en-US"/>
            <a:t>Students pursuing a Masters Degree in one of the seven areas of focus.  Their graduate-level educational goals should support this career interest.</a:t>
          </a:r>
        </a:p>
      </dgm:t>
    </dgm:pt>
    <dgm:pt modelId="{7164B50B-A8ED-4AC1-9D05-C2227BA7A13E}" type="parTrans" cxnId="{A32BEE0B-835C-487A-93DC-4F312BA02E27}">
      <dgm:prSet/>
      <dgm:spPr/>
      <dgm:t>
        <a:bodyPr/>
        <a:lstStyle/>
        <a:p>
          <a:endParaRPr lang="en-US"/>
        </a:p>
      </dgm:t>
    </dgm:pt>
    <dgm:pt modelId="{B3F55C4C-A2A0-4F28-BD56-6338C78251E3}" type="sibTrans" cxnId="{A32BEE0B-835C-487A-93DC-4F312BA02E27}">
      <dgm:prSet/>
      <dgm:spPr/>
      <dgm:t>
        <a:bodyPr/>
        <a:lstStyle/>
        <a:p>
          <a:endParaRPr lang="en-US"/>
        </a:p>
      </dgm:t>
    </dgm:pt>
    <dgm:pt modelId="{9232522F-FC68-4DEC-85A8-52A91A919F77}">
      <dgm:prSet/>
      <dgm:spPr/>
      <dgm:t>
        <a:bodyPr/>
        <a:lstStyle/>
        <a:p>
          <a:r>
            <a:rPr lang="en-US" dirty="0"/>
            <a:t>U.S. candidates must select a university abroad (not in U.S.) </a:t>
          </a:r>
        </a:p>
      </dgm:t>
    </dgm:pt>
    <dgm:pt modelId="{AB89B374-12AF-4720-A6FD-36D344A09927}" type="parTrans" cxnId="{913D82A3-8FBC-462C-96FA-584DC161A112}">
      <dgm:prSet/>
      <dgm:spPr/>
      <dgm:t>
        <a:bodyPr/>
        <a:lstStyle/>
        <a:p>
          <a:endParaRPr lang="en-US"/>
        </a:p>
      </dgm:t>
    </dgm:pt>
    <dgm:pt modelId="{B793B031-C197-4040-922B-162B5D302FA5}" type="sibTrans" cxnId="{913D82A3-8FBC-462C-96FA-584DC161A112}">
      <dgm:prSet/>
      <dgm:spPr/>
      <dgm:t>
        <a:bodyPr/>
        <a:lstStyle/>
        <a:p>
          <a:endParaRPr lang="en-US"/>
        </a:p>
      </dgm:t>
    </dgm:pt>
    <dgm:pt modelId="{E012C7D5-62D2-4F3B-83D7-1013A233C79C}">
      <dgm:prSet/>
      <dgm:spPr/>
      <dgm:t>
        <a:bodyPr/>
        <a:lstStyle/>
        <a:p>
          <a:r>
            <a:rPr lang="en-US" dirty="0"/>
            <a:t>For District 7610, Scholarship value is between $40,000 - $50,000 (</a:t>
          </a:r>
          <a:r>
            <a:rPr lang="en-US"/>
            <a:t>i.e. DDF</a:t>
          </a:r>
          <a:r>
            <a:rPr lang="en-US" dirty="0"/>
            <a:t>: $22,200 + TRF: $17,800)</a:t>
          </a:r>
        </a:p>
      </dgm:t>
    </dgm:pt>
    <dgm:pt modelId="{9111AA21-E428-45CF-9AC4-D24D1A25393F}" type="parTrans" cxnId="{F134ABF0-77F5-4EFE-B705-C8DBDD364A88}">
      <dgm:prSet/>
      <dgm:spPr/>
      <dgm:t>
        <a:bodyPr/>
        <a:lstStyle/>
        <a:p>
          <a:endParaRPr lang="en-US"/>
        </a:p>
      </dgm:t>
    </dgm:pt>
    <dgm:pt modelId="{72C4FBB4-A743-4924-9B62-B5B01A002816}" type="sibTrans" cxnId="{F134ABF0-77F5-4EFE-B705-C8DBDD364A88}">
      <dgm:prSet/>
      <dgm:spPr/>
      <dgm:t>
        <a:bodyPr/>
        <a:lstStyle/>
        <a:p>
          <a:endParaRPr lang="en-US"/>
        </a:p>
      </dgm:t>
    </dgm:pt>
    <dgm:pt modelId="{D427270C-2F0F-4CA1-BED2-D775B69405CE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Scholarships may NOT be used for studies that are already underway.</a:t>
          </a:r>
        </a:p>
        <a:p>
          <a:pPr marL="0" lvl="0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E3A05F07-4341-4DC3-A6B0-6A011A0F34D5}" type="parTrans" cxnId="{3BE5BF30-1309-4ECA-99C2-50133D1E43EC}">
      <dgm:prSet/>
      <dgm:spPr/>
      <dgm:t>
        <a:bodyPr/>
        <a:lstStyle/>
        <a:p>
          <a:endParaRPr lang="en-US"/>
        </a:p>
      </dgm:t>
    </dgm:pt>
    <dgm:pt modelId="{8B95BD9A-A46A-4C53-923D-AB94D40B40D6}" type="sibTrans" cxnId="{3BE5BF30-1309-4ECA-99C2-50133D1E43EC}">
      <dgm:prSet/>
      <dgm:spPr/>
      <dgm:t>
        <a:bodyPr/>
        <a:lstStyle/>
        <a:p>
          <a:endParaRPr lang="en-US"/>
        </a:p>
      </dgm:t>
    </dgm:pt>
    <dgm:pt modelId="{85D73DC1-1169-5D4A-ABC4-427A9CC4545E}" type="pres">
      <dgm:prSet presAssocID="{C04F1ED6-85AC-4070-B613-0295F7A40755}" presName="linear" presStyleCnt="0">
        <dgm:presLayoutVars>
          <dgm:animLvl val="lvl"/>
          <dgm:resizeHandles val="exact"/>
        </dgm:presLayoutVars>
      </dgm:prSet>
      <dgm:spPr/>
    </dgm:pt>
    <dgm:pt modelId="{4D0505C2-4DDB-C649-9C62-6745E9F1FF1D}" type="pres">
      <dgm:prSet presAssocID="{9FBEB752-EE3A-4134-9BCE-2EF81B7B61D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FA42296-6D78-6B4C-B3D6-BD002F7AB730}" type="pres">
      <dgm:prSet presAssocID="{B3F55C4C-A2A0-4F28-BD56-6338C78251E3}" presName="spacer" presStyleCnt="0"/>
      <dgm:spPr/>
    </dgm:pt>
    <dgm:pt modelId="{72E06D4F-DEE2-F547-8A0C-4D6371307F27}" type="pres">
      <dgm:prSet presAssocID="{9232522F-FC68-4DEC-85A8-52A91A919F7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377E210-8112-EE44-830B-FD3242098031}" type="pres">
      <dgm:prSet presAssocID="{B793B031-C197-4040-922B-162B5D302FA5}" presName="spacer" presStyleCnt="0"/>
      <dgm:spPr/>
    </dgm:pt>
    <dgm:pt modelId="{11CDCBF8-940A-7042-808E-7F5E9BBBD8D3}" type="pres">
      <dgm:prSet presAssocID="{E012C7D5-62D2-4F3B-83D7-1013A233C79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F4D388D-7A65-B44E-BD97-D849B5A651DB}" type="pres">
      <dgm:prSet presAssocID="{72C4FBB4-A743-4924-9B62-B5B01A002816}" presName="spacer" presStyleCnt="0"/>
      <dgm:spPr/>
    </dgm:pt>
    <dgm:pt modelId="{1143C522-17E8-C748-994F-4AF2965543FA}" type="pres">
      <dgm:prSet presAssocID="{D427270C-2F0F-4CA1-BED2-D775B69405C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DEEA06-7FB7-E942-B210-2488B3194703}" type="presOf" srcId="{E012C7D5-62D2-4F3B-83D7-1013A233C79C}" destId="{11CDCBF8-940A-7042-808E-7F5E9BBBD8D3}" srcOrd="0" destOrd="0" presId="urn:microsoft.com/office/officeart/2005/8/layout/vList2"/>
    <dgm:cxn modelId="{A32BEE0B-835C-487A-93DC-4F312BA02E27}" srcId="{C04F1ED6-85AC-4070-B613-0295F7A40755}" destId="{9FBEB752-EE3A-4134-9BCE-2EF81B7B61D2}" srcOrd="0" destOrd="0" parTransId="{7164B50B-A8ED-4AC1-9D05-C2227BA7A13E}" sibTransId="{B3F55C4C-A2A0-4F28-BD56-6338C78251E3}"/>
    <dgm:cxn modelId="{3BE5BF30-1309-4ECA-99C2-50133D1E43EC}" srcId="{C04F1ED6-85AC-4070-B613-0295F7A40755}" destId="{D427270C-2F0F-4CA1-BED2-D775B69405CE}" srcOrd="3" destOrd="0" parTransId="{E3A05F07-4341-4DC3-A6B0-6A011A0F34D5}" sibTransId="{8B95BD9A-A46A-4C53-923D-AB94D40B40D6}"/>
    <dgm:cxn modelId="{84431C4E-6774-9443-8B80-42D978C58804}" type="presOf" srcId="{9FBEB752-EE3A-4134-9BCE-2EF81B7B61D2}" destId="{4D0505C2-4DDB-C649-9C62-6745E9F1FF1D}" srcOrd="0" destOrd="0" presId="urn:microsoft.com/office/officeart/2005/8/layout/vList2"/>
    <dgm:cxn modelId="{B1A4127B-5DAA-3C43-99A6-637331847168}" type="presOf" srcId="{9232522F-FC68-4DEC-85A8-52A91A919F77}" destId="{72E06D4F-DEE2-F547-8A0C-4D6371307F27}" srcOrd="0" destOrd="0" presId="urn:microsoft.com/office/officeart/2005/8/layout/vList2"/>
    <dgm:cxn modelId="{06013F99-C921-D840-9187-B6562A22F9BF}" type="presOf" srcId="{C04F1ED6-85AC-4070-B613-0295F7A40755}" destId="{85D73DC1-1169-5D4A-ABC4-427A9CC4545E}" srcOrd="0" destOrd="0" presId="urn:microsoft.com/office/officeart/2005/8/layout/vList2"/>
    <dgm:cxn modelId="{913D82A3-8FBC-462C-96FA-584DC161A112}" srcId="{C04F1ED6-85AC-4070-B613-0295F7A40755}" destId="{9232522F-FC68-4DEC-85A8-52A91A919F77}" srcOrd="1" destOrd="0" parTransId="{AB89B374-12AF-4720-A6FD-36D344A09927}" sibTransId="{B793B031-C197-4040-922B-162B5D302FA5}"/>
    <dgm:cxn modelId="{F134ABF0-77F5-4EFE-B705-C8DBDD364A88}" srcId="{C04F1ED6-85AC-4070-B613-0295F7A40755}" destId="{E012C7D5-62D2-4F3B-83D7-1013A233C79C}" srcOrd="2" destOrd="0" parTransId="{9111AA21-E428-45CF-9AC4-D24D1A25393F}" sibTransId="{72C4FBB4-A743-4924-9B62-B5B01A002816}"/>
    <dgm:cxn modelId="{F7E1C1FF-33C8-7445-A486-BC5CD817FF51}" type="presOf" srcId="{D427270C-2F0F-4CA1-BED2-D775B69405CE}" destId="{1143C522-17E8-C748-994F-4AF2965543FA}" srcOrd="0" destOrd="0" presId="urn:microsoft.com/office/officeart/2005/8/layout/vList2"/>
    <dgm:cxn modelId="{E298DD55-5EB8-FF45-B9DA-0EBD87FC8268}" type="presParOf" srcId="{85D73DC1-1169-5D4A-ABC4-427A9CC4545E}" destId="{4D0505C2-4DDB-C649-9C62-6745E9F1FF1D}" srcOrd="0" destOrd="0" presId="urn:microsoft.com/office/officeart/2005/8/layout/vList2"/>
    <dgm:cxn modelId="{6B4B54E5-EC96-7E42-B94B-557A45A87483}" type="presParOf" srcId="{85D73DC1-1169-5D4A-ABC4-427A9CC4545E}" destId="{2FA42296-6D78-6B4C-B3D6-BD002F7AB730}" srcOrd="1" destOrd="0" presId="urn:microsoft.com/office/officeart/2005/8/layout/vList2"/>
    <dgm:cxn modelId="{321BCAA9-F1AE-2C49-9EB0-6043203EAC25}" type="presParOf" srcId="{85D73DC1-1169-5D4A-ABC4-427A9CC4545E}" destId="{72E06D4F-DEE2-F547-8A0C-4D6371307F27}" srcOrd="2" destOrd="0" presId="urn:microsoft.com/office/officeart/2005/8/layout/vList2"/>
    <dgm:cxn modelId="{D1863647-B823-4644-891B-B945F83580FB}" type="presParOf" srcId="{85D73DC1-1169-5D4A-ABC4-427A9CC4545E}" destId="{3377E210-8112-EE44-830B-FD3242098031}" srcOrd="3" destOrd="0" presId="urn:microsoft.com/office/officeart/2005/8/layout/vList2"/>
    <dgm:cxn modelId="{70E98EAA-C369-A942-B7EA-EFF1C2FAC2AB}" type="presParOf" srcId="{85D73DC1-1169-5D4A-ABC4-427A9CC4545E}" destId="{11CDCBF8-940A-7042-808E-7F5E9BBBD8D3}" srcOrd="4" destOrd="0" presId="urn:microsoft.com/office/officeart/2005/8/layout/vList2"/>
    <dgm:cxn modelId="{748D310A-2671-C348-B114-B0AA5BB20049}" type="presParOf" srcId="{85D73DC1-1169-5D4A-ABC4-427A9CC4545E}" destId="{DF4D388D-7A65-B44E-BD97-D849B5A651DB}" srcOrd="5" destOrd="0" presId="urn:microsoft.com/office/officeart/2005/8/layout/vList2"/>
    <dgm:cxn modelId="{F4DF90BD-78E6-F34C-9BFD-6ADA6FCC3644}" type="presParOf" srcId="{85D73DC1-1169-5D4A-ABC4-427A9CC4545E}" destId="{1143C522-17E8-C748-994F-4AF2965543F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155D0A-0C8B-4500-98B1-3127BE687FC1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2E22FD3-4153-4A2B-AA81-F8D8B9A90040}">
      <dgm:prSet/>
      <dgm:spPr/>
      <dgm:t>
        <a:bodyPr/>
        <a:lstStyle/>
        <a:p>
          <a:r>
            <a:rPr lang="en-US" dirty="0"/>
            <a:t>The candidate’s full-time program of study must be at the graduate level and in-person.</a:t>
          </a:r>
        </a:p>
      </dgm:t>
    </dgm:pt>
    <dgm:pt modelId="{A249F5A5-663B-4CA4-8749-6ABFC801C99F}" type="parTrans" cxnId="{060F626A-ACE1-4547-A7A0-D46294F26698}">
      <dgm:prSet/>
      <dgm:spPr/>
      <dgm:t>
        <a:bodyPr/>
        <a:lstStyle/>
        <a:p>
          <a:endParaRPr lang="en-US"/>
        </a:p>
      </dgm:t>
    </dgm:pt>
    <dgm:pt modelId="{BBB5F2E0-10B0-4920-A11B-BC68329B3AC3}" type="sibTrans" cxnId="{060F626A-ACE1-4547-A7A0-D46294F26698}">
      <dgm:prSet/>
      <dgm:spPr/>
      <dgm:t>
        <a:bodyPr/>
        <a:lstStyle/>
        <a:p>
          <a:endParaRPr lang="en-US"/>
        </a:p>
      </dgm:t>
    </dgm:pt>
    <dgm:pt modelId="{5F6C0DFE-7EFF-439A-947E-2C18BD0F304E}">
      <dgm:prSet/>
      <dgm:spPr/>
      <dgm:t>
        <a:bodyPr/>
        <a:lstStyle/>
        <a:p>
          <a:r>
            <a:rPr lang="en-US" dirty="0"/>
            <a:t>The scholar must be traveling abroad for study.</a:t>
          </a:r>
        </a:p>
      </dgm:t>
    </dgm:pt>
    <dgm:pt modelId="{5F650BDA-3FE1-4FE0-AF81-D6B108BB8C6F}" type="parTrans" cxnId="{4250DCEE-9D8C-43AD-B32A-89DE43151D46}">
      <dgm:prSet/>
      <dgm:spPr/>
      <dgm:t>
        <a:bodyPr/>
        <a:lstStyle/>
        <a:p>
          <a:endParaRPr lang="en-US"/>
        </a:p>
      </dgm:t>
    </dgm:pt>
    <dgm:pt modelId="{CD144056-DB23-4C27-A5E1-A92AC6A522B7}" type="sibTrans" cxnId="{4250DCEE-9D8C-43AD-B32A-89DE43151D46}">
      <dgm:prSet/>
      <dgm:spPr/>
      <dgm:t>
        <a:bodyPr/>
        <a:lstStyle/>
        <a:p>
          <a:endParaRPr lang="en-US"/>
        </a:p>
      </dgm:t>
    </dgm:pt>
    <dgm:pt modelId="{E859FE08-D427-493E-950E-FCCAA3E6F375}">
      <dgm:prSet/>
      <dgm:spPr/>
      <dgm:t>
        <a:bodyPr/>
        <a:lstStyle/>
        <a:p>
          <a:r>
            <a:rPr lang="en-US" dirty="0"/>
            <a:t>Scholars must live in their international host district while studying.</a:t>
          </a:r>
        </a:p>
      </dgm:t>
    </dgm:pt>
    <dgm:pt modelId="{E71CA1CC-9F22-490A-8A42-44C5116E3386}" type="parTrans" cxnId="{767139A1-62A5-4EDA-8B02-7E6DD987E25F}">
      <dgm:prSet/>
      <dgm:spPr/>
      <dgm:t>
        <a:bodyPr/>
        <a:lstStyle/>
        <a:p>
          <a:endParaRPr lang="en-US"/>
        </a:p>
      </dgm:t>
    </dgm:pt>
    <dgm:pt modelId="{DC8A7563-416D-4D48-9AA4-CF968B5C6179}" type="sibTrans" cxnId="{767139A1-62A5-4EDA-8B02-7E6DD987E25F}">
      <dgm:prSet/>
      <dgm:spPr/>
      <dgm:t>
        <a:bodyPr/>
        <a:lstStyle/>
        <a:p>
          <a:endParaRPr lang="en-US"/>
        </a:p>
      </dgm:t>
    </dgm:pt>
    <dgm:pt modelId="{BF23FA98-35DB-4CFE-9371-5A79F47450A3}">
      <dgm:prSet/>
      <dgm:spPr/>
      <dgm:t>
        <a:bodyPr/>
        <a:lstStyle/>
        <a:p>
          <a:pPr>
            <a:buClrTx/>
            <a:buSzTx/>
            <a:buFontTx/>
            <a:buNone/>
          </a:pPr>
          <a:r>
            <a:rPr lang="en-US" dirty="0"/>
            <a:t>Scholarships may NOT be used for studies that are already underway.</a:t>
          </a:r>
        </a:p>
      </dgm:t>
    </dgm:pt>
    <dgm:pt modelId="{E7789042-5C46-471F-BA2A-3DB97AA72A95}" type="parTrans" cxnId="{C8679B43-1814-4127-890F-B3D7CEFC38A8}">
      <dgm:prSet/>
      <dgm:spPr/>
      <dgm:t>
        <a:bodyPr/>
        <a:lstStyle/>
        <a:p>
          <a:endParaRPr lang="en-US"/>
        </a:p>
      </dgm:t>
    </dgm:pt>
    <dgm:pt modelId="{7B620025-4B17-4F03-9FB3-CD902101C65A}" type="sibTrans" cxnId="{C8679B43-1814-4127-890F-B3D7CEFC38A8}">
      <dgm:prSet/>
      <dgm:spPr/>
      <dgm:t>
        <a:bodyPr/>
        <a:lstStyle/>
        <a:p>
          <a:endParaRPr lang="en-US"/>
        </a:p>
      </dgm:t>
    </dgm:pt>
    <dgm:pt modelId="{43EDD9DD-AF26-4188-984E-FF3DDF9B506C}">
      <dgm:prSet/>
      <dgm:spPr/>
      <dgm:t>
        <a:bodyPr/>
        <a:lstStyle/>
        <a:p>
          <a:r>
            <a:rPr lang="en-US" dirty="0"/>
            <a:t>Candidate must be admitted to graduate program before TRF approval.</a:t>
          </a:r>
        </a:p>
      </dgm:t>
    </dgm:pt>
    <dgm:pt modelId="{8DF816B7-8850-407B-9DE6-77FAA8F138CC}" type="parTrans" cxnId="{EF1C0083-ABBC-404E-87AB-CB4B06FD393F}">
      <dgm:prSet/>
      <dgm:spPr/>
      <dgm:t>
        <a:bodyPr/>
        <a:lstStyle/>
        <a:p>
          <a:endParaRPr lang="en-US"/>
        </a:p>
      </dgm:t>
    </dgm:pt>
    <dgm:pt modelId="{98C3818E-CF2B-4099-B517-938809DD0CFF}" type="sibTrans" cxnId="{EF1C0083-ABBC-404E-87AB-CB4B06FD393F}">
      <dgm:prSet/>
      <dgm:spPr/>
      <dgm:t>
        <a:bodyPr/>
        <a:lstStyle/>
        <a:p>
          <a:endParaRPr lang="en-US"/>
        </a:p>
      </dgm:t>
    </dgm:pt>
    <dgm:pt modelId="{02ADF441-75A0-4816-B47A-F9F44727DE83}">
      <dgm:prSet/>
      <dgm:spPr/>
      <dgm:t>
        <a:bodyPr/>
        <a:lstStyle/>
        <a:p>
          <a:r>
            <a:rPr lang="en-US" dirty="0"/>
            <a:t>Candidate must be proficient in the language of the host country or program.</a:t>
          </a:r>
        </a:p>
      </dgm:t>
    </dgm:pt>
    <dgm:pt modelId="{1AFC0EDA-7EEB-42B6-A8DE-306D2658210B}" type="parTrans" cxnId="{E66E4D8A-34EF-47AD-A3C8-6A6547FFE91E}">
      <dgm:prSet/>
      <dgm:spPr/>
      <dgm:t>
        <a:bodyPr/>
        <a:lstStyle/>
        <a:p>
          <a:endParaRPr lang="en-US"/>
        </a:p>
      </dgm:t>
    </dgm:pt>
    <dgm:pt modelId="{3B83755B-EA1C-4488-BCB9-1B6A24D88FBE}" type="sibTrans" cxnId="{E66E4D8A-34EF-47AD-A3C8-6A6547FFE91E}">
      <dgm:prSet/>
      <dgm:spPr/>
      <dgm:t>
        <a:bodyPr/>
        <a:lstStyle/>
        <a:p>
          <a:endParaRPr lang="en-US"/>
        </a:p>
      </dgm:t>
    </dgm:pt>
    <dgm:pt modelId="{BFECB15E-7F78-254D-8454-DA450D653978}" type="pres">
      <dgm:prSet presAssocID="{45155D0A-0C8B-4500-98B1-3127BE687FC1}" presName="diagram" presStyleCnt="0">
        <dgm:presLayoutVars>
          <dgm:dir/>
          <dgm:resizeHandles val="exact"/>
        </dgm:presLayoutVars>
      </dgm:prSet>
      <dgm:spPr/>
    </dgm:pt>
    <dgm:pt modelId="{93EE5400-2C7B-1C40-8E5A-22E4FD09313D}" type="pres">
      <dgm:prSet presAssocID="{F2E22FD3-4153-4A2B-AA81-F8D8B9A90040}" presName="node" presStyleLbl="node1" presStyleIdx="0" presStyleCnt="6">
        <dgm:presLayoutVars>
          <dgm:bulletEnabled val="1"/>
        </dgm:presLayoutVars>
      </dgm:prSet>
      <dgm:spPr/>
    </dgm:pt>
    <dgm:pt modelId="{6AA65197-FF07-7446-BA21-EF143E722776}" type="pres">
      <dgm:prSet presAssocID="{BBB5F2E0-10B0-4920-A11B-BC68329B3AC3}" presName="sibTrans" presStyleCnt="0"/>
      <dgm:spPr/>
    </dgm:pt>
    <dgm:pt modelId="{C4252FBE-2C91-C64E-AFF1-D9DD80A09C7D}" type="pres">
      <dgm:prSet presAssocID="{5F6C0DFE-7EFF-439A-947E-2C18BD0F304E}" presName="node" presStyleLbl="node1" presStyleIdx="1" presStyleCnt="6">
        <dgm:presLayoutVars>
          <dgm:bulletEnabled val="1"/>
        </dgm:presLayoutVars>
      </dgm:prSet>
      <dgm:spPr/>
    </dgm:pt>
    <dgm:pt modelId="{1223906A-4134-C941-BF6F-2F1E6D245FFD}" type="pres">
      <dgm:prSet presAssocID="{CD144056-DB23-4C27-A5E1-A92AC6A522B7}" presName="sibTrans" presStyleCnt="0"/>
      <dgm:spPr/>
    </dgm:pt>
    <dgm:pt modelId="{F8B611A5-A9D1-024F-BE9F-37F5D233F7AB}" type="pres">
      <dgm:prSet presAssocID="{E859FE08-D427-493E-950E-FCCAA3E6F375}" presName="node" presStyleLbl="node1" presStyleIdx="2" presStyleCnt="6">
        <dgm:presLayoutVars>
          <dgm:bulletEnabled val="1"/>
        </dgm:presLayoutVars>
      </dgm:prSet>
      <dgm:spPr/>
    </dgm:pt>
    <dgm:pt modelId="{16E31991-E8E2-E442-9009-853D99EAAF1E}" type="pres">
      <dgm:prSet presAssocID="{DC8A7563-416D-4D48-9AA4-CF968B5C6179}" presName="sibTrans" presStyleCnt="0"/>
      <dgm:spPr/>
    </dgm:pt>
    <dgm:pt modelId="{857AA9A1-D7D5-5F4C-8E7F-99FD130D725C}" type="pres">
      <dgm:prSet presAssocID="{BF23FA98-35DB-4CFE-9371-5A79F47450A3}" presName="node" presStyleLbl="node1" presStyleIdx="3" presStyleCnt="6">
        <dgm:presLayoutVars>
          <dgm:bulletEnabled val="1"/>
        </dgm:presLayoutVars>
      </dgm:prSet>
      <dgm:spPr/>
    </dgm:pt>
    <dgm:pt modelId="{FFC487DE-250B-2F4F-A717-CE7B2D680780}" type="pres">
      <dgm:prSet presAssocID="{7B620025-4B17-4F03-9FB3-CD902101C65A}" presName="sibTrans" presStyleCnt="0"/>
      <dgm:spPr/>
    </dgm:pt>
    <dgm:pt modelId="{44C41F80-837C-E54F-8254-E7A24B01497F}" type="pres">
      <dgm:prSet presAssocID="{43EDD9DD-AF26-4188-984E-FF3DDF9B506C}" presName="node" presStyleLbl="node1" presStyleIdx="4" presStyleCnt="6">
        <dgm:presLayoutVars>
          <dgm:bulletEnabled val="1"/>
        </dgm:presLayoutVars>
      </dgm:prSet>
      <dgm:spPr/>
    </dgm:pt>
    <dgm:pt modelId="{1BA1B65B-1A4E-8047-9D5C-C79B04E551DE}" type="pres">
      <dgm:prSet presAssocID="{98C3818E-CF2B-4099-B517-938809DD0CFF}" presName="sibTrans" presStyleCnt="0"/>
      <dgm:spPr/>
    </dgm:pt>
    <dgm:pt modelId="{B31A7F19-A4E0-6B48-82D0-F8640A8912CF}" type="pres">
      <dgm:prSet presAssocID="{02ADF441-75A0-4816-B47A-F9F44727DE83}" presName="node" presStyleLbl="node1" presStyleIdx="5" presStyleCnt="6">
        <dgm:presLayoutVars>
          <dgm:bulletEnabled val="1"/>
        </dgm:presLayoutVars>
      </dgm:prSet>
      <dgm:spPr/>
    </dgm:pt>
  </dgm:ptLst>
  <dgm:cxnLst>
    <dgm:cxn modelId="{AE425E33-D509-CB4C-81D1-6D8E665C9FAF}" type="presOf" srcId="{E859FE08-D427-493E-950E-FCCAA3E6F375}" destId="{F8B611A5-A9D1-024F-BE9F-37F5D233F7AB}" srcOrd="0" destOrd="0" presId="urn:microsoft.com/office/officeart/2005/8/layout/default"/>
    <dgm:cxn modelId="{F99FA435-6437-DD4F-A630-C027687BD72B}" type="presOf" srcId="{5F6C0DFE-7EFF-439A-947E-2C18BD0F304E}" destId="{C4252FBE-2C91-C64E-AFF1-D9DD80A09C7D}" srcOrd="0" destOrd="0" presId="urn:microsoft.com/office/officeart/2005/8/layout/default"/>
    <dgm:cxn modelId="{C8679B43-1814-4127-890F-B3D7CEFC38A8}" srcId="{45155D0A-0C8B-4500-98B1-3127BE687FC1}" destId="{BF23FA98-35DB-4CFE-9371-5A79F47450A3}" srcOrd="3" destOrd="0" parTransId="{E7789042-5C46-471F-BA2A-3DB97AA72A95}" sibTransId="{7B620025-4B17-4F03-9FB3-CD902101C65A}"/>
    <dgm:cxn modelId="{72BC2648-07CC-D84F-BCD0-11EDD4A84C73}" type="presOf" srcId="{43EDD9DD-AF26-4188-984E-FF3DDF9B506C}" destId="{44C41F80-837C-E54F-8254-E7A24B01497F}" srcOrd="0" destOrd="0" presId="urn:microsoft.com/office/officeart/2005/8/layout/default"/>
    <dgm:cxn modelId="{060F626A-ACE1-4547-A7A0-D46294F26698}" srcId="{45155D0A-0C8B-4500-98B1-3127BE687FC1}" destId="{F2E22FD3-4153-4A2B-AA81-F8D8B9A90040}" srcOrd="0" destOrd="0" parTransId="{A249F5A5-663B-4CA4-8749-6ABFC801C99F}" sibTransId="{BBB5F2E0-10B0-4920-A11B-BC68329B3AC3}"/>
    <dgm:cxn modelId="{642C5B58-F4F3-6842-8686-DD2EFCF42515}" type="presOf" srcId="{F2E22FD3-4153-4A2B-AA81-F8D8B9A90040}" destId="{93EE5400-2C7B-1C40-8E5A-22E4FD09313D}" srcOrd="0" destOrd="0" presId="urn:microsoft.com/office/officeart/2005/8/layout/default"/>
    <dgm:cxn modelId="{EF1C0083-ABBC-404E-87AB-CB4B06FD393F}" srcId="{45155D0A-0C8B-4500-98B1-3127BE687FC1}" destId="{43EDD9DD-AF26-4188-984E-FF3DDF9B506C}" srcOrd="4" destOrd="0" parTransId="{8DF816B7-8850-407B-9DE6-77FAA8F138CC}" sibTransId="{98C3818E-CF2B-4099-B517-938809DD0CFF}"/>
    <dgm:cxn modelId="{E66E4D8A-34EF-47AD-A3C8-6A6547FFE91E}" srcId="{45155D0A-0C8B-4500-98B1-3127BE687FC1}" destId="{02ADF441-75A0-4816-B47A-F9F44727DE83}" srcOrd="5" destOrd="0" parTransId="{1AFC0EDA-7EEB-42B6-A8DE-306D2658210B}" sibTransId="{3B83755B-EA1C-4488-BCB9-1B6A24D88FBE}"/>
    <dgm:cxn modelId="{767139A1-62A5-4EDA-8B02-7E6DD987E25F}" srcId="{45155D0A-0C8B-4500-98B1-3127BE687FC1}" destId="{E859FE08-D427-493E-950E-FCCAA3E6F375}" srcOrd="2" destOrd="0" parTransId="{E71CA1CC-9F22-490A-8A42-44C5116E3386}" sibTransId="{DC8A7563-416D-4D48-9AA4-CF968B5C6179}"/>
    <dgm:cxn modelId="{2FD785BD-54EA-444D-A37A-AD5FCC1AAA9D}" type="presOf" srcId="{45155D0A-0C8B-4500-98B1-3127BE687FC1}" destId="{BFECB15E-7F78-254D-8454-DA450D653978}" srcOrd="0" destOrd="0" presId="urn:microsoft.com/office/officeart/2005/8/layout/default"/>
    <dgm:cxn modelId="{06F2ADD3-F173-D14E-93F8-A3C09199C9BB}" type="presOf" srcId="{BF23FA98-35DB-4CFE-9371-5A79F47450A3}" destId="{857AA9A1-D7D5-5F4C-8E7F-99FD130D725C}" srcOrd="0" destOrd="0" presId="urn:microsoft.com/office/officeart/2005/8/layout/default"/>
    <dgm:cxn modelId="{E7CBA4D6-566B-D149-A248-2C105752928B}" type="presOf" srcId="{02ADF441-75A0-4816-B47A-F9F44727DE83}" destId="{B31A7F19-A4E0-6B48-82D0-F8640A8912CF}" srcOrd="0" destOrd="0" presId="urn:microsoft.com/office/officeart/2005/8/layout/default"/>
    <dgm:cxn modelId="{4250DCEE-9D8C-43AD-B32A-89DE43151D46}" srcId="{45155D0A-0C8B-4500-98B1-3127BE687FC1}" destId="{5F6C0DFE-7EFF-439A-947E-2C18BD0F304E}" srcOrd="1" destOrd="0" parTransId="{5F650BDA-3FE1-4FE0-AF81-D6B108BB8C6F}" sibTransId="{CD144056-DB23-4C27-A5E1-A92AC6A522B7}"/>
    <dgm:cxn modelId="{B7D3847C-9257-AF4C-8626-B0E4EBD01FE4}" type="presParOf" srcId="{BFECB15E-7F78-254D-8454-DA450D653978}" destId="{93EE5400-2C7B-1C40-8E5A-22E4FD09313D}" srcOrd="0" destOrd="0" presId="urn:microsoft.com/office/officeart/2005/8/layout/default"/>
    <dgm:cxn modelId="{A3711730-27FF-DF41-9165-6D2D5B09C916}" type="presParOf" srcId="{BFECB15E-7F78-254D-8454-DA450D653978}" destId="{6AA65197-FF07-7446-BA21-EF143E722776}" srcOrd="1" destOrd="0" presId="urn:microsoft.com/office/officeart/2005/8/layout/default"/>
    <dgm:cxn modelId="{EB35AF6A-C042-2B4D-B9D7-3B4184024EBD}" type="presParOf" srcId="{BFECB15E-7F78-254D-8454-DA450D653978}" destId="{C4252FBE-2C91-C64E-AFF1-D9DD80A09C7D}" srcOrd="2" destOrd="0" presId="urn:microsoft.com/office/officeart/2005/8/layout/default"/>
    <dgm:cxn modelId="{B5680B01-0700-2846-A5DE-E208045D83EA}" type="presParOf" srcId="{BFECB15E-7F78-254D-8454-DA450D653978}" destId="{1223906A-4134-C941-BF6F-2F1E6D245FFD}" srcOrd="3" destOrd="0" presId="urn:microsoft.com/office/officeart/2005/8/layout/default"/>
    <dgm:cxn modelId="{094F649F-AB65-3645-8DB8-EDC2BA4D79C0}" type="presParOf" srcId="{BFECB15E-7F78-254D-8454-DA450D653978}" destId="{F8B611A5-A9D1-024F-BE9F-37F5D233F7AB}" srcOrd="4" destOrd="0" presId="urn:microsoft.com/office/officeart/2005/8/layout/default"/>
    <dgm:cxn modelId="{F3045E95-0729-3948-991C-5D406564E3F3}" type="presParOf" srcId="{BFECB15E-7F78-254D-8454-DA450D653978}" destId="{16E31991-E8E2-E442-9009-853D99EAAF1E}" srcOrd="5" destOrd="0" presId="urn:microsoft.com/office/officeart/2005/8/layout/default"/>
    <dgm:cxn modelId="{F0F43859-6874-D94E-B6B2-C846A787595E}" type="presParOf" srcId="{BFECB15E-7F78-254D-8454-DA450D653978}" destId="{857AA9A1-D7D5-5F4C-8E7F-99FD130D725C}" srcOrd="6" destOrd="0" presId="urn:microsoft.com/office/officeart/2005/8/layout/default"/>
    <dgm:cxn modelId="{4975D963-91B7-7749-BE1F-B43091032D4E}" type="presParOf" srcId="{BFECB15E-7F78-254D-8454-DA450D653978}" destId="{FFC487DE-250B-2F4F-A717-CE7B2D680780}" srcOrd="7" destOrd="0" presId="urn:microsoft.com/office/officeart/2005/8/layout/default"/>
    <dgm:cxn modelId="{A6E71780-FC2A-6543-B60A-496D36F2BDE7}" type="presParOf" srcId="{BFECB15E-7F78-254D-8454-DA450D653978}" destId="{44C41F80-837C-E54F-8254-E7A24B01497F}" srcOrd="8" destOrd="0" presId="urn:microsoft.com/office/officeart/2005/8/layout/default"/>
    <dgm:cxn modelId="{D2E0D794-8B85-FB40-A600-232ABEE664A8}" type="presParOf" srcId="{BFECB15E-7F78-254D-8454-DA450D653978}" destId="{1BA1B65B-1A4E-8047-9D5C-C79B04E551DE}" srcOrd="9" destOrd="0" presId="urn:microsoft.com/office/officeart/2005/8/layout/default"/>
    <dgm:cxn modelId="{6072C980-0EA4-9046-B337-55BBFF1913AE}" type="presParOf" srcId="{BFECB15E-7F78-254D-8454-DA450D653978}" destId="{B31A7F19-A4E0-6B48-82D0-F8640A8912C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757D78-4C8F-4B21-95B9-7CF54627F07A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A35CB8-B6B7-4C64-B751-706E1AF29E8B}">
      <dgm:prSet/>
      <dgm:spPr/>
      <dgm:t>
        <a:bodyPr/>
        <a:lstStyle/>
        <a:p>
          <a:r>
            <a:rPr lang="en-US" b="1" dirty="0"/>
            <a:t>AREA OF FOCUS AND GOALS </a:t>
          </a:r>
          <a:endParaRPr lang="en-US" dirty="0"/>
        </a:p>
      </dgm:t>
    </dgm:pt>
    <dgm:pt modelId="{9ABB0326-0CB5-4BA6-B962-5A26AB3761CE}" type="parTrans" cxnId="{C49BFC8C-A616-4E26-A7BE-B0FBD0410508}">
      <dgm:prSet/>
      <dgm:spPr/>
      <dgm:t>
        <a:bodyPr/>
        <a:lstStyle/>
        <a:p>
          <a:endParaRPr lang="en-US"/>
        </a:p>
      </dgm:t>
    </dgm:pt>
    <dgm:pt modelId="{DC6EAE74-1CE2-4C07-A261-D184BC5D7FD0}" type="sibTrans" cxnId="{C49BFC8C-A616-4E26-A7BE-B0FBD0410508}">
      <dgm:prSet/>
      <dgm:spPr/>
      <dgm:t>
        <a:bodyPr/>
        <a:lstStyle/>
        <a:p>
          <a:endParaRPr lang="en-US"/>
        </a:p>
      </dgm:t>
    </dgm:pt>
    <dgm:pt modelId="{EB0C4AD4-8EF5-465A-8933-D9B61F011B5E}">
      <dgm:prSet/>
      <dgm:spPr/>
      <dgm:t>
        <a:bodyPr/>
        <a:lstStyle/>
        <a:p>
          <a:r>
            <a:rPr lang="en-US" dirty="0"/>
            <a:t>Explain how your program of study relates to your (1) selected area of focus and goals. </a:t>
          </a:r>
        </a:p>
      </dgm:t>
    </dgm:pt>
    <dgm:pt modelId="{3D3083A0-1D1D-4634-9407-6953359B99A7}" type="parTrans" cxnId="{CC4FF6A7-E0E5-45FB-B5E9-2C38F76E31DE}">
      <dgm:prSet/>
      <dgm:spPr/>
      <dgm:t>
        <a:bodyPr/>
        <a:lstStyle/>
        <a:p>
          <a:endParaRPr lang="en-US"/>
        </a:p>
      </dgm:t>
    </dgm:pt>
    <dgm:pt modelId="{EC1BE6DA-9A1A-4080-9BE1-A916780BA39A}" type="sibTrans" cxnId="{CC4FF6A7-E0E5-45FB-B5E9-2C38F76E31DE}">
      <dgm:prSet/>
      <dgm:spPr/>
      <dgm:t>
        <a:bodyPr/>
        <a:lstStyle/>
        <a:p>
          <a:endParaRPr lang="en-US"/>
        </a:p>
      </dgm:t>
    </dgm:pt>
    <dgm:pt modelId="{F72F136E-609C-45DA-BA76-059FA3CD642F}">
      <dgm:prSet/>
      <dgm:spPr/>
      <dgm:t>
        <a:bodyPr/>
        <a:lstStyle/>
        <a:p>
          <a:r>
            <a:rPr lang="en-US" dirty="0"/>
            <a:t>Provide a Description of the program coursework, such as a list of the classes you plan to attend and any relevant links to further information about the program on the website. </a:t>
          </a:r>
        </a:p>
      </dgm:t>
    </dgm:pt>
    <dgm:pt modelId="{06DAB1DC-5AA0-4F7E-934E-CFC444E3F297}" type="parTrans" cxnId="{48FCA68E-B863-45E6-8CC6-B8B8CA818755}">
      <dgm:prSet/>
      <dgm:spPr/>
      <dgm:t>
        <a:bodyPr/>
        <a:lstStyle/>
        <a:p>
          <a:endParaRPr lang="en-US"/>
        </a:p>
      </dgm:t>
    </dgm:pt>
    <dgm:pt modelId="{7AD35C05-2F73-4F1A-B28C-7EFB4F6571BE}" type="sibTrans" cxnId="{48FCA68E-B863-45E6-8CC6-B8B8CA818755}">
      <dgm:prSet/>
      <dgm:spPr/>
      <dgm:t>
        <a:bodyPr/>
        <a:lstStyle/>
        <a:p>
          <a:endParaRPr lang="en-US"/>
        </a:p>
      </dgm:t>
    </dgm:pt>
    <dgm:pt modelId="{BAC175C0-3CEB-43CF-A81E-9B95A1974549}">
      <dgm:prSet/>
      <dgm:spPr/>
      <dgm:t>
        <a:bodyPr/>
        <a:lstStyle/>
        <a:p>
          <a:r>
            <a:rPr lang="en-US" dirty="0"/>
            <a:t>What past education or experience has led to your interest in this particular program at this institution?</a:t>
          </a:r>
        </a:p>
      </dgm:t>
    </dgm:pt>
    <dgm:pt modelId="{1D4226AD-5A2E-4EEA-A1AE-04C70D6155E0}" type="parTrans" cxnId="{D896171C-316D-4245-B1B2-40EDD254A768}">
      <dgm:prSet/>
      <dgm:spPr/>
      <dgm:t>
        <a:bodyPr/>
        <a:lstStyle/>
        <a:p>
          <a:endParaRPr lang="en-US"/>
        </a:p>
      </dgm:t>
    </dgm:pt>
    <dgm:pt modelId="{E09FD9B0-A8ED-4022-90FB-E0B341D333B1}" type="sibTrans" cxnId="{D896171C-316D-4245-B1B2-40EDD254A768}">
      <dgm:prSet/>
      <dgm:spPr/>
      <dgm:t>
        <a:bodyPr/>
        <a:lstStyle/>
        <a:p>
          <a:endParaRPr lang="en-US"/>
        </a:p>
      </dgm:t>
    </dgm:pt>
    <dgm:pt modelId="{82546F0D-2E6B-4C77-844D-B5C9FB96DBFC}">
      <dgm:prSet/>
      <dgm:spPr/>
      <dgm:t>
        <a:bodyPr/>
        <a:lstStyle/>
        <a:p>
          <a:r>
            <a:rPr lang="en-US" b="1" dirty="0"/>
            <a:t>Sustainability AND Measurability</a:t>
          </a:r>
          <a:endParaRPr lang="en-US" dirty="0"/>
        </a:p>
      </dgm:t>
    </dgm:pt>
    <dgm:pt modelId="{D72879CC-8862-4D66-A057-28D351011573}" type="parTrans" cxnId="{C2E6269A-9F1A-4EBC-A728-CEE5BD11635F}">
      <dgm:prSet/>
      <dgm:spPr/>
      <dgm:t>
        <a:bodyPr/>
        <a:lstStyle/>
        <a:p>
          <a:endParaRPr lang="en-US"/>
        </a:p>
      </dgm:t>
    </dgm:pt>
    <dgm:pt modelId="{3327AF07-0FE5-4466-A6E1-A59ECC29ADA0}" type="sibTrans" cxnId="{C2E6269A-9F1A-4EBC-A728-CEE5BD11635F}">
      <dgm:prSet/>
      <dgm:spPr/>
      <dgm:t>
        <a:bodyPr/>
        <a:lstStyle/>
        <a:p>
          <a:endParaRPr lang="en-US"/>
        </a:p>
      </dgm:t>
    </dgm:pt>
    <dgm:pt modelId="{C272624C-85F9-45F3-956C-404F9054383E}">
      <dgm:prSet/>
      <dgm:spPr/>
      <dgm:t>
        <a:bodyPr/>
        <a:lstStyle/>
        <a:p>
          <a:r>
            <a:rPr lang="en-US"/>
            <a:t>Describe your educational and professional goals, including your career plans, and how your chosen program of study will help to advance these goals.</a:t>
          </a:r>
        </a:p>
      </dgm:t>
    </dgm:pt>
    <dgm:pt modelId="{B76A4B17-6773-40B9-B84C-89A375EF5D2B}" type="parTrans" cxnId="{CE124484-20EB-4F54-B963-761EAFBA85BA}">
      <dgm:prSet/>
      <dgm:spPr/>
      <dgm:t>
        <a:bodyPr/>
        <a:lstStyle/>
        <a:p>
          <a:endParaRPr lang="en-US"/>
        </a:p>
      </dgm:t>
    </dgm:pt>
    <dgm:pt modelId="{ABE83FE9-55F7-4B28-837E-17DF84B9219C}" type="sibTrans" cxnId="{CE124484-20EB-4F54-B963-761EAFBA85BA}">
      <dgm:prSet/>
      <dgm:spPr/>
      <dgm:t>
        <a:bodyPr/>
        <a:lstStyle/>
        <a:p>
          <a:endParaRPr lang="en-US"/>
        </a:p>
      </dgm:t>
    </dgm:pt>
    <dgm:pt modelId="{78FBB37A-9EFB-49E2-B2AA-F69CD0CF9DA7}">
      <dgm:prSet/>
      <dgm:spPr/>
      <dgm:t>
        <a:bodyPr/>
        <a:lstStyle/>
        <a:p>
          <a:r>
            <a:rPr lang="en-US"/>
            <a:t>What community need will your work address during or after completing this program? </a:t>
          </a:r>
        </a:p>
      </dgm:t>
    </dgm:pt>
    <dgm:pt modelId="{33872C3F-C697-460F-8237-3E16D32A95CE}" type="parTrans" cxnId="{EF2BFFBD-B12B-49D9-B6B0-898755EE0A68}">
      <dgm:prSet/>
      <dgm:spPr/>
      <dgm:t>
        <a:bodyPr/>
        <a:lstStyle/>
        <a:p>
          <a:endParaRPr lang="en-US"/>
        </a:p>
      </dgm:t>
    </dgm:pt>
    <dgm:pt modelId="{D8337E22-F63E-4EE1-8FC6-80836016ED02}" type="sibTrans" cxnId="{EF2BFFBD-B12B-49D9-B6B0-898755EE0A68}">
      <dgm:prSet/>
      <dgm:spPr/>
      <dgm:t>
        <a:bodyPr/>
        <a:lstStyle/>
        <a:p>
          <a:endParaRPr lang="en-US"/>
        </a:p>
      </dgm:t>
    </dgm:pt>
    <dgm:pt modelId="{DE2B4409-ADF4-4BD2-9E51-4143E88672CD}">
      <dgm:prSet/>
      <dgm:spPr/>
      <dgm:t>
        <a:bodyPr/>
        <a:lstStyle/>
        <a:p>
          <a:r>
            <a:rPr lang="en-US"/>
            <a:t>How will your work contribute to addressing this need on a long-term basis?</a:t>
          </a:r>
        </a:p>
      </dgm:t>
    </dgm:pt>
    <dgm:pt modelId="{B42F77C1-5393-4CD4-A198-BA0C6DD100F1}" type="parTrans" cxnId="{C2246CFF-92B0-4DE3-9E13-9F75E0DD0F07}">
      <dgm:prSet/>
      <dgm:spPr/>
      <dgm:t>
        <a:bodyPr/>
        <a:lstStyle/>
        <a:p>
          <a:endParaRPr lang="en-US"/>
        </a:p>
      </dgm:t>
    </dgm:pt>
    <dgm:pt modelId="{B9ACA048-CC2C-4ECF-B375-8D09F12BD462}" type="sibTrans" cxnId="{C2246CFF-92B0-4DE3-9E13-9F75E0DD0F07}">
      <dgm:prSet/>
      <dgm:spPr/>
      <dgm:t>
        <a:bodyPr/>
        <a:lstStyle/>
        <a:p>
          <a:endParaRPr lang="en-US"/>
        </a:p>
      </dgm:t>
    </dgm:pt>
    <dgm:pt modelId="{36D2BC18-C35C-954C-8F3C-6A3A69DA109B}" type="pres">
      <dgm:prSet presAssocID="{5E757D78-4C8F-4B21-95B9-7CF54627F07A}" presName="Name0" presStyleCnt="0">
        <dgm:presLayoutVars>
          <dgm:dir/>
          <dgm:animLvl val="lvl"/>
          <dgm:resizeHandles val="exact"/>
        </dgm:presLayoutVars>
      </dgm:prSet>
      <dgm:spPr/>
    </dgm:pt>
    <dgm:pt modelId="{1496E9A7-C6C8-754B-9E6C-231DB9A90783}" type="pres">
      <dgm:prSet presAssocID="{95A35CB8-B6B7-4C64-B751-706E1AF29E8B}" presName="linNode" presStyleCnt="0"/>
      <dgm:spPr/>
    </dgm:pt>
    <dgm:pt modelId="{A37EC61C-FD63-224D-86DD-A509505DE51E}" type="pres">
      <dgm:prSet presAssocID="{95A35CB8-B6B7-4C64-B751-706E1AF29E8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C53FE82-0FA2-A54F-85B1-B9BBC6065184}" type="pres">
      <dgm:prSet presAssocID="{95A35CB8-B6B7-4C64-B751-706E1AF29E8B}" presName="descendantText" presStyleLbl="alignAccFollowNode1" presStyleIdx="0" presStyleCnt="2">
        <dgm:presLayoutVars>
          <dgm:bulletEnabled val="1"/>
        </dgm:presLayoutVars>
      </dgm:prSet>
      <dgm:spPr/>
    </dgm:pt>
    <dgm:pt modelId="{1DEA04BB-A845-6849-904F-5E4F4C3971F1}" type="pres">
      <dgm:prSet presAssocID="{DC6EAE74-1CE2-4C07-A261-D184BC5D7FD0}" presName="sp" presStyleCnt="0"/>
      <dgm:spPr/>
    </dgm:pt>
    <dgm:pt modelId="{99BDA759-3F2C-454C-935A-97EF6BB1B7DE}" type="pres">
      <dgm:prSet presAssocID="{82546F0D-2E6B-4C77-844D-B5C9FB96DBFC}" presName="linNode" presStyleCnt="0"/>
      <dgm:spPr/>
    </dgm:pt>
    <dgm:pt modelId="{05A20F1B-1015-8B43-9930-1318666060E8}" type="pres">
      <dgm:prSet presAssocID="{82546F0D-2E6B-4C77-844D-B5C9FB96DBFC}" presName="parentText" presStyleLbl="node1" presStyleIdx="1" presStyleCnt="2" custLinFactNeighborY="-1285">
        <dgm:presLayoutVars>
          <dgm:chMax val="1"/>
          <dgm:bulletEnabled val="1"/>
        </dgm:presLayoutVars>
      </dgm:prSet>
      <dgm:spPr/>
    </dgm:pt>
    <dgm:pt modelId="{BC36518B-201B-6D4B-AED6-2CD28CB57BE6}" type="pres">
      <dgm:prSet presAssocID="{82546F0D-2E6B-4C77-844D-B5C9FB96DBF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896171C-316D-4245-B1B2-40EDD254A768}" srcId="{95A35CB8-B6B7-4C64-B751-706E1AF29E8B}" destId="{BAC175C0-3CEB-43CF-A81E-9B95A1974549}" srcOrd="2" destOrd="0" parTransId="{1D4226AD-5A2E-4EEA-A1AE-04C70D6155E0}" sibTransId="{E09FD9B0-A8ED-4022-90FB-E0B341D333B1}"/>
    <dgm:cxn modelId="{A748B827-A368-2940-82EF-D01AC5D4F953}" type="presOf" srcId="{78FBB37A-9EFB-49E2-B2AA-F69CD0CF9DA7}" destId="{BC36518B-201B-6D4B-AED6-2CD28CB57BE6}" srcOrd="0" destOrd="1" presId="urn:microsoft.com/office/officeart/2005/8/layout/vList5"/>
    <dgm:cxn modelId="{9888A35B-E152-9F48-9023-0DE9A45B2C9A}" type="presOf" srcId="{EB0C4AD4-8EF5-465A-8933-D9B61F011B5E}" destId="{7C53FE82-0FA2-A54F-85B1-B9BBC6065184}" srcOrd="0" destOrd="0" presId="urn:microsoft.com/office/officeart/2005/8/layout/vList5"/>
    <dgm:cxn modelId="{9DA7686B-6D56-8043-A492-F7D902B7EB32}" type="presOf" srcId="{DE2B4409-ADF4-4BD2-9E51-4143E88672CD}" destId="{BC36518B-201B-6D4B-AED6-2CD28CB57BE6}" srcOrd="0" destOrd="2" presId="urn:microsoft.com/office/officeart/2005/8/layout/vList5"/>
    <dgm:cxn modelId="{64D45C6D-EC86-B64F-8F01-CAB6E9D19136}" type="presOf" srcId="{95A35CB8-B6B7-4C64-B751-706E1AF29E8B}" destId="{A37EC61C-FD63-224D-86DD-A509505DE51E}" srcOrd="0" destOrd="0" presId="urn:microsoft.com/office/officeart/2005/8/layout/vList5"/>
    <dgm:cxn modelId="{876E7455-588A-9C4F-87DE-69701A81F2F5}" type="presOf" srcId="{BAC175C0-3CEB-43CF-A81E-9B95A1974549}" destId="{7C53FE82-0FA2-A54F-85B1-B9BBC6065184}" srcOrd="0" destOrd="2" presId="urn:microsoft.com/office/officeart/2005/8/layout/vList5"/>
    <dgm:cxn modelId="{CE124484-20EB-4F54-B963-761EAFBA85BA}" srcId="{82546F0D-2E6B-4C77-844D-B5C9FB96DBFC}" destId="{C272624C-85F9-45F3-956C-404F9054383E}" srcOrd="0" destOrd="0" parTransId="{B76A4B17-6773-40B9-B84C-89A375EF5D2B}" sibTransId="{ABE83FE9-55F7-4B28-837E-17DF84B9219C}"/>
    <dgm:cxn modelId="{6889558C-046F-3A41-803F-58EE535B63C3}" type="presOf" srcId="{C272624C-85F9-45F3-956C-404F9054383E}" destId="{BC36518B-201B-6D4B-AED6-2CD28CB57BE6}" srcOrd="0" destOrd="0" presId="urn:microsoft.com/office/officeart/2005/8/layout/vList5"/>
    <dgm:cxn modelId="{C49BFC8C-A616-4E26-A7BE-B0FBD0410508}" srcId="{5E757D78-4C8F-4B21-95B9-7CF54627F07A}" destId="{95A35CB8-B6B7-4C64-B751-706E1AF29E8B}" srcOrd="0" destOrd="0" parTransId="{9ABB0326-0CB5-4BA6-B962-5A26AB3761CE}" sibTransId="{DC6EAE74-1CE2-4C07-A261-D184BC5D7FD0}"/>
    <dgm:cxn modelId="{48FCA68E-B863-45E6-8CC6-B8B8CA818755}" srcId="{95A35CB8-B6B7-4C64-B751-706E1AF29E8B}" destId="{F72F136E-609C-45DA-BA76-059FA3CD642F}" srcOrd="1" destOrd="0" parTransId="{06DAB1DC-5AA0-4F7E-934E-CFC444E3F297}" sibTransId="{7AD35C05-2F73-4F1A-B28C-7EFB4F6571BE}"/>
    <dgm:cxn modelId="{C2E6269A-9F1A-4EBC-A728-CEE5BD11635F}" srcId="{5E757D78-4C8F-4B21-95B9-7CF54627F07A}" destId="{82546F0D-2E6B-4C77-844D-B5C9FB96DBFC}" srcOrd="1" destOrd="0" parTransId="{D72879CC-8862-4D66-A057-28D351011573}" sibTransId="{3327AF07-0FE5-4466-A6E1-A59ECC29ADA0}"/>
    <dgm:cxn modelId="{CC4FF6A7-E0E5-45FB-B5E9-2C38F76E31DE}" srcId="{95A35CB8-B6B7-4C64-B751-706E1AF29E8B}" destId="{EB0C4AD4-8EF5-465A-8933-D9B61F011B5E}" srcOrd="0" destOrd="0" parTransId="{3D3083A0-1D1D-4634-9407-6953359B99A7}" sibTransId="{EC1BE6DA-9A1A-4080-9BE1-A916780BA39A}"/>
    <dgm:cxn modelId="{EF2BFFBD-B12B-49D9-B6B0-898755EE0A68}" srcId="{82546F0D-2E6B-4C77-844D-B5C9FB96DBFC}" destId="{78FBB37A-9EFB-49E2-B2AA-F69CD0CF9DA7}" srcOrd="1" destOrd="0" parTransId="{33872C3F-C697-460F-8237-3E16D32A95CE}" sibTransId="{D8337E22-F63E-4EE1-8FC6-80836016ED02}"/>
    <dgm:cxn modelId="{D8F786DE-C4EE-7549-BB5B-4EF9DF657BAB}" type="presOf" srcId="{F72F136E-609C-45DA-BA76-059FA3CD642F}" destId="{7C53FE82-0FA2-A54F-85B1-B9BBC6065184}" srcOrd="0" destOrd="1" presId="urn:microsoft.com/office/officeart/2005/8/layout/vList5"/>
    <dgm:cxn modelId="{CF0510E0-B1BE-B94C-ADB7-AAC24020A3BD}" type="presOf" srcId="{5E757D78-4C8F-4B21-95B9-7CF54627F07A}" destId="{36D2BC18-C35C-954C-8F3C-6A3A69DA109B}" srcOrd="0" destOrd="0" presId="urn:microsoft.com/office/officeart/2005/8/layout/vList5"/>
    <dgm:cxn modelId="{DD1000E2-8F3B-B94B-B40C-E39AC63B4775}" type="presOf" srcId="{82546F0D-2E6B-4C77-844D-B5C9FB96DBFC}" destId="{05A20F1B-1015-8B43-9930-1318666060E8}" srcOrd="0" destOrd="0" presId="urn:microsoft.com/office/officeart/2005/8/layout/vList5"/>
    <dgm:cxn modelId="{C2246CFF-92B0-4DE3-9E13-9F75E0DD0F07}" srcId="{82546F0D-2E6B-4C77-844D-B5C9FB96DBFC}" destId="{DE2B4409-ADF4-4BD2-9E51-4143E88672CD}" srcOrd="2" destOrd="0" parTransId="{B42F77C1-5393-4CD4-A198-BA0C6DD100F1}" sibTransId="{B9ACA048-CC2C-4ECF-B375-8D09F12BD462}"/>
    <dgm:cxn modelId="{397BF104-2BB4-3D4E-BF76-209E21103AC3}" type="presParOf" srcId="{36D2BC18-C35C-954C-8F3C-6A3A69DA109B}" destId="{1496E9A7-C6C8-754B-9E6C-231DB9A90783}" srcOrd="0" destOrd="0" presId="urn:microsoft.com/office/officeart/2005/8/layout/vList5"/>
    <dgm:cxn modelId="{A7A53C5B-6108-6C4A-BCF6-CDA2B3F585BE}" type="presParOf" srcId="{1496E9A7-C6C8-754B-9E6C-231DB9A90783}" destId="{A37EC61C-FD63-224D-86DD-A509505DE51E}" srcOrd="0" destOrd="0" presId="urn:microsoft.com/office/officeart/2005/8/layout/vList5"/>
    <dgm:cxn modelId="{944F3DCB-4781-4C45-B355-2797EB9648E1}" type="presParOf" srcId="{1496E9A7-C6C8-754B-9E6C-231DB9A90783}" destId="{7C53FE82-0FA2-A54F-85B1-B9BBC6065184}" srcOrd="1" destOrd="0" presId="urn:microsoft.com/office/officeart/2005/8/layout/vList5"/>
    <dgm:cxn modelId="{54C3E46B-C3BE-C64F-81E1-D5839C3B1983}" type="presParOf" srcId="{36D2BC18-C35C-954C-8F3C-6A3A69DA109B}" destId="{1DEA04BB-A845-6849-904F-5E4F4C3971F1}" srcOrd="1" destOrd="0" presId="urn:microsoft.com/office/officeart/2005/8/layout/vList5"/>
    <dgm:cxn modelId="{8922B5E8-7B79-6F48-9D50-05F1F596281C}" type="presParOf" srcId="{36D2BC18-C35C-954C-8F3C-6A3A69DA109B}" destId="{99BDA759-3F2C-454C-935A-97EF6BB1B7DE}" srcOrd="2" destOrd="0" presId="urn:microsoft.com/office/officeart/2005/8/layout/vList5"/>
    <dgm:cxn modelId="{8BC52424-68AE-2246-A5B5-25F9228F0018}" type="presParOf" srcId="{99BDA759-3F2C-454C-935A-97EF6BB1B7DE}" destId="{05A20F1B-1015-8B43-9930-1318666060E8}" srcOrd="0" destOrd="0" presId="urn:microsoft.com/office/officeart/2005/8/layout/vList5"/>
    <dgm:cxn modelId="{FFCEC291-3962-3348-B180-83AE732ABBB8}" type="presParOf" srcId="{99BDA759-3F2C-454C-935A-97EF6BB1B7DE}" destId="{BC36518B-201B-6D4B-AED6-2CD28CB57B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EBB6FB-DC27-4F15-86C9-9CFE1DF1474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292D0AF-86BB-4306-9452-981F7EEE61D4}">
      <dgm:prSet/>
      <dgm:spPr/>
      <dgm:t>
        <a:bodyPr/>
        <a:lstStyle/>
        <a:p>
          <a:r>
            <a:rPr lang="en-US"/>
            <a:t>Possesses excellent leadership skills and potential</a:t>
          </a:r>
        </a:p>
      </dgm:t>
    </dgm:pt>
    <dgm:pt modelId="{4BB8EFAF-E98D-4B40-9AD2-50600B62A3B3}" type="parTrans" cxnId="{43D904AF-3D3C-430C-90DB-A8B254283BCC}">
      <dgm:prSet/>
      <dgm:spPr/>
      <dgm:t>
        <a:bodyPr/>
        <a:lstStyle/>
        <a:p>
          <a:endParaRPr lang="en-US"/>
        </a:p>
      </dgm:t>
    </dgm:pt>
    <dgm:pt modelId="{CE1A0CDC-C3C8-446B-B7AD-FF491A213A95}" type="sibTrans" cxnId="{43D904AF-3D3C-430C-90DB-A8B254283BCC}">
      <dgm:prSet/>
      <dgm:spPr/>
      <dgm:t>
        <a:bodyPr/>
        <a:lstStyle/>
        <a:p>
          <a:endParaRPr lang="en-US"/>
        </a:p>
      </dgm:t>
    </dgm:pt>
    <dgm:pt modelId="{EBE5D2A1-D233-402A-AFC4-78631F481E7C}">
      <dgm:prSet/>
      <dgm:spPr/>
      <dgm:t>
        <a:bodyPr/>
        <a:lstStyle/>
        <a:p>
          <a:r>
            <a:rPr lang="en-US"/>
            <a:t>Has a proven record of success in his/her academic field or vocation</a:t>
          </a:r>
        </a:p>
      </dgm:t>
    </dgm:pt>
    <dgm:pt modelId="{2143F3ED-3C32-4768-8AB0-12329450381B}" type="parTrans" cxnId="{80109A3F-EA2D-40E1-8790-89C4696C9882}">
      <dgm:prSet/>
      <dgm:spPr/>
      <dgm:t>
        <a:bodyPr/>
        <a:lstStyle/>
        <a:p>
          <a:endParaRPr lang="en-US"/>
        </a:p>
      </dgm:t>
    </dgm:pt>
    <dgm:pt modelId="{82DA5A9F-14D7-4F22-BF50-D7827141BADA}" type="sibTrans" cxnId="{80109A3F-EA2D-40E1-8790-89C4696C9882}">
      <dgm:prSet/>
      <dgm:spPr/>
      <dgm:t>
        <a:bodyPr/>
        <a:lstStyle/>
        <a:p>
          <a:endParaRPr lang="en-US"/>
        </a:p>
      </dgm:t>
    </dgm:pt>
    <dgm:pt modelId="{FA0F375D-3C7B-47E2-A945-A2545C2C576C}">
      <dgm:prSet/>
      <dgm:spPr/>
      <dgm:t>
        <a:bodyPr/>
        <a:lstStyle/>
        <a:p>
          <a:r>
            <a:rPr lang="en-US"/>
            <a:t>Has demonstrated a personal commitment to community service</a:t>
          </a:r>
        </a:p>
      </dgm:t>
    </dgm:pt>
    <dgm:pt modelId="{184655C4-7486-4566-BAE4-3650A40C2070}" type="parTrans" cxnId="{6A345E19-A6A9-4B2F-A85C-1295925FA503}">
      <dgm:prSet/>
      <dgm:spPr/>
      <dgm:t>
        <a:bodyPr/>
        <a:lstStyle/>
        <a:p>
          <a:endParaRPr lang="en-US"/>
        </a:p>
      </dgm:t>
    </dgm:pt>
    <dgm:pt modelId="{9A0C8B0D-DCFE-4934-911B-4EE7E1C69039}" type="sibTrans" cxnId="{6A345E19-A6A9-4B2F-A85C-1295925FA503}">
      <dgm:prSet/>
      <dgm:spPr/>
      <dgm:t>
        <a:bodyPr/>
        <a:lstStyle/>
        <a:p>
          <a:endParaRPr lang="en-US"/>
        </a:p>
      </dgm:t>
    </dgm:pt>
    <dgm:pt modelId="{80C00625-3EB4-4DF5-8E95-1C7AB0578653}">
      <dgm:prSet/>
      <dgm:spPr/>
      <dgm:t>
        <a:bodyPr/>
        <a:lstStyle/>
        <a:p>
          <a:r>
            <a:rPr lang="en-US"/>
            <a:t>Has well-defined and realistic goals</a:t>
          </a:r>
        </a:p>
      </dgm:t>
    </dgm:pt>
    <dgm:pt modelId="{6987A374-8F79-4E7D-849B-7738BBEC2E51}" type="parTrans" cxnId="{6C157B71-92B7-4CAB-BE3F-C9C6CD38CE00}">
      <dgm:prSet/>
      <dgm:spPr/>
      <dgm:t>
        <a:bodyPr/>
        <a:lstStyle/>
        <a:p>
          <a:endParaRPr lang="en-US"/>
        </a:p>
      </dgm:t>
    </dgm:pt>
    <dgm:pt modelId="{0CF8CFD7-8021-45D1-B98E-60D351574DAF}" type="sibTrans" cxnId="{6C157B71-92B7-4CAB-BE3F-C9C6CD38CE00}">
      <dgm:prSet/>
      <dgm:spPr/>
      <dgm:t>
        <a:bodyPr/>
        <a:lstStyle/>
        <a:p>
          <a:endParaRPr lang="en-US"/>
        </a:p>
      </dgm:t>
    </dgm:pt>
    <dgm:pt modelId="{7593A202-5D2F-46B9-A6F0-19EA9EE4337F}">
      <dgm:prSet/>
      <dgm:spPr/>
      <dgm:t>
        <a:bodyPr/>
        <a:lstStyle/>
        <a:p>
          <a:r>
            <a:rPr lang="en-US"/>
            <a:t>Has concrete ideas as to how he/she will make advances within his/her chosen career field</a:t>
          </a:r>
        </a:p>
      </dgm:t>
    </dgm:pt>
    <dgm:pt modelId="{6B5AEDC9-B021-4917-A358-598AFE6D76F3}" type="parTrans" cxnId="{44E1A181-A478-44CF-A260-1A2F2B523899}">
      <dgm:prSet/>
      <dgm:spPr/>
      <dgm:t>
        <a:bodyPr/>
        <a:lstStyle/>
        <a:p>
          <a:endParaRPr lang="en-US"/>
        </a:p>
      </dgm:t>
    </dgm:pt>
    <dgm:pt modelId="{4B5FD062-ACE8-493C-854B-5897974E5475}" type="sibTrans" cxnId="{44E1A181-A478-44CF-A260-1A2F2B523899}">
      <dgm:prSet/>
      <dgm:spPr/>
      <dgm:t>
        <a:bodyPr/>
        <a:lstStyle/>
        <a:p>
          <a:endParaRPr lang="en-US"/>
        </a:p>
      </dgm:t>
    </dgm:pt>
    <dgm:pt modelId="{C2A138C1-730B-41B2-BB88-8D7540D4553F}">
      <dgm:prSet/>
      <dgm:spPr/>
      <dgm:t>
        <a:bodyPr/>
        <a:lstStyle/>
        <a:p>
          <a:r>
            <a:rPr lang="en-US"/>
            <a:t>Is sincere about maintaining a lifelong relationship with Rotary after the scholarship period</a:t>
          </a:r>
        </a:p>
      </dgm:t>
    </dgm:pt>
    <dgm:pt modelId="{96A5F255-DC84-4462-AAD7-BADB4560D01B}" type="parTrans" cxnId="{3DAEBCC3-9976-4D88-9556-D7911433ED4C}">
      <dgm:prSet/>
      <dgm:spPr/>
      <dgm:t>
        <a:bodyPr/>
        <a:lstStyle/>
        <a:p>
          <a:endParaRPr lang="en-US"/>
        </a:p>
      </dgm:t>
    </dgm:pt>
    <dgm:pt modelId="{4E8ECD1B-BB41-492C-90A9-4EE9FD053311}" type="sibTrans" cxnId="{3DAEBCC3-9976-4D88-9556-D7911433ED4C}">
      <dgm:prSet/>
      <dgm:spPr/>
      <dgm:t>
        <a:bodyPr/>
        <a:lstStyle/>
        <a:p>
          <a:endParaRPr lang="en-US"/>
        </a:p>
      </dgm:t>
    </dgm:pt>
    <dgm:pt modelId="{B3C0FFB9-FEA0-443F-8BAC-20AAEBEA17C7}">
      <dgm:prSet/>
      <dgm:spPr/>
      <dgm:t>
        <a:bodyPr/>
        <a:lstStyle/>
        <a:p>
          <a:r>
            <a:rPr lang="en-US" dirty="0"/>
            <a:t>Has a clear understanding of what Rotary is, its mission &amp; how their studies complement the area of Rotary Focus.</a:t>
          </a:r>
        </a:p>
      </dgm:t>
    </dgm:pt>
    <dgm:pt modelId="{FD10AFAF-E286-47FE-B23B-F3B4AE58C32F}" type="parTrans" cxnId="{68279E84-0286-441C-A30B-E4C8E8A7B1C3}">
      <dgm:prSet/>
      <dgm:spPr/>
      <dgm:t>
        <a:bodyPr/>
        <a:lstStyle/>
        <a:p>
          <a:endParaRPr lang="en-US"/>
        </a:p>
      </dgm:t>
    </dgm:pt>
    <dgm:pt modelId="{BD5B49F9-380B-469A-9579-9EB0B19C7EFE}" type="sibTrans" cxnId="{68279E84-0286-441C-A30B-E4C8E8A7B1C3}">
      <dgm:prSet/>
      <dgm:spPr/>
      <dgm:t>
        <a:bodyPr/>
        <a:lstStyle/>
        <a:p>
          <a:endParaRPr lang="en-US"/>
        </a:p>
      </dgm:t>
    </dgm:pt>
    <dgm:pt modelId="{66887A5D-5EC0-564C-862E-B2DF21EE0036}" type="pres">
      <dgm:prSet presAssocID="{79EBB6FB-DC27-4F15-86C9-9CFE1DF1474C}" presName="diagram" presStyleCnt="0">
        <dgm:presLayoutVars>
          <dgm:dir/>
          <dgm:resizeHandles val="exact"/>
        </dgm:presLayoutVars>
      </dgm:prSet>
      <dgm:spPr/>
    </dgm:pt>
    <dgm:pt modelId="{70C0BAA0-DC2F-0F47-B656-B98AA33ED90D}" type="pres">
      <dgm:prSet presAssocID="{F292D0AF-86BB-4306-9452-981F7EEE61D4}" presName="node" presStyleLbl="node1" presStyleIdx="0" presStyleCnt="7">
        <dgm:presLayoutVars>
          <dgm:bulletEnabled val="1"/>
        </dgm:presLayoutVars>
      </dgm:prSet>
      <dgm:spPr/>
    </dgm:pt>
    <dgm:pt modelId="{F5F153AC-F3B0-DC4C-9910-C167ADB5703E}" type="pres">
      <dgm:prSet presAssocID="{CE1A0CDC-C3C8-446B-B7AD-FF491A213A95}" presName="sibTrans" presStyleCnt="0"/>
      <dgm:spPr/>
    </dgm:pt>
    <dgm:pt modelId="{B22AE532-7D88-3449-B705-FE76AC9CE318}" type="pres">
      <dgm:prSet presAssocID="{EBE5D2A1-D233-402A-AFC4-78631F481E7C}" presName="node" presStyleLbl="node1" presStyleIdx="1" presStyleCnt="7">
        <dgm:presLayoutVars>
          <dgm:bulletEnabled val="1"/>
        </dgm:presLayoutVars>
      </dgm:prSet>
      <dgm:spPr/>
    </dgm:pt>
    <dgm:pt modelId="{5A580D0B-2ACA-E445-8C88-03DF971B6707}" type="pres">
      <dgm:prSet presAssocID="{82DA5A9F-14D7-4F22-BF50-D7827141BADA}" presName="sibTrans" presStyleCnt="0"/>
      <dgm:spPr/>
    </dgm:pt>
    <dgm:pt modelId="{DD7E0576-3EC4-894E-90C0-1F22E84E4452}" type="pres">
      <dgm:prSet presAssocID="{FA0F375D-3C7B-47E2-A945-A2545C2C576C}" presName="node" presStyleLbl="node1" presStyleIdx="2" presStyleCnt="7">
        <dgm:presLayoutVars>
          <dgm:bulletEnabled val="1"/>
        </dgm:presLayoutVars>
      </dgm:prSet>
      <dgm:spPr/>
    </dgm:pt>
    <dgm:pt modelId="{85FB7D4F-803C-4442-B437-EA8FB7F4F20F}" type="pres">
      <dgm:prSet presAssocID="{9A0C8B0D-DCFE-4934-911B-4EE7E1C69039}" presName="sibTrans" presStyleCnt="0"/>
      <dgm:spPr/>
    </dgm:pt>
    <dgm:pt modelId="{30FEB816-0E0C-A744-8E21-D5ADDF439A7D}" type="pres">
      <dgm:prSet presAssocID="{80C00625-3EB4-4DF5-8E95-1C7AB0578653}" presName="node" presStyleLbl="node1" presStyleIdx="3" presStyleCnt="7">
        <dgm:presLayoutVars>
          <dgm:bulletEnabled val="1"/>
        </dgm:presLayoutVars>
      </dgm:prSet>
      <dgm:spPr/>
    </dgm:pt>
    <dgm:pt modelId="{235B8781-316B-3D46-A3E8-78F7C21A93E5}" type="pres">
      <dgm:prSet presAssocID="{0CF8CFD7-8021-45D1-B98E-60D351574DAF}" presName="sibTrans" presStyleCnt="0"/>
      <dgm:spPr/>
    </dgm:pt>
    <dgm:pt modelId="{9C9FC7BC-684F-0245-832C-FBE54A9C0E16}" type="pres">
      <dgm:prSet presAssocID="{7593A202-5D2F-46B9-A6F0-19EA9EE4337F}" presName="node" presStyleLbl="node1" presStyleIdx="4" presStyleCnt="7">
        <dgm:presLayoutVars>
          <dgm:bulletEnabled val="1"/>
        </dgm:presLayoutVars>
      </dgm:prSet>
      <dgm:spPr/>
    </dgm:pt>
    <dgm:pt modelId="{85D6B693-4761-8642-A06D-28F857398DA7}" type="pres">
      <dgm:prSet presAssocID="{4B5FD062-ACE8-493C-854B-5897974E5475}" presName="sibTrans" presStyleCnt="0"/>
      <dgm:spPr/>
    </dgm:pt>
    <dgm:pt modelId="{BF74C0FE-B579-3A4A-8A96-D7D9560D9D4B}" type="pres">
      <dgm:prSet presAssocID="{C2A138C1-730B-41B2-BB88-8D7540D4553F}" presName="node" presStyleLbl="node1" presStyleIdx="5" presStyleCnt="7">
        <dgm:presLayoutVars>
          <dgm:bulletEnabled val="1"/>
        </dgm:presLayoutVars>
      </dgm:prSet>
      <dgm:spPr/>
    </dgm:pt>
    <dgm:pt modelId="{EC50F837-C459-E749-92F8-BE7DCE146F3D}" type="pres">
      <dgm:prSet presAssocID="{4E8ECD1B-BB41-492C-90A9-4EE9FD053311}" presName="sibTrans" presStyleCnt="0"/>
      <dgm:spPr/>
    </dgm:pt>
    <dgm:pt modelId="{CCD06C18-60AD-6A42-9A62-9B9639A0D107}" type="pres">
      <dgm:prSet presAssocID="{B3C0FFB9-FEA0-443F-8BAC-20AAEBEA17C7}" presName="node" presStyleLbl="node1" presStyleIdx="6" presStyleCnt="7">
        <dgm:presLayoutVars>
          <dgm:bulletEnabled val="1"/>
        </dgm:presLayoutVars>
      </dgm:prSet>
      <dgm:spPr/>
    </dgm:pt>
  </dgm:ptLst>
  <dgm:cxnLst>
    <dgm:cxn modelId="{6A345E19-A6A9-4B2F-A85C-1295925FA503}" srcId="{79EBB6FB-DC27-4F15-86C9-9CFE1DF1474C}" destId="{FA0F375D-3C7B-47E2-A945-A2545C2C576C}" srcOrd="2" destOrd="0" parTransId="{184655C4-7486-4566-BAE4-3650A40C2070}" sibTransId="{9A0C8B0D-DCFE-4934-911B-4EE7E1C69039}"/>
    <dgm:cxn modelId="{BE6A881C-79D4-804B-8FF4-CAE555FBB962}" type="presOf" srcId="{EBE5D2A1-D233-402A-AFC4-78631F481E7C}" destId="{B22AE532-7D88-3449-B705-FE76AC9CE318}" srcOrd="0" destOrd="0" presId="urn:microsoft.com/office/officeart/2005/8/layout/default"/>
    <dgm:cxn modelId="{D6FFB739-774B-C54B-AEE5-DBFBF2D04607}" type="presOf" srcId="{C2A138C1-730B-41B2-BB88-8D7540D4553F}" destId="{BF74C0FE-B579-3A4A-8A96-D7D9560D9D4B}" srcOrd="0" destOrd="0" presId="urn:microsoft.com/office/officeart/2005/8/layout/default"/>
    <dgm:cxn modelId="{80109A3F-EA2D-40E1-8790-89C4696C9882}" srcId="{79EBB6FB-DC27-4F15-86C9-9CFE1DF1474C}" destId="{EBE5D2A1-D233-402A-AFC4-78631F481E7C}" srcOrd="1" destOrd="0" parTransId="{2143F3ED-3C32-4768-8AB0-12329450381B}" sibTransId="{82DA5A9F-14D7-4F22-BF50-D7827141BADA}"/>
    <dgm:cxn modelId="{6C157B71-92B7-4CAB-BE3F-C9C6CD38CE00}" srcId="{79EBB6FB-DC27-4F15-86C9-9CFE1DF1474C}" destId="{80C00625-3EB4-4DF5-8E95-1C7AB0578653}" srcOrd="3" destOrd="0" parTransId="{6987A374-8F79-4E7D-849B-7738BBEC2E51}" sibTransId="{0CF8CFD7-8021-45D1-B98E-60D351574DAF}"/>
    <dgm:cxn modelId="{4D05347F-D8F0-F348-894F-502DBAD58141}" type="presOf" srcId="{F292D0AF-86BB-4306-9452-981F7EEE61D4}" destId="{70C0BAA0-DC2F-0F47-B656-B98AA33ED90D}" srcOrd="0" destOrd="0" presId="urn:microsoft.com/office/officeart/2005/8/layout/default"/>
    <dgm:cxn modelId="{950E9F80-5707-AB44-80A5-B974D9355DFD}" type="presOf" srcId="{7593A202-5D2F-46B9-A6F0-19EA9EE4337F}" destId="{9C9FC7BC-684F-0245-832C-FBE54A9C0E16}" srcOrd="0" destOrd="0" presId="urn:microsoft.com/office/officeart/2005/8/layout/default"/>
    <dgm:cxn modelId="{44E1A181-A478-44CF-A260-1A2F2B523899}" srcId="{79EBB6FB-DC27-4F15-86C9-9CFE1DF1474C}" destId="{7593A202-5D2F-46B9-A6F0-19EA9EE4337F}" srcOrd="4" destOrd="0" parTransId="{6B5AEDC9-B021-4917-A358-598AFE6D76F3}" sibTransId="{4B5FD062-ACE8-493C-854B-5897974E5475}"/>
    <dgm:cxn modelId="{68279E84-0286-441C-A30B-E4C8E8A7B1C3}" srcId="{79EBB6FB-DC27-4F15-86C9-9CFE1DF1474C}" destId="{B3C0FFB9-FEA0-443F-8BAC-20AAEBEA17C7}" srcOrd="6" destOrd="0" parTransId="{FD10AFAF-E286-47FE-B23B-F3B4AE58C32F}" sibTransId="{BD5B49F9-380B-469A-9579-9EB0B19C7EFE}"/>
    <dgm:cxn modelId="{FBED9786-835F-8D44-84C4-80FE1BFF69B5}" type="presOf" srcId="{B3C0FFB9-FEA0-443F-8BAC-20AAEBEA17C7}" destId="{CCD06C18-60AD-6A42-9A62-9B9639A0D107}" srcOrd="0" destOrd="0" presId="urn:microsoft.com/office/officeart/2005/8/layout/default"/>
    <dgm:cxn modelId="{A0452F9E-E3A7-1541-BDA0-2D0DC804D486}" type="presOf" srcId="{80C00625-3EB4-4DF5-8E95-1C7AB0578653}" destId="{30FEB816-0E0C-A744-8E21-D5ADDF439A7D}" srcOrd="0" destOrd="0" presId="urn:microsoft.com/office/officeart/2005/8/layout/default"/>
    <dgm:cxn modelId="{43D904AF-3D3C-430C-90DB-A8B254283BCC}" srcId="{79EBB6FB-DC27-4F15-86C9-9CFE1DF1474C}" destId="{F292D0AF-86BB-4306-9452-981F7EEE61D4}" srcOrd="0" destOrd="0" parTransId="{4BB8EFAF-E98D-4B40-9AD2-50600B62A3B3}" sibTransId="{CE1A0CDC-C3C8-446B-B7AD-FF491A213A95}"/>
    <dgm:cxn modelId="{3DAEBCC3-9976-4D88-9556-D7911433ED4C}" srcId="{79EBB6FB-DC27-4F15-86C9-9CFE1DF1474C}" destId="{C2A138C1-730B-41B2-BB88-8D7540D4553F}" srcOrd="5" destOrd="0" parTransId="{96A5F255-DC84-4462-AAD7-BADB4560D01B}" sibTransId="{4E8ECD1B-BB41-492C-90A9-4EE9FD053311}"/>
    <dgm:cxn modelId="{49B758D7-45DB-2340-BFF7-F0C1CF5734AC}" type="presOf" srcId="{79EBB6FB-DC27-4F15-86C9-9CFE1DF1474C}" destId="{66887A5D-5EC0-564C-862E-B2DF21EE0036}" srcOrd="0" destOrd="0" presId="urn:microsoft.com/office/officeart/2005/8/layout/default"/>
    <dgm:cxn modelId="{F772DFE3-CA88-B544-B87E-439073B2D7C1}" type="presOf" srcId="{FA0F375D-3C7B-47E2-A945-A2545C2C576C}" destId="{DD7E0576-3EC4-894E-90C0-1F22E84E4452}" srcOrd="0" destOrd="0" presId="urn:microsoft.com/office/officeart/2005/8/layout/default"/>
    <dgm:cxn modelId="{180100A4-1927-C446-B535-B69393512ED0}" type="presParOf" srcId="{66887A5D-5EC0-564C-862E-B2DF21EE0036}" destId="{70C0BAA0-DC2F-0F47-B656-B98AA33ED90D}" srcOrd="0" destOrd="0" presId="urn:microsoft.com/office/officeart/2005/8/layout/default"/>
    <dgm:cxn modelId="{74FDC977-DC1F-6241-BC41-0ED00D18A0E2}" type="presParOf" srcId="{66887A5D-5EC0-564C-862E-B2DF21EE0036}" destId="{F5F153AC-F3B0-DC4C-9910-C167ADB5703E}" srcOrd="1" destOrd="0" presId="urn:microsoft.com/office/officeart/2005/8/layout/default"/>
    <dgm:cxn modelId="{6EA2F595-27B3-6945-A6AD-6DA11A42BD7D}" type="presParOf" srcId="{66887A5D-5EC0-564C-862E-B2DF21EE0036}" destId="{B22AE532-7D88-3449-B705-FE76AC9CE318}" srcOrd="2" destOrd="0" presId="urn:microsoft.com/office/officeart/2005/8/layout/default"/>
    <dgm:cxn modelId="{01D79DF8-256C-BF47-AD95-D487EE64026C}" type="presParOf" srcId="{66887A5D-5EC0-564C-862E-B2DF21EE0036}" destId="{5A580D0B-2ACA-E445-8C88-03DF971B6707}" srcOrd="3" destOrd="0" presId="urn:microsoft.com/office/officeart/2005/8/layout/default"/>
    <dgm:cxn modelId="{AEE41151-D067-4642-A565-0A3D67BEC8F4}" type="presParOf" srcId="{66887A5D-5EC0-564C-862E-B2DF21EE0036}" destId="{DD7E0576-3EC4-894E-90C0-1F22E84E4452}" srcOrd="4" destOrd="0" presId="urn:microsoft.com/office/officeart/2005/8/layout/default"/>
    <dgm:cxn modelId="{6C5CA830-5223-6345-88D6-EFA8B440BC2C}" type="presParOf" srcId="{66887A5D-5EC0-564C-862E-B2DF21EE0036}" destId="{85FB7D4F-803C-4442-B437-EA8FB7F4F20F}" srcOrd="5" destOrd="0" presId="urn:microsoft.com/office/officeart/2005/8/layout/default"/>
    <dgm:cxn modelId="{EF99E0C8-BD71-2B47-A1F3-8E08601CBFD5}" type="presParOf" srcId="{66887A5D-5EC0-564C-862E-B2DF21EE0036}" destId="{30FEB816-0E0C-A744-8E21-D5ADDF439A7D}" srcOrd="6" destOrd="0" presId="urn:microsoft.com/office/officeart/2005/8/layout/default"/>
    <dgm:cxn modelId="{D6CDCF0B-4E46-1F41-BC18-8FF304E9F772}" type="presParOf" srcId="{66887A5D-5EC0-564C-862E-B2DF21EE0036}" destId="{235B8781-316B-3D46-A3E8-78F7C21A93E5}" srcOrd="7" destOrd="0" presId="urn:microsoft.com/office/officeart/2005/8/layout/default"/>
    <dgm:cxn modelId="{3B5F2707-DCC1-6A4F-A623-8794637B2781}" type="presParOf" srcId="{66887A5D-5EC0-564C-862E-B2DF21EE0036}" destId="{9C9FC7BC-684F-0245-832C-FBE54A9C0E16}" srcOrd="8" destOrd="0" presId="urn:microsoft.com/office/officeart/2005/8/layout/default"/>
    <dgm:cxn modelId="{9D9CA972-D100-5A47-9B56-3A063A9CF622}" type="presParOf" srcId="{66887A5D-5EC0-564C-862E-B2DF21EE0036}" destId="{85D6B693-4761-8642-A06D-28F857398DA7}" srcOrd="9" destOrd="0" presId="urn:microsoft.com/office/officeart/2005/8/layout/default"/>
    <dgm:cxn modelId="{E7F2C0F7-9128-2541-AA16-1CE58021CE91}" type="presParOf" srcId="{66887A5D-5EC0-564C-862E-B2DF21EE0036}" destId="{BF74C0FE-B579-3A4A-8A96-D7D9560D9D4B}" srcOrd="10" destOrd="0" presId="urn:microsoft.com/office/officeart/2005/8/layout/default"/>
    <dgm:cxn modelId="{594E0B61-4A8B-EC47-B20A-08D6D9C02835}" type="presParOf" srcId="{66887A5D-5EC0-564C-862E-B2DF21EE0036}" destId="{EC50F837-C459-E749-92F8-BE7DCE146F3D}" srcOrd="11" destOrd="0" presId="urn:microsoft.com/office/officeart/2005/8/layout/default"/>
    <dgm:cxn modelId="{3913D086-B152-4D44-BC03-F44B51969570}" type="presParOf" srcId="{66887A5D-5EC0-564C-862E-B2DF21EE0036}" destId="{CCD06C18-60AD-6A42-9A62-9B9639A0D10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505C2-4DDB-C649-9C62-6745E9F1FF1D}">
      <dsp:nvSpPr>
        <dsp:cNvPr id="0" name=""/>
        <dsp:cNvSpPr/>
      </dsp:nvSpPr>
      <dsp:spPr>
        <a:xfrm>
          <a:off x="0" y="102247"/>
          <a:ext cx="6900512" cy="128539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Students pursuing a Masters Degree in one of the seven areas of focus.  Their graduate-level educational goals should support this career interest.</a:t>
          </a:r>
        </a:p>
      </dsp:txBody>
      <dsp:txXfrm>
        <a:off x="62748" y="164995"/>
        <a:ext cx="6775016" cy="1159895"/>
      </dsp:txXfrm>
    </dsp:sp>
    <dsp:sp modelId="{72E06D4F-DEE2-F547-8A0C-4D6371307F27}">
      <dsp:nvSpPr>
        <dsp:cNvPr id="0" name=""/>
        <dsp:cNvSpPr/>
      </dsp:nvSpPr>
      <dsp:spPr>
        <a:xfrm>
          <a:off x="0" y="1450999"/>
          <a:ext cx="6900512" cy="1285391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U.S. candidates must select a university abroad (not in U.S.) </a:t>
          </a:r>
        </a:p>
      </dsp:txBody>
      <dsp:txXfrm>
        <a:off x="62748" y="1513747"/>
        <a:ext cx="6775016" cy="1159895"/>
      </dsp:txXfrm>
    </dsp:sp>
    <dsp:sp modelId="{11CDCBF8-940A-7042-808E-7F5E9BBBD8D3}">
      <dsp:nvSpPr>
        <dsp:cNvPr id="0" name=""/>
        <dsp:cNvSpPr/>
      </dsp:nvSpPr>
      <dsp:spPr>
        <a:xfrm>
          <a:off x="0" y="2799750"/>
          <a:ext cx="6900512" cy="1285391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For District 7610, Scholarship value is between $40,000 - $50,000 (</a:t>
          </a:r>
          <a:r>
            <a:rPr lang="en-US" sz="2200" kern="1200"/>
            <a:t>i.e. DDF</a:t>
          </a:r>
          <a:r>
            <a:rPr lang="en-US" sz="2200" kern="1200" dirty="0"/>
            <a:t>: $22,200 + TRF: $17,800)</a:t>
          </a:r>
        </a:p>
      </dsp:txBody>
      <dsp:txXfrm>
        <a:off x="62748" y="2862498"/>
        <a:ext cx="6775016" cy="1159895"/>
      </dsp:txXfrm>
    </dsp:sp>
    <dsp:sp modelId="{1143C522-17E8-C748-994F-4AF2965543FA}">
      <dsp:nvSpPr>
        <dsp:cNvPr id="0" name=""/>
        <dsp:cNvSpPr/>
      </dsp:nvSpPr>
      <dsp:spPr>
        <a:xfrm>
          <a:off x="0" y="4148501"/>
          <a:ext cx="6900512" cy="1285391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kern="1200" dirty="0"/>
            <a:t>Scholarships may NOT be used for studies that are already underway.</a:t>
          </a:r>
        </a:p>
        <a:p>
          <a:pPr marL="0"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62748" y="4211249"/>
        <a:ext cx="6775016" cy="1159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E5400-2C7B-1C40-8E5A-22E4FD09313D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candidate’s full-time program of study must be at the graduate level and in-person.</a:t>
          </a:r>
        </a:p>
      </dsp:txBody>
      <dsp:txXfrm>
        <a:off x="0" y="39687"/>
        <a:ext cx="3286125" cy="1971675"/>
      </dsp:txXfrm>
    </dsp:sp>
    <dsp:sp modelId="{C4252FBE-2C91-C64E-AFF1-D9DD80A09C7D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1288723"/>
                <a:satOff val="-3699"/>
                <a:lumOff val="-5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288723"/>
                <a:satOff val="-3699"/>
                <a:lumOff val="-5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288723"/>
                <a:satOff val="-3699"/>
                <a:lumOff val="-5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scholar must be traveling abroad for study.</a:t>
          </a:r>
        </a:p>
      </dsp:txBody>
      <dsp:txXfrm>
        <a:off x="3614737" y="39687"/>
        <a:ext cx="3286125" cy="1971675"/>
      </dsp:txXfrm>
    </dsp:sp>
    <dsp:sp modelId="{F8B611A5-A9D1-024F-BE9F-37F5D233F7AB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2577445"/>
                <a:satOff val="-7397"/>
                <a:lumOff val="-11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577445"/>
                <a:satOff val="-7397"/>
                <a:lumOff val="-11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577445"/>
                <a:satOff val="-7397"/>
                <a:lumOff val="-11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Scholars must live in their international host district while studying.</a:t>
          </a:r>
        </a:p>
      </dsp:txBody>
      <dsp:txXfrm>
        <a:off x="7229475" y="39687"/>
        <a:ext cx="3286125" cy="1971675"/>
      </dsp:txXfrm>
    </dsp:sp>
    <dsp:sp modelId="{857AA9A1-D7D5-5F4C-8E7F-99FD130D725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3866169"/>
                <a:satOff val="-11096"/>
                <a:lumOff val="-17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866169"/>
                <a:satOff val="-11096"/>
                <a:lumOff val="-17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866169"/>
                <a:satOff val="-11096"/>
                <a:lumOff val="-17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2500" kern="1200" dirty="0"/>
            <a:t>Scholarships may NOT be used for studies that are already underway.</a:t>
          </a:r>
        </a:p>
      </dsp:txBody>
      <dsp:txXfrm>
        <a:off x="0" y="2339975"/>
        <a:ext cx="3286125" cy="1971675"/>
      </dsp:txXfrm>
    </dsp:sp>
    <dsp:sp modelId="{44C41F80-837C-E54F-8254-E7A24B01497F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5154891"/>
                <a:satOff val="-14794"/>
                <a:lumOff val="-2368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154891"/>
                <a:satOff val="-14794"/>
                <a:lumOff val="-2368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154891"/>
                <a:satOff val="-14794"/>
                <a:lumOff val="-2368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Candidate must be admitted to graduate program before TRF approval.</a:t>
          </a:r>
        </a:p>
      </dsp:txBody>
      <dsp:txXfrm>
        <a:off x="3614737" y="2339975"/>
        <a:ext cx="3286125" cy="1971675"/>
      </dsp:txXfrm>
    </dsp:sp>
    <dsp:sp modelId="{B31A7F19-A4E0-6B48-82D0-F8640A8912CF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Candidate must be proficient in the language of the host country or program.</a:t>
          </a:r>
        </a:p>
      </dsp:txBody>
      <dsp:txXfrm>
        <a:off x="7229475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3FE82-0FA2-A54F-85B1-B9BBC6065184}">
      <dsp:nvSpPr>
        <dsp:cNvPr id="0" name=""/>
        <dsp:cNvSpPr/>
      </dsp:nvSpPr>
      <dsp:spPr>
        <a:xfrm rot="5400000">
          <a:off x="6413133" y="-2443103"/>
          <a:ext cx="1474948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Explain how your program of study relates to your (1) selected area of focus and goals.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Provide a Description of the program coursework, such as a list of the classes you plan to attend and any relevant links to further information about the program on the website.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What past education or experience has led to your interest in this particular program at this institution?</a:t>
          </a:r>
        </a:p>
      </dsp:txBody>
      <dsp:txXfrm rot="-5400000">
        <a:off x="3785616" y="256415"/>
        <a:ext cx="6657983" cy="1330946"/>
      </dsp:txXfrm>
    </dsp:sp>
    <dsp:sp modelId="{A37EC61C-FD63-224D-86DD-A509505DE51E}">
      <dsp:nvSpPr>
        <dsp:cNvPr id="0" name=""/>
        <dsp:cNvSpPr/>
      </dsp:nvSpPr>
      <dsp:spPr>
        <a:xfrm>
          <a:off x="0" y="46"/>
          <a:ext cx="3785616" cy="184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AREA OF FOCUS AND GOALS </a:t>
          </a:r>
          <a:endParaRPr lang="en-US" sz="3600" kern="1200" dirty="0"/>
        </a:p>
      </dsp:txBody>
      <dsp:txXfrm>
        <a:off x="90001" y="90047"/>
        <a:ext cx="3605614" cy="1663683"/>
      </dsp:txXfrm>
    </dsp:sp>
    <dsp:sp modelId="{BC36518B-201B-6D4B-AED6-2CD28CB57BE6}">
      <dsp:nvSpPr>
        <dsp:cNvPr id="0" name=""/>
        <dsp:cNvSpPr/>
      </dsp:nvSpPr>
      <dsp:spPr>
        <a:xfrm rot="5400000">
          <a:off x="6413133" y="-507233"/>
          <a:ext cx="1474948" cy="6729984"/>
        </a:xfrm>
        <a:prstGeom prst="round2Same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Describe your educational and professional goals, including your career plans, and how your chosen program of study will help to advance these goals.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What community need will your work address during or after completing this program?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How will your work contribute to addressing this need on a long-term basis?</a:t>
          </a:r>
        </a:p>
      </dsp:txBody>
      <dsp:txXfrm rot="-5400000">
        <a:off x="3785616" y="2192285"/>
        <a:ext cx="6657983" cy="1330946"/>
      </dsp:txXfrm>
    </dsp:sp>
    <dsp:sp modelId="{05A20F1B-1015-8B43-9930-1318666060E8}">
      <dsp:nvSpPr>
        <dsp:cNvPr id="0" name=""/>
        <dsp:cNvSpPr/>
      </dsp:nvSpPr>
      <dsp:spPr>
        <a:xfrm>
          <a:off x="0" y="1912224"/>
          <a:ext cx="3785616" cy="1843685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Sustainability AND Measurability</a:t>
          </a:r>
          <a:endParaRPr lang="en-US" sz="3600" kern="1200" dirty="0"/>
        </a:p>
      </dsp:txBody>
      <dsp:txXfrm>
        <a:off x="90001" y="2002225"/>
        <a:ext cx="3605614" cy="16636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0BAA0-DC2F-0F47-B656-B98AA33ED90D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Possesses excellent leadership skills and potential</a:t>
          </a:r>
        </a:p>
      </dsp:txBody>
      <dsp:txXfrm>
        <a:off x="3080" y="587032"/>
        <a:ext cx="2444055" cy="1466433"/>
      </dsp:txXfrm>
    </dsp:sp>
    <dsp:sp modelId="{B22AE532-7D88-3449-B705-FE76AC9CE318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2">
            <a:hueOff val="1073936"/>
            <a:satOff val="-3082"/>
            <a:lumOff val="-49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Has a proven record of success in his/her academic field or vocation</a:t>
          </a:r>
        </a:p>
      </dsp:txBody>
      <dsp:txXfrm>
        <a:off x="2691541" y="587032"/>
        <a:ext cx="2444055" cy="1466433"/>
      </dsp:txXfrm>
    </dsp:sp>
    <dsp:sp modelId="{DD7E0576-3EC4-894E-90C0-1F22E84E4452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Has demonstrated a personal commitment to community service</a:t>
          </a:r>
        </a:p>
      </dsp:txBody>
      <dsp:txXfrm>
        <a:off x="5380002" y="587032"/>
        <a:ext cx="2444055" cy="1466433"/>
      </dsp:txXfrm>
    </dsp:sp>
    <dsp:sp modelId="{30FEB816-0E0C-A744-8E21-D5ADDF439A7D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Has well-defined and realistic goals</a:t>
          </a:r>
        </a:p>
      </dsp:txBody>
      <dsp:txXfrm>
        <a:off x="8068463" y="587032"/>
        <a:ext cx="2444055" cy="1466433"/>
      </dsp:txXfrm>
    </dsp:sp>
    <dsp:sp modelId="{9C9FC7BC-684F-0245-832C-FBE54A9C0E16}">
      <dsp:nvSpPr>
        <dsp:cNvPr id="0" name=""/>
        <dsp:cNvSpPr/>
      </dsp:nvSpPr>
      <dsp:spPr>
        <a:xfrm>
          <a:off x="1347311" y="2297871"/>
          <a:ext cx="2444055" cy="1466433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Has concrete ideas as to how he/she will make advances within his/her chosen career field</a:t>
          </a:r>
        </a:p>
      </dsp:txBody>
      <dsp:txXfrm>
        <a:off x="1347311" y="2297871"/>
        <a:ext cx="2444055" cy="1466433"/>
      </dsp:txXfrm>
    </dsp:sp>
    <dsp:sp modelId="{BF74C0FE-B579-3A4A-8A96-D7D9560D9D4B}">
      <dsp:nvSpPr>
        <dsp:cNvPr id="0" name=""/>
        <dsp:cNvSpPr/>
      </dsp:nvSpPr>
      <dsp:spPr>
        <a:xfrm>
          <a:off x="4035772" y="2297871"/>
          <a:ext cx="2444055" cy="1466433"/>
        </a:xfrm>
        <a:prstGeom prst="rect">
          <a:avLst/>
        </a:prstGeom>
        <a:solidFill>
          <a:schemeClr val="accent2">
            <a:hueOff val="5369678"/>
            <a:satOff val="-15411"/>
            <a:lumOff val="-246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Is sincere about maintaining a lifelong relationship with Rotary after the scholarship period</a:t>
          </a:r>
        </a:p>
      </dsp:txBody>
      <dsp:txXfrm>
        <a:off x="4035772" y="2297871"/>
        <a:ext cx="2444055" cy="1466433"/>
      </dsp:txXfrm>
    </dsp:sp>
    <dsp:sp modelId="{CCD06C18-60AD-6A42-9A62-9B9639A0D107}">
      <dsp:nvSpPr>
        <dsp:cNvPr id="0" name=""/>
        <dsp:cNvSpPr/>
      </dsp:nvSpPr>
      <dsp:spPr>
        <a:xfrm>
          <a:off x="6724233" y="2297871"/>
          <a:ext cx="2444055" cy="1466433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Has a clear understanding of what Rotary is, its mission &amp; how their studies complement the area of Rotary Focus.</a:t>
          </a:r>
        </a:p>
      </dsp:txBody>
      <dsp:txXfrm>
        <a:off x="6724233" y="2297871"/>
        <a:ext cx="2444055" cy="1466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6DA5B-7724-4E8F-9FC6-7F427B045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58314-4593-E81C-D0E1-92574456E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5B869-42C7-E3B1-871A-37B5AAC7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31C1F-C7A4-BD89-5FAD-D9B3A636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BA019-F352-59AB-ABC0-E3A90046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1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DF07-EEEA-3939-F6E1-8DC4FC15F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4859E-0749-15EB-A2F5-CDDB6DC23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980B8-242C-8BDE-35DC-8682F25B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7F630-B839-E266-900D-FFA30EA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58F13-C0EB-766A-7C1C-1772D319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A97403-0F36-8A05-CD44-557CD4A5B8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1E8E6-B08A-32A8-00C1-706D7B5E8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22855-44AD-01F8-0291-657B9B0B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51DFF-D897-FF0C-EEE8-EDB44CCDD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AD57A-E1BB-E37F-984A-BE3B5D56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4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5799-73F4-963D-0542-9D40075D5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27D08-AED0-8EFC-0EE3-FF29EA780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427CD-7E53-BEFB-436F-FF49C027E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9536D-7AD6-B47F-3043-6DFF9FC2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5A99-B2F2-665B-5B79-9C0FC683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0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40F75-49FA-C5E3-0FAB-FA44528C4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0C9E1-C571-C368-AEE6-A4EF98749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87C3C-F16D-8E75-28BC-EE857C282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76EDC-FF43-9FB8-2D5B-AD88D25C1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9D69B-8E4B-314A-8558-BFECA1C68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7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CFCE-AAB7-0A56-F42D-1B5085CE0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76267-F5FB-D7B3-ADD9-2376321B4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D9168-CFFC-BF34-F19A-7C91E1E81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24147-064D-AABD-87FB-849FD0EF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467D3-6713-1F82-1B3B-91F13955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0C2E9-2A64-3BDB-CAD9-F6E012F50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9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D0F8-E18A-D248-A0DE-8957A0A83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25855-86CD-30D2-F0F9-1DC17A7CF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92576-0D63-0684-2F2C-3E63550EE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9E7134-5070-5396-1E41-DFB0EF584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010D6-7D81-9B30-7397-98E55F9BE0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FFB61-4428-1B02-3276-532BB8EB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90EC53-84BA-2733-1E3F-6A5AF95D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32F94C-2F4F-3671-D155-09FDB69C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2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7009-D738-937F-1E59-0DB895FF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A4B6A0-7B1C-1BFC-DA36-0E27006E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F58956-B3C0-AFD7-8CB3-1066F634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28EF96-7E49-5770-BB1C-47EB0883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4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088A4-C53E-5CAA-EB2F-645BFDA30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120EA-FC32-82C6-1862-8CB0D82A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9995C-BED5-AEA8-5EDF-F2372D49E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8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4D01-95D6-9DBB-FDEA-77D262BC2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627BC-8B36-A33F-F956-77112D460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396A5-85AD-F1D9-867E-DA9A762A5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511FE-A179-FD95-B580-58A107397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5B2DD-CD08-2874-B451-AB9DFAB9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9545-D3B1-3C83-1240-152071A0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7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29703-08F2-9C88-39F9-7F353CB7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D9A4D-ED0C-D898-8492-B4EF7D540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E98B0-590D-93F4-8E41-62F8FB1AD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53500-5C81-B78C-560A-E2B2DD46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AC107-D808-8737-BFB1-BF17F7F11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90F83-D7CD-AF2F-97A8-98ECFDD9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0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CA1D14-CDB8-FDC4-2350-44DA8035C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F90C4-3C9C-115F-1407-F4BAB0B4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4CC31-5FE7-FEB9-D85B-8CE77B6C9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796580-D04D-AD42-814B-62664BC733E1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298F9-4D7F-687B-082B-845AD532C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8D9EE-F21F-513A-F9D5-834731694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E9AA5D-F759-0B47-806D-B4F775EADB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5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we@virginia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AE722-3D48-B08A-A79D-3FE2DC0BF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390525"/>
            <a:ext cx="10909640" cy="1510301"/>
          </a:xfrm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FFFFFF"/>
                </a:solidFill>
              </a:rPr>
              <a:t>Rotary Global Scholarships</a:t>
            </a: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255AE-5393-9581-20BA-E351349ABA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429" y="3067050"/>
            <a:ext cx="8052094" cy="301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37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C63EA4-9334-4C02-6F2A-3B89AE6B34D3}"/>
              </a:ext>
            </a:extLst>
          </p:cNvPr>
          <p:cNvSpPr txBox="1"/>
          <p:nvPr/>
        </p:nvSpPr>
        <p:spPr>
          <a:xfrm>
            <a:off x="635000" y="640823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ARE ROTARY GLOBAL SCHOLAR GRANTs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D2350E8-EDB1-9CC8-703F-DB1E738D6A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57001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011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665110-F2EB-B49A-948B-90905B9A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328" y="1153572"/>
            <a:ext cx="3548906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BASICS for Rotary Global Scholarship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7A35-61DB-E610-B47A-CE983421D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186527" cy="5585619"/>
          </a:xfrm>
        </p:spPr>
        <p:txBody>
          <a:bodyPr anchor="ctr"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Global Scholar Grants follow a three-step application process: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①Club, ②District, ③TRF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In July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District Foundation reconfirms the number of scholarships it can allocate from DDF.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In July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clubs interested in sponsoring a scholar must attend an information Zoom, held on July 11 at 10am.  Clubs must be Rotary Grant qualified for the Rotary Year.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In August,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scholarship candidates encouraged to attend info session on Aug 15 at 9am.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October 13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qualified clubs submit candidates for consideration.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Mid-October,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District Chair reviews applications and contacts candidates to assure they are qualified.  District Scholar Selection Committee interviews on Oct 24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832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32FFA-9C6C-99E5-B686-708F09BCF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Oct 24: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Committee selects the number of candidates to be supported, and two ranked alternates.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Nov-Feb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District Chair, &amp; team, work with selected candidates to begin their application processes.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By February 15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all materials submitted in My.Rotary Grants Center for final approval.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By April 15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our objective is to get candidates reviewed, approved by TRF and authorized by this date.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08F9FD-910B-0CCF-5F60-F3EAD318262B}"/>
              </a:ext>
            </a:extLst>
          </p:cNvPr>
          <p:cNvSpPr txBox="1">
            <a:spLocks/>
          </p:cNvSpPr>
          <p:nvPr/>
        </p:nvSpPr>
        <p:spPr>
          <a:xfrm>
            <a:off x="338328" y="1153572"/>
            <a:ext cx="3548906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BASICS for Rotary Global Scholarship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78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E990-847F-2F74-6A52-33C1A42E0CD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F314CB-A154-AD38-711F-52535E6B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Specific Eligibility Requirements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C3021E-5280-99FB-9EB7-F7E8DD5D9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9548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35EDD06-9301-F160-BAFC-F28F5BABC711}"/>
              </a:ext>
            </a:extLst>
          </p:cNvPr>
          <p:cNvSpPr txBox="1"/>
          <p:nvPr/>
        </p:nvSpPr>
        <p:spPr>
          <a:xfrm>
            <a:off x="765810" y="1296492"/>
            <a:ext cx="109110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District Team works with the selected scholar candidates, sponsoring club, &amp; TRF to secure the following: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0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2524EE-CA19-8D68-4CF1-7D45CDEF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3FDC-5ACB-C177-BCD5-82546B14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851027"/>
          </a:xfrm>
        </p:spPr>
        <p:txBody>
          <a:bodyPr>
            <a:normAutofit/>
          </a:bodyPr>
          <a:lstStyle/>
          <a:p>
            <a:r>
              <a:rPr lang="en-US" dirty="0"/>
              <a:t>Key Parts of Application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17456A-4388-70D6-D2EA-14C385B2E7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547896"/>
              </p:ext>
            </p:extLst>
          </p:nvPr>
        </p:nvGraphicFramePr>
        <p:xfrm>
          <a:off x="838200" y="1130681"/>
          <a:ext cx="10515600" cy="3779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4A683169-0CF6-5230-804E-63856363BE5F}"/>
              </a:ext>
            </a:extLst>
          </p:cNvPr>
          <p:cNvGrpSpPr/>
          <p:nvPr/>
        </p:nvGrpSpPr>
        <p:grpSpPr>
          <a:xfrm>
            <a:off x="4623815" y="5146691"/>
            <a:ext cx="6729984" cy="1474948"/>
            <a:chOff x="3785615" y="2120285"/>
            <a:chExt cx="6729984" cy="1474948"/>
          </a:xfrm>
          <a:solidFill>
            <a:schemeClr val="tx2">
              <a:lumMod val="25000"/>
              <a:lumOff val="75000"/>
            </a:schemeClr>
          </a:solidFill>
        </p:grpSpPr>
        <p:sp>
          <p:nvSpPr>
            <p:cNvPr id="9" name="Rectangle: Top Corners Rounded 8">
              <a:extLst>
                <a:ext uri="{FF2B5EF4-FFF2-40B4-BE49-F238E27FC236}">
                  <a16:creationId xmlns:a16="http://schemas.microsoft.com/office/drawing/2014/main" id="{E2AD9761-AD5A-A845-822A-A2AF57AEEA07}"/>
                </a:ext>
              </a:extLst>
            </p:cNvPr>
            <p:cNvSpPr/>
            <p:nvPr/>
          </p:nvSpPr>
          <p:spPr>
            <a:xfrm rot="5400000">
              <a:off x="6413133" y="-507233"/>
              <a:ext cx="1474948" cy="6729984"/>
            </a:xfrm>
            <a:prstGeom prst="round2SameRect">
              <a:avLst/>
            </a:prstGeom>
            <a:grpFill/>
          </p:spPr>
          <p:style>
            <a:lnRef idx="2">
              <a:schemeClr val="accent2">
                <a:tint val="40000"/>
                <a:alpha val="90000"/>
                <a:hueOff val="6734718"/>
                <a:satOff val="-62232"/>
                <a:lumOff val="-7015"/>
                <a:alphaOff val="0"/>
              </a:schemeClr>
            </a:lnRef>
            <a:fillRef idx="1">
              <a:schemeClr val="accent2">
                <a:tint val="40000"/>
                <a:alpha val="90000"/>
                <a:hueOff val="6734718"/>
                <a:satOff val="-62232"/>
                <a:lumOff val="-701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6734718"/>
                <a:satOff val="-62232"/>
                <a:lumOff val="-701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Rectangle: Top Corners Rounded 4">
              <a:extLst>
                <a:ext uri="{FF2B5EF4-FFF2-40B4-BE49-F238E27FC236}">
                  <a16:creationId xmlns:a16="http://schemas.microsoft.com/office/drawing/2014/main" id="{65838D9F-9942-4E8B-DB95-055FB4D416D6}"/>
                </a:ext>
              </a:extLst>
            </p:cNvPr>
            <p:cNvSpPr txBox="1"/>
            <p:nvPr/>
          </p:nvSpPr>
          <p:spPr>
            <a:xfrm>
              <a:off x="3785616" y="2192285"/>
              <a:ext cx="6657983" cy="13309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kern="1200" dirty="0"/>
                <a:t>List your program start/end dates and departure and return dates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kern="1200" dirty="0"/>
                <a:t>Detail your proposed expenses.  Note that the total budget must be equal to the total financing of your scholarship grant amount. 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kern="1200" dirty="0"/>
                <a:t>Include application form, CV and academic transcripts for all collegiate work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06B84E8-B212-EA8F-4FCC-EC277A79A7C3}"/>
              </a:ext>
            </a:extLst>
          </p:cNvPr>
          <p:cNvGrpSpPr/>
          <p:nvPr/>
        </p:nvGrpSpPr>
        <p:grpSpPr>
          <a:xfrm>
            <a:off x="838200" y="4962321"/>
            <a:ext cx="3785616" cy="1843685"/>
            <a:chOff x="0" y="1935915"/>
            <a:chExt cx="3785616" cy="1843685"/>
          </a:xfrm>
          <a:solidFill>
            <a:srgbClr val="0070C0"/>
          </a:solidFill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7FD4509-38AB-1DEA-20C1-A40CACFB9D54}"/>
                </a:ext>
              </a:extLst>
            </p:cNvPr>
            <p:cNvSpPr/>
            <p:nvPr/>
          </p:nvSpPr>
          <p:spPr>
            <a:xfrm>
              <a:off x="0" y="1935915"/>
              <a:ext cx="3785616" cy="184368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6443614"/>
                <a:satOff val="-18493"/>
                <a:lumOff val="-29609"/>
                <a:alphaOff val="0"/>
              </a:schemeClr>
            </a:fillRef>
            <a:effectRef idx="0">
              <a:schemeClr val="accent2">
                <a:hueOff val="6443614"/>
                <a:satOff val="-18493"/>
                <a:lumOff val="-2960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D00D7E3E-EFE7-C1FC-B5AE-17E117EA2863}"/>
                </a:ext>
              </a:extLst>
            </p:cNvPr>
            <p:cNvSpPr txBox="1"/>
            <p:nvPr/>
          </p:nvSpPr>
          <p:spPr>
            <a:xfrm>
              <a:off x="90001" y="2025916"/>
              <a:ext cx="3605614" cy="16636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/>
                <a:t>Budget / Logistics</a:t>
              </a:r>
              <a:endParaRPr lang="en-US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5349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197DDF9-9D5D-8CBD-E091-1FF026F218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12C657-82C0-B58B-2DB6-678BEE71A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Additional Important Candidate Qualities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6BF58A-3724-9802-3BFB-EE69EE18F9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877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640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5FC88B-DBDC-3B31-7A1E-B863F3BD0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Local Host District Must Be “Qualified”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52176-C865-D6BC-4073-B532BC767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Working with TRF staff &amp; District Leaders from country of university selected:</a:t>
            </a:r>
          </a:p>
          <a:p>
            <a:r>
              <a:rPr lang="en-US" sz="1800" dirty="0">
                <a:solidFill>
                  <a:schemeClr val="tx2"/>
                </a:solidFill>
              </a:rPr>
              <a:t>We can identify Rotary Club Candidates from that area.</a:t>
            </a:r>
          </a:p>
          <a:p>
            <a:r>
              <a:rPr lang="en-US" sz="1800" dirty="0">
                <a:solidFill>
                  <a:schemeClr val="tx2"/>
                </a:solidFill>
              </a:rPr>
              <a:t>Determine Whether the Local Host District Is Qualified.</a:t>
            </a:r>
          </a:p>
          <a:p>
            <a:r>
              <a:rPr lang="en-US" sz="1800" dirty="0">
                <a:solidFill>
                  <a:schemeClr val="tx2"/>
                </a:solidFill>
              </a:rPr>
              <a:t>Determine if they will accept the responsibility.</a:t>
            </a:r>
          </a:p>
          <a:p>
            <a:r>
              <a:rPr lang="en-US" sz="1800" dirty="0">
                <a:solidFill>
                  <a:schemeClr val="tx2"/>
                </a:solidFill>
              </a:rPr>
              <a:t>Determine three committee members from the host club.</a:t>
            </a:r>
          </a:p>
          <a:p>
            <a:r>
              <a:rPr lang="en-US" sz="1800" dirty="0">
                <a:solidFill>
                  <a:schemeClr val="tx2"/>
                </a:solidFill>
              </a:rPr>
              <a:t>Determine their willingness to engage meaningfully with scholars.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D3FE43FD-FD72-2547-6579-AF57241A4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92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78F85-F743-E7E9-78E8-7BB87AB36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Final Club Steps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01461-24D4-AFE6-CDC1-A7DD0A28C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Clubs interested should attend July 11</a:t>
            </a:r>
            <a:r>
              <a:rPr lang="en-US" baseline="30000" dirty="0"/>
              <a:t>th</a:t>
            </a:r>
            <a:r>
              <a:rPr lang="en-US" dirty="0"/>
              <a:t> session and/or contact: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i="0" dirty="0">
                <a:effectLst/>
                <a:latin typeface="Tahoma" panose="020B0604030504040204" pitchFamily="34" charset="0"/>
              </a:rPr>
              <a:t>Chris Elliott</a:t>
            </a: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</a:rPr>
              <a:t>	434-989-9040    	</a:t>
            </a:r>
            <a:r>
              <a:rPr lang="en-US" dirty="0">
                <a:latin typeface="Tahoma" panose="020B0604030504040204" pitchFamily="34" charset="0"/>
                <a:hlinkClick r:id="rId2"/>
              </a:rPr>
              <a:t>cwe@virginia.edu</a:t>
            </a:r>
            <a:endParaRPr lang="en-US" dirty="0"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US" b="0" i="0" dirty="0">
              <a:effectLst/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</a:rPr>
              <a:t>Back up contact is District Rotary Foundation Chair</a:t>
            </a:r>
            <a:endParaRPr lang="en-US" b="0" i="0" dirty="0">
              <a:effectLst/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</a:rPr>
              <a:t>		</a:t>
            </a:r>
            <a:endParaRPr lang="en-US" b="0" i="0" dirty="0">
              <a:effectLst/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35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780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Tahoma</vt:lpstr>
      <vt:lpstr>Office Theme</vt:lpstr>
      <vt:lpstr>Rotary Global Scholarships</vt:lpstr>
      <vt:lpstr>PowerPoint Presentation</vt:lpstr>
      <vt:lpstr>BASICS for Rotary Global Scholarship</vt:lpstr>
      <vt:lpstr>PowerPoint Presentation</vt:lpstr>
      <vt:lpstr>Specific Eligibility Requirements</vt:lpstr>
      <vt:lpstr>Key Parts of Application</vt:lpstr>
      <vt:lpstr>Additional Important Candidate Qualities </vt:lpstr>
      <vt:lpstr>Local Host District Must Be “Qualified”</vt:lpstr>
      <vt:lpstr>Final Club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Patricia Borowski</dc:creator>
  <cp:lastModifiedBy>Elliott, Christopher Lloyd Wilcox (cle9y)</cp:lastModifiedBy>
  <cp:revision>4</cp:revision>
  <dcterms:created xsi:type="dcterms:W3CDTF">2025-03-17T10:41:26Z</dcterms:created>
  <dcterms:modified xsi:type="dcterms:W3CDTF">2025-05-22T03:17:24Z</dcterms:modified>
</cp:coreProperties>
</file>