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60" r:id="rId6"/>
    <p:sldId id="262" r:id="rId7"/>
    <p:sldId id="276" r:id="rId8"/>
    <p:sldId id="279" r:id="rId9"/>
    <p:sldId id="263" r:id="rId10"/>
    <p:sldId id="265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3" r:id="rId20"/>
    <p:sldId id="274" r:id="rId21"/>
  </p:sldIdLst>
  <p:sldSz cx="9144000" cy="6858000" type="screen4x3"/>
  <p:notesSz cx="7086600" cy="9024938"/>
  <p:embeddedFontLs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50" autoAdjust="0"/>
    <p:restoredTop sz="94660"/>
  </p:normalViewPr>
  <p:slideViewPr>
    <p:cSldViewPr>
      <p:cViewPr varScale="1">
        <p:scale>
          <a:sx n="63" d="100"/>
          <a:sy n="63" d="100"/>
        </p:scale>
        <p:origin x="6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226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8661" y="4286846"/>
            <a:ext cx="5669279" cy="4061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6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DCD0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Source Sans Pro"/>
              <a:buNone/>
              <a:defRPr sz="36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844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79069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3970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48589" algn="l" rtl="0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844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79069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3970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48589" algn="l" rtl="0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9685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48589" algn="l" rtl="0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57480" algn="l" rtl="0">
              <a:spcBef>
                <a:spcPts val="32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9685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48589" algn="l" rtl="0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57480" algn="l" rtl="0">
              <a:spcBef>
                <a:spcPts val="32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0" name="Shape 50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52400" algn="l" rtl="0">
              <a:spcBef>
                <a:spcPts val="40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reflection stA="49000" endA="500" endPos="10000" dist="900" dir="5400000" sy="-90000" algn="bl" rotWithShape="0"/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232409" algn="l" rtl="0">
              <a:spcBef>
                <a:spcPts val="24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84150" algn="l" rtl="0">
              <a:spcBef>
                <a:spcPts val="20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88594" algn="l" rtl="0">
              <a:spcBef>
                <a:spcPts val="18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94310" algn="l" rtl="0">
              <a:spcBef>
                <a:spcPts val="18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marR="0" lvl="1" indent="-16129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21919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39700" algn="l" rtl="0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rgbClr val="D28E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VISION &amp; STRATEGIC GOALS FOR 2020-21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to Prince George Rotary Club – July 8, 2020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Lillian K. Boyd, President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7890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CLUB ADMINISTRATION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686800" cy="4784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Adjust all meetings based on the pandemic.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Hold after hour meetings every quarter. 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 other club meetings.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Continue to hold Board of Directors meeting on the first Monday of each month.</a:t>
            </a:r>
          </a:p>
          <a:p>
            <a:pPr marL="514350" indent="-514350">
              <a:buSzPct val="100000"/>
              <a:buFont typeface="Wingdings" pitchFamily="2" charset="2"/>
              <a:buChar char="v"/>
            </a:pPr>
            <a:r>
              <a:rPr lang="en-US" dirty="0"/>
              <a:t>Hold three programs per month and one Club Assembly.</a:t>
            </a:r>
          </a:p>
          <a:p>
            <a:pPr marL="514350" indent="-514350">
              <a:buSzPct val="100000"/>
              <a:buFont typeface="Wingdings" pitchFamily="2" charset="2"/>
              <a:buChar char="v"/>
            </a:pPr>
            <a:r>
              <a:rPr lang="en-US" dirty="0"/>
              <a:t>Encourage more business and service oriented programs.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CLUB ADMINISTRATION           Cont.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686800" cy="4784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 By-Laws when Rotary International recommends changes.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Encourage attendance at District Conferences and training.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dirty="0"/>
              <a:t>Celebrate the 25</a:t>
            </a:r>
            <a:r>
              <a:rPr lang="en-US" baseline="30000" dirty="0"/>
              <a:t>th</a:t>
            </a:r>
            <a:r>
              <a:rPr lang="en-US" dirty="0"/>
              <a:t> Anniversary of the Club.</a:t>
            </a:r>
            <a:endParaRPr lang="en-US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MEMBERSHIP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86800" cy="4860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Emphasize retention.</a:t>
            </a:r>
            <a:b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Continue the formation of a Passport Club and Family Membership.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</a:pPr>
            <a:endParaRPr lang="en-US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/>
              <a:t>Reconnect with Corporate members</a:t>
            </a: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b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2020-21 Membership Goal is plus-2.</a:t>
            </a:r>
            <a:b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lang="en-US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Continue to pursue members under 40.</a:t>
            </a: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YOUTH SERVICES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26720" y="1524000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Continue to support Interact &amp; send students to RYLA.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Engage more members in Interact and have lunch when possible.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visible at youth academic &amp; sporting events.</a:t>
            </a: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SERVICE PROGRAMS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District  and Local Grants Projects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Dictionaries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Scholarships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Bell Ringing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FOLAR Clean-Up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Back to School Fair</a:t>
            </a:r>
          </a:p>
          <a:p>
            <a:pPr marL="457200" marR="0" lvl="0" indent="-45720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Animal Shelter</a:t>
            </a:r>
          </a:p>
          <a:p>
            <a:pPr marL="457200" marR="0" lvl="0" indent="-45720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/>
              <a:t>Socks for Seniors</a:t>
            </a: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SERVICE PROJECTS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86800" cy="4860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/>
              <a:t>   Family </a:t>
            </a:r>
            <a:r>
              <a:rPr lang="en-US"/>
              <a:t>Essential tree </a:t>
            </a:r>
            <a:r>
              <a:rPr lang="en-US" dirty="0"/>
              <a:t>at the Community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Health Center.</a:t>
            </a:r>
            <a:endParaRPr dirty="0"/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Toddler Fair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Adopt-A-Highway</a:t>
            </a:r>
          </a:p>
          <a:p>
            <a:pPr marL="457200" marR="0" lvl="0" indent="-45720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Magazine Donations to McGuire VA Hospital</a:t>
            </a:r>
          </a:p>
          <a:p>
            <a:pPr marL="457200" marR="0" lvl="0" indent="-45720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/>
              <a:t>Newspaper Donations to PG Animal Shelter</a:t>
            </a:r>
          </a:p>
          <a:p>
            <a:pPr marL="457200" marR="0" lvl="0" indent="-45720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James River National Wildlife Refuge</a:t>
            </a:r>
          </a:p>
          <a:p>
            <a:pPr marL="457200" marR="0" lvl="0" indent="-45720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dirty="0"/>
              <a:t>Special Projects for Parks and Recreation Dept.</a:t>
            </a: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FUNDRAISING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Continue with: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Scholarship Picnic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50-50 Raffle; Pass the Bowl.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dirty="0"/>
              <a:t>Reverse Raffle and Silent Auction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Polio Day @ Luca Italian Restaurant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dirty="0"/>
              <a:t>Peanut Sales</a:t>
            </a: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PUBLIC IMAGE/MEDIA PLAN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86800" cy="4860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public awareness of Rotary.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innovative means of communication with membership and the community during and after pandemic.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dirty="0"/>
              <a:t>Produce Club Newsletter and maintain website.</a:t>
            </a: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awareness of club projects &amp; activities via print and social media.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r>
              <a:rPr lang="en-US" dirty="0"/>
              <a:t>Recruit new members.</a:t>
            </a: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dirty="0"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dirty="0"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dirty="0"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dirty="0"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dirty="0"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dirty="0"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eriod"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CLUB GIVING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Meet projected goals of: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At least $9,000 to the Annual Fund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$1500 to Polio Plus Fund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Benefactor: Plus 1     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  <p:pic>
        <p:nvPicPr>
          <p:cNvPr id="4" name="Picture 2" descr="C:\Users\denya\Desktop\image 20 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SUMMARY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Pursue innovative ways to serve during the pandemic.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Continue to emphasize ‘</a:t>
            </a:r>
            <a:r>
              <a:rPr lang="en-US" dirty="0"/>
              <a:t>engagement </a:t>
            </a:r>
            <a:r>
              <a:rPr lang="en-US" dirty="0" err="1"/>
              <a:t>vs</a:t>
            </a:r>
            <a:r>
              <a:rPr lang="en-US" dirty="0"/>
              <a:t> attendance.’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Raise </a:t>
            </a:r>
            <a:r>
              <a:rPr lang="en-US" dirty="0"/>
              <a:t>greater awareness to 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‘good work’ Rotary is doing in the community.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Continue to seek the attention of Rotary clubs everywhere for our leadership in public service.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3200" dirty="0"/>
              <a:t>Prince George Rotary Presidents Past &amp; President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868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endParaRPr sz="16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1996-1998                                     Patricia C. Hale                  	Charter President	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1998-1999                                     John Doherty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 1999-2000                                     Nathaniel Elliott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 2000-2001                                     Carol Woodward               	Past Assistant Governor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2001-2002                                     Earl H. Hale, Jr.                  	Past District Governor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2002-2003                                     William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Gandel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                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2003-2004                                     Scott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Firestine</a:t>
            </a:r>
            <a:endParaRPr lang="en-US" sz="16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2004-2005                                     Lou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Gorr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                             	Past Assistant Governor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2005-2006                                     Lisa Sharpe                         	Past Assistant Governor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2006-2007                                     Chana Ramsey                 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2007-2008                                     Steve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Woith</a:t>
            </a:r>
            <a:endParaRPr lang="en-US" sz="16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2008-2009                                     Floyd Brown, Sr.                                      Past Assistant Governor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2009-2010                                     Donna Street                              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2010-2011                                     Peg Whipple 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2011-2012                                     Jan Rowley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   2012-2013                                     Erma Brown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   2013-2014                                     Kim Wells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   2014-2015                                     Floyd M. "FJ" Brown, Jr.                        Past Assistant Governor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   2015-2016                                    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Shel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6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Bolyard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-Douglas                              Assistant Governor                     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</a:t>
            </a:r>
            <a:r>
              <a:rPr lang="en-US" sz="16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600" i="0" u="none" strike="noStrike" cap="none" dirty="0">
                <a:solidFill>
                  <a:schemeClr val="dk2"/>
                </a:solidFill>
                <a:sym typeface="Source Sans Pro"/>
              </a:rPr>
              <a:t>2016-2017	                  Percy C. Ashcraft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dirty="0"/>
              <a:t>    2017-2018                                     Michael Moore                             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</a:t>
            </a:r>
            <a:r>
              <a:rPr lang="en-US" sz="160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2018-2019                                    Denya C. </a:t>
            </a:r>
            <a:r>
              <a:rPr lang="en-US" sz="160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Hankerson</a:t>
            </a:r>
            <a:endParaRPr lang="en-US" sz="160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dirty="0"/>
              <a:t>    2019-2020                                     Mark Creech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chemeClr val="accent1"/>
              </a:buClr>
              <a:buSzPct val="72800"/>
              <a:buNone/>
            </a:pPr>
            <a:r>
              <a:rPr lang="en-US" sz="16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2020-2021                                   Lillian K. Boyd</a:t>
            </a:r>
            <a:endParaRPr sz="1400" b="1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QUESTIONS/COMMENTS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86800" cy="510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dirty="0"/>
              <a:t>“There is always a new beginning…Doors are unlimited, always open; if one closes and that moment, the other opens…”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                                                                  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Vandana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b="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Agarwal</a:t>
            </a:r>
            <a:endParaRPr sz="2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Picture 2" descr="C:\Users\denya\Desktop\image 20 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8686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PRESIDENT’S PERSONAL AGENDA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686800" cy="4784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Recommitment from each member.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Seek out new ways to connect/communicate for service during the pandemic.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Discover new ways to connect socially during the pandemic.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Engage members to maximize their time, talents &amp; resources in innovative ways.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Promote visibility in the community.</a:t>
            </a:r>
            <a:endParaRPr lang="en-US" sz="2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our partnerships &amp; collaborations.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Encourage members to attend district events via zoom and when moratorium is lifted.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Promote Rotary for the next generation.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BOARD OF DIRECTORS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/>
              <a:t>President – Lillian K. Boyd</a:t>
            </a:r>
          </a:p>
          <a:p>
            <a:pPr>
              <a:buNone/>
            </a:pPr>
            <a:r>
              <a:rPr lang="en-US" sz="2400" dirty="0"/>
              <a:t>Past President – Mark Creech</a:t>
            </a:r>
          </a:p>
          <a:p>
            <a:pPr>
              <a:buNone/>
            </a:pPr>
            <a:r>
              <a:rPr lang="en-US" sz="2400" dirty="0"/>
              <a:t>President Elect – Brian Manning</a:t>
            </a:r>
          </a:p>
          <a:p>
            <a:pPr>
              <a:buNone/>
            </a:pPr>
            <a:r>
              <a:rPr lang="en-US" sz="2400" dirty="0"/>
              <a:t>Secretary – Dana </a:t>
            </a:r>
            <a:r>
              <a:rPr lang="en-US" sz="2400" dirty="0" err="1"/>
              <a:t>Rieves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Treasurer – Alisa Skipper</a:t>
            </a:r>
          </a:p>
          <a:p>
            <a:pPr>
              <a:buNone/>
            </a:pPr>
            <a:r>
              <a:rPr lang="en-US" sz="2400" dirty="0"/>
              <a:t>Membership – Michael Walker</a:t>
            </a:r>
          </a:p>
          <a:p>
            <a:pPr>
              <a:buNone/>
            </a:pPr>
            <a:r>
              <a:rPr lang="en-US" sz="2400" dirty="0"/>
              <a:t>Youth Services – Sasha Reynolds</a:t>
            </a:r>
          </a:p>
          <a:p>
            <a:pPr>
              <a:buNone/>
            </a:pPr>
            <a:r>
              <a:rPr lang="en-US" sz="2400" dirty="0"/>
              <a:t>Service Projects – Donna Street</a:t>
            </a:r>
          </a:p>
          <a:p>
            <a:pPr>
              <a:buNone/>
            </a:pPr>
            <a:r>
              <a:rPr lang="en-US" sz="2400" dirty="0"/>
              <a:t>Program Administration – Mary Ford</a:t>
            </a:r>
          </a:p>
          <a:p>
            <a:pPr>
              <a:buNone/>
            </a:pPr>
            <a:r>
              <a:rPr lang="en-US" sz="2400" dirty="0"/>
              <a:t>Executive Secretary/Public Image – Carol Woodward</a:t>
            </a:r>
          </a:p>
        </p:txBody>
      </p:sp>
      <p:pic>
        <p:nvPicPr>
          <p:cNvPr id="4" name="Picture 2" descr="C:\Users\denya\Desktop\image 20 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BOARD OF DIRECTORS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Held planning meetings in April and June to map out course for the next 12 months.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endParaRPr lang="en-US" sz="29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Reviewed all areas of Rotary and discussed what is working and what might need changing.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endParaRPr lang="en-US" sz="29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Investigate opportunities to serve during the pandemic.</a:t>
            </a: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District Governor Judy </a:t>
            </a:r>
            <a:r>
              <a:rPr lang="en-US" sz="3200" i="0" u="none" strike="noStrike" cap="none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Cocherell</a:t>
            </a:r>
            <a:r>
              <a:rPr lang="en-US" sz="3200" dirty="0" err="1"/>
              <a:t>’s</a:t>
            </a:r>
            <a:r>
              <a:rPr lang="en-US" sz="320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AGENDA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686800" cy="4860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-US" sz="2800" u="sng" dirty="0"/>
              <a:t>Grow Rotary</a:t>
            </a:r>
            <a:endParaRPr lang="en-US" sz="2800" b="0" i="0" u="sng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14350" indent="-514350">
              <a:buSzPct val="1000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</a:t>
            </a:r>
            <a:r>
              <a:rPr lang="en-US" sz="2800" dirty="0"/>
              <a:t>club membership</a:t>
            </a:r>
          </a:p>
          <a:p>
            <a:pPr marL="514350" indent="-514350">
              <a:buSzPct val="1000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Investigate the formation of new clubs in alternative formats</a:t>
            </a:r>
          </a:p>
          <a:p>
            <a:pPr marL="514350" indent="-514350">
              <a:buSzPct val="100000"/>
              <a:buFont typeface="Wingdings" pitchFamily="2" charset="2"/>
              <a:buChar char="v"/>
            </a:pPr>
            <a:r>
              <a:rPr lang="en-US" sz="2800" dirty="0"/>
              <a:t>Support youth and youth programs</a:t>
            </a:r>
          </a:p>
          <a:p>
            <a:pPr marL="514350" indent="-514350">
              <a:buSzPct val="100000"/>
              <a:buNone/>
            </a:pPr>
            <a:r>
              <a:rPr lang="en-US" sz="2800" b="0" i="0" u="sng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Take Action</a:t>
            </a:r>
          </a:p>
          <a:p>
            <a:pPr marL="514350" indent="-514350">
              <a:buSzPct val="1000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Show that we are people of action</a:t>
            </a:r>
          </a:p>
          <a:p>
            <a:pPr marL="514350" indent="-514350">
              <a:buSzPct val="100000"/>
              <a:buFont typeface="Wingdings" pitchFamily="2" charset="2"/>
              <a:buChar char="v"/>
            </a:pPr>
            <a:r>
              <a:rPr lang="en-US" sz="2800" dirty="0"/>
              <a:t>Apply our strength in Global Grant Projects</a:t>
            </a:r>
          </a:p>
          <a:p>
            <a:pPr marL="514350" indent="-514350">
              <a:buSzPct val="100000"/>
              <a:buFont typeface="Wingdings" pitchFamily="2" charset="2"/>
              <a:buChar char="v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financial support of Rotary Foundation</a:t>
            </a: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05800" y="228600"/>
            <a:ext cx="6096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28600"/>
            <a:ext cx="914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District Governor Judy </a:t>
            </a:r>
            <a:r>
              <a:rPr lang="en-US" sz="3200" dirty="0" err="1"/>
              <a:t>Cocherell’s</a:t>
            </a:r>
            <a:r>
              <a:rPr lang="en-US" sz="3200" dirty="0"/>
              <a:t>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u="sng" dirty="0"/>
              <a:t>Make Connections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Continue networking and fellowship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Give from the heart</a:t>
            </a:r>
          </a:p>
          <a:p>
            <a:pPr>
              <a:buNone/>
            </a:pPr>
            <a:r>
              <a:rPr lang="en-US" sz="2800" u="sng" dirty="0"/>
              <a:t>Remember our Core Values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dirty="0"/>
              <a:t>Live a Life of Fellowship, Integrity, Diversity, Service, Leadership</a:t>
            </a:r>
          </a:p>
        </p:txBody>
      </p:sp>
      <p:pic>
        <p:nvPicPr>
          <p:cNvPr id="4" name="Picture 2" descr="C:\Users\denya\Desktop\image 20 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President </a:t>
            </a:r>
            <a:r>
              <a:rPr lang="en-US" dirty="0" err="1"/>
              <a:t>Holgar</a:t>
            </a:r>
            <a:r>
              <a:rPr lang="en-US" dirty="0"/>
              <a:t> </a:t>
            </a:r>
            <a:r>
              <a:rPr lang="en-US" dirty="0" err="1"/>
              <a:t>Knaack</a:t>
            </a:r>
            <a:endParaRPr lang="en-US" sz="36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  <p:pic>
        <p:nvPicPr>
          <p:cNvPr id="3074" name="Picture 2" descr="C:\Users\denya\Desktop\RI Presid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28600" y="533401"/>
            <a:ext cx="8686800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FINANCES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Treasury is in good shape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adjustment of dues will be recommended.</a:t>
            </a: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None/>
            </a:pPr>
            <a:endParaRPr lang="en-US" sz="32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457200" algn="l" rtl="0">
              <a:spcBef>
                <a:spcPts val="64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Treasurer’s Report will be issued at every Board Meeting.</a:t>
            </a:r>
          </a:p>
        </p:txBody>
      </p:sp>
      <p:pic>
        <p:nvPicPr>
          <p:cNvPr id="4" name="Picture 2" descr="C:\Users\tknott\AppData\Local\Microsoft\Windows\Temporary Internet Files\Content.Outlook\KV1TWGUH\2016RIThememiddle siz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933208" y="2286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nya\Desktop\image 20 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theme/theme1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1934</TotalTime>
  <Words>928</Words>
  <Application>Microsoft Office PowerPoint</Application>
  <PresentationFormat>On-screen Show (4:3)</PresentationFormat>
  <Paragraphs>160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Noto Sans Symbols</vt:lpstr>
      <vt:lpstr>Source Sans Pro</vt:lpstr>
      <vt:lpstr>Wingdings</vt:lpstr>
      <vt:lpstr>Arial</vt:lpstr>
      <vt:lpstr>Trek</vt:lpstr>
      <vt:lpstr>VISION &amp; STRATEGIC GOALS FOR 2020-21</vt:lpstr>
      <vt:lpstr>Prince George Rotary Presidents Past &amp; President</vt:lpstr>
      <vt:lpstr> PRESIDENT’S PERSONAL AGENDA</vt:lpstr>
      <vt:lpstr> BOARD OF DIRECTORS</vt:lpstr>
      <vt:lpstr> BOARD OF DIRECTORS</vt:lpstr>
      <vt:lpstr> District Governor Judy Cocherell’s AGENDA</vt:lpstr>
      <vt:lpstr> District Governor Judy Cocherell’s AGENDA</vt:lpstr>
      <vt:lpstr> President Holgar Knaack</vt:lpstr>
      <vt:lpstr>  FINANCES</vt:lpstr>
      <vt:lpstr> CLUB ADMINISTRATION</vt:lpstr>
      <vt:lpstr> CLUB ADMINISTRATION           Cont.</vt:lpstr>
      <vt:lpstr> MEMBERSHIP</vt:lpstr>
      <vt:lpstr>YOUTH SERVICES</vt:lpstr>
      <vt:lpstr> SERVICE PROGRAMS</vt:lpstr>
      <vt:lpstr> SERVICE PROJECTS</vt:lpstr>
      <vt:lpstr>FUNDRAISING</vt:lpstr>
      <vt:lpstr> PUBLIC IMAGE/MEDIA PLAN</vt:lpstr>
      <vt:lpstr> CLUB GIVING</vt:lpstr>
      <vt:lpstr>SUMMARY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STRATEGIC GOALS FOR 2016-17</dc:title>
  <dc:creator>Teresa Knott</dc:creator>
  <cp:lastModifiedBy>carol woodward</cp:lastModifiedBy>
  <cp:revision>81</cp:revision>
  <cp:lastPrinted>2017-06-27T12:01:08Z</cp:lastPrinted>
  <dcterms:modified xsi:type="dcterms:W3CDTF">2020-07-08T17:03:21Z</dcterms:modified>
</cp:coreProperties>
</file>