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8"/>
          <p:cNvGrpSpPr/>
          <p:nvPr/>
        </p:nvGrpSpPr>
        <p:grpSpPr>
          <a:xfrm>
            <a:off x="1052280" y="1733400"/>
            <a:ext cx="4356000" cy="3045600"/>
            <a:chOff x="1052280" y="1733400"/>
            <a:chExt cx="4356000" cy="3045600"/>
          </a:xfrm>
        </p:grpSpPr>
        <p:sp>
          <p:nvSpPr>
            <p:cNvPr id="116" name="Freeform 41"/>
            <p:cNvSpPr/>
            <p:nvPr/>
          </p:nvSpPr>
          <p:spPr>
            <a:xfrm>
              <a:off x="1134720" y="2184480"/>
              <a:ext cx="8640" cy="212940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Freeform 42"/>
            <p:cNvSpPr/>
            <p:nvPr/>
          </p:nvSpPr>
          <p:spPr>
            <a:xfrm>
              <a:off x="1602360" y="4712400"/>
              <a:ext cx="3298320" cy="756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Freeform 43"/>
            <p:cNvSpPr/>
            <p:nvPr/>
          </p:nvSpPr>
          <p:spPr>
            <a:xfrm>
              <a:off x="1577520" y="1804680"/>
              <a:ext cx="3305880" cy="756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Freeform 44"/>
            <p:cNvSpPr/>
            <p:nvPr/>
          </p:nvSpPr>
          <p:spPr>
            <a:xfrm>
              <a:off x="5334480" y="2221200"/>
              <a:ext cx="6840" cy="209304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Freeform 45"/>
            <p:cNvSpPr/>
            <p:nvPr/>
          </p:nvSpPr>
          <p:spPr>
            <a:xfrm>
              <a:off x="1062000" y="4421160"/>
              <a:ext cx="407160" cy="35784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Freeform 46"/>
            <p:cNvSpPr/>
            <p:nvPr/>
          </p:nvSpPr>
          <p:spPr>
            <a:xfrm>
              <a:off x="1065960" y="4417560"/>
              <a:ext cx="407160" cy="34920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Freeform 47"/>
            <p:cNvSpPr/>
            <p:nvPr/>
          </p:nvSpPr>
          <p:spPr>
            <a:xfrm>
              <a:off x="1052280" y="1737000"/>
              <a:ext cx="434160" cy="35460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Freeform 48"/>
            <p:cNvSpPr/>
            <p:nvPr/>
          </p:nvSpPr>
          <p:spPr>
            <a:xfrm>
              <a:off x="1062000" y="1733400"/>
              <a:ext cx="401400" cy="36504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Freeform 49"/>
            <p:cNvSpPr/>
            <p:nvPr/>
          </p:nvSpPr>
          <p:spPr>
            <a:xfrm>
              <a:off x="4995360" y="1768320"/>
              <a:ext cx="399600" cy="35460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Freeform 50"/>
            <p:cNvSpPr/>
            <p:nvPr/>
          </p:nvSpPr>
          <p:spPr>
            <a:xfrm>
              <a:off x="4995360" y="1783800"/>
              <a:ext cx="399600" cy="33372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Freeform 51"/>
            <p:cNvSpPr/>
            <p:nvPr/>
          </p:nvSpPr>
          <p:spPr>
            <a:xfrm>
              <a:off x="5046840" y="4400280"/>
              <a:ext cx="361080" cy="37188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Freeform 52"/>
            <p:cNvSpPr/>
            <p:nvPr/>
          </p:nvSpPr>
          <p:spPr>
            <a:xfrm>
              <a:off x="5043240" y="4410720"/>
              <a:ext cx="365040" cy="33552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28" name="Group 21"/>
          <p:cNvGrpSpPr/>
          <p:nvPr/>
        </p:nvGrpSpPr>
        <p:grpSpPr>
          <a:xfrm>
            <a:off x="6762960" y="1733400"/>
            <a:ext cx="4356000" cy="3045600"/>
            <a:chOff x="6762960" y="1733400"/>
            <a:chExt cx="4356000" cy="3045600"/>
          </a:xfrm>
        </p:grpSpPr>
        <p:sp>
          <p:nvSpPr>
            <p:cNvPr id="129" name="Freeform 41"/>
            <p:cNvSpPr/>
            <p:nvPr/>
          </p:nvSpPr>
          <p:spPr>
            <a:xfrm>
              <a:off x="6845400" y="2184480"/>
              <a:ext cx="8640" cy="212940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Freeform 42"/>
            <p:cNvSpPr/>
            <p:nvPr/>
          </p:nvSpPr>
          <p:spPr>
            <a:xfrm>
              <a:off x="7313040" y="4712400"/>
              <a:ext cx="3298320" cy="756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Freeform 43"/>
            <p:cNvSpPr/>
            <p:nvPr/>
          </p:nvSpPr>
          <p:spPr>
            <a:xfrm>
              <a:off x="7288200" y="1804680"/>
              <a:ext cx="3305880" cy="756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Freeform 44"/>
            <p:cNvSpPr/>
            <p:nvPr/>
          </p:nvSpPr>
          <p:spPr>
            <a:xfrm>
              <a:off x="11045160" y="2221200"/>
              <a:ext cx="6840" cy="209304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Freeform 45"/>
            <p:cNvSpPr/>
            <p:nvPr/>
          </p:nvSpPr>
          <p:spPr>
            <a:xfrm>
              <a:off x="6772680" y="4421160"/>
              <a:ext cx="407160" cy="35784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Freeform 46"/>
            <p:cNvSpPr/>
            <p:nvPr/>
          </p:nvSpPr>
          <p:spPr>
            <a:xfrm>
              <a:off x="6776640" y="4417560"/>
              <a:ext cx="407160" cy="34920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Freeform 47"/>
            <p:cNvSpPr/>
            <p:nvPr/>
          </p:nvSpPr>
          <p:spPr>
            <a:xfrm>
              <a:off x="6762960" y="1737000"/>
              <a:ext cx="434160" cy="35460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Freeform 48"/>
            <p:cNvSpPr/>
            <p:nvPr/>
          </p:nvSpPr>
          <p:spPr>
            <a:xfrm>
              <a:off x="6772680" y="1733400"/>
              <a:ext cx="401400" cy="36504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Freeform 49"/>
            <p:cNvSpPr/>
            <p:nvPr/>
          </p:nvSpPr>
          <p:spPr>
            <a:xfrm>
              <a:off x="10706040" y="1768320"/>
              <a:ext cx="399600" cy="35460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Freeform 50"/>
            <p:cNvSpPr/>
            <p:nvPr/>
          </p:nvSpPr>
          <p:spPr>
            <a:xfrm>
              <a:off x="10706040" y="1783800"/>
              <a:ext cx="399600" cy="33372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Freeform 51"/>
            <p:cNvSpPr/>
            <p:nvPr/>
          </p:nvSpPr>
          <p:spPr>
            <a:xfrm>
              <a:off x="10757520" y="4400280"/>
              <a:ext cx="361080" cy="37188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Freeform 52"/>
            <p:cNvSpPr/>
            <p:nvPr/>
          </p:nvSpPr>
          <p:spPr>
            <a:xfrm>
              <a:off x="10753920" y="4410720"/>
              <a:ext cx="365040" cy="33552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 7"/>
          <p:cNvGrpSpPr/>
          <p:nvPr/>
        </p:nvGrpSpPr>
        <p:grpSpPr>
          <a:xfrm>
            <a:off x="600120" y="776160"/>
            <a:ext cx="6428880" cy="5048640"/>
            <a:chOff x="600120" y="776160"/>
            <a:chExt cx="6428880" cy="5048640"/>
          </a:xfrm>
        </p:grpSpPr>
        <p:sp>
          <p:nvSpPr>
            <p:cNvPr id="180" name="Freeform 42"/>
            <p:cNvSpPr/>
            <p:nvPr/>
          </p:nvSpPr>
          <p:spPr>
            <a:xfrm rot="16200000" flipV="1">
              <a:off x="-1215000" y="3270600"/>
              <a:ext cx="3823200" cy="1296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" name="Freeform 43"/>
            <p:cNvSpPr/>
            <p:nvPr/>
          </p:nvSpPr>
          <p:spPr>
            <a:xfrm rot="16200000" flipV="1">
              <a:off x="5003280" y="3293640"/>
              <a:ext cx="3832200" cy="1296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82" name="Group 10"/>
            <p:cNvGrpSpPr/>
            <p:nvPr/>
          </p:nvGrpSpPr>
          <p:grpSpPr>
            <a:xfrm>
              <a:off x="1251720" y="858960"/>
              <a:ext cx="5124600" cy="4871520"/>
              <a:chOff x="1251720" y="858960"/>
              <a:chExt cx="5124600" cy="4871520"/>
            </a:xfrm>
          </p:grpSpPr>
          <p:sp>
            <p:nvSpPr>
              <p:cNvPr id="183" name="Freeform 41"/>
              <p:cNvSpPr/>
              <p:nvPr/>
            </p:nvSpPr>
            <p:spPr>
              <a:xfrm rot="16200000" flipV="1">
                <a:off x="3808440" y="3162600"/>
                <a:ext cx="10800" cy="5124600"/>
              </a:xfrm>
              <a:custGeom>
                <a:avLst/>
                <a:gdLst/>
                <a:ahLst/>
                <a:cxnLst/>
                <a:rect l="l" t="t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D2A0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" name="Freeform 44"/>
              <p:cNvSpPr/>
              <p:nvPr/>
            </p:nvSpPr>
            <p:spPr>
              <a:xfrm rot="16200000" flipV="1">
                <a:off x="3765960" y="-1654920"/>
                <a:ext cx="8640" cy="5036760"/>
              </a:xfrm>
              <a:custGeom>
                <a:avLst/>
                <a:gdLst/>
                <a:ahLst/>
                <a:cxnLst/>
                <a:rect l="l" t="t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rgbClr val="4D2A0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85" name="Freeform 45"/>
            <p:cNvSpPr/>
            <p:nvPr/>
          </p:nvSpPr>
          <p:spPr>
            <a:xfrm rot="16200000" flipV="1">
              <a:off x="623520" y="5317200"/>
              <a:ext cx="472680" cy="51984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" name="Freeform 46"/>
            <p:cNvSpPr/>
            <p:nvPr/>
          </p:nvSpPr>
          <p:spPr>
            <a:xfrm rot="16200000" flipV="1">
              <a:off x="635040" y="5319000"/>
              <a:ext cx="472680" cy="50724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" name="Freeform 47"/>
            <p:cNvSpPr/>
            <p:nvPr/>
          </p:nvSpPr>
          <p:spPr>
            <a:xfrm rot="16200000" flipV="1">
              <a:off x="6514560" y="5315040"/>
              <a:ext cx="503640" cy="51480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" name="Freeform 48"/>
            <p:cNvSpPr/>
            <p:nvPr/>
          </p:nvSpPr>
          <p:spPr>
            <a:xfrm rot="16200000" flipV="1">
              <a:off x="6530760" y="5315400"/>
              <a:ext cx="466200" cy="52992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" name="Freeform 49"/>
            <p:cNvSpPr/>
            <p:nvPr/>
          </p:nvSpPr>
          <p:spPr>
            <a:xfrm rot="16200000" flipV="1">
              <a:off x="6489360" y="767160"/>
              <a:ext cx="463680" cy="51480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" name="Freeform 50"/>
            <p:cNvSpPr/>
            <p:nvPr/>
          </p:nvSpPr>
          <p:spPr>
            <a:xfrm rot="16200000" flipV="1">
              <a:off x="6482160" y="782280"/>
              <a:ext cx="463680" cy="48456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1" name="Freeform 51"/>
            <p:cNvSpPr/>
            <p:nvPr/>
          </p:nvSpPr>
          <p:spPr>
            <a:xfrm rot="16200000" flipV="1">
              <a:off x="670320" y="715320"/>
              <a:ext cx="419400" cy="54000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" name="Freeform 52"/>
            <p:cNvSpPr/>
            <p:nvPr/>
          </p:nvSpPr>
          <p:spPr>
            <a:xfrm rot="16200000" flipV="1">
              <a:off x="679680" y="744120"/>
              <a:ext cx="423720" cy="48708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roup 51"/>
          <p:cNvGrpSpPr/>
          <p:nvPr/>
        </p:nvGrpSpPr>
        <p:grpSpPr>
          <a:xfrm>
            <a:off x="1066680" y="1661400"/>
            <a:ext cx="3084840" cy="3118680"/>
            <a:chOff x="1066680" y="1661400"/>
            <a:chExt cx="3084840" cy="3118680"/>
          </a:xfrm>
        </p:grpSpPr>
        <p:sp>
          <p:nvSpPr>
            <p:cNvPr id="232" name="Freeform 41"/>
            <p:cNvSpPr/>
            <p:nvPr/>
          </p:nvSpPr>
          <p:spPr>
            <a:xfrm rot="5400000">
              <a:off x="2613600" y="639720"/>
              <a:ext cx="5040" cy="215712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Freeform 42"/>
            <p:cNvSpPr/>
            <p:nvPr/>
          </p:nvSpPr>
          <p:spPr>
            <a:xfrm rot="5400000">
              <a:off x="-50400" y="3232080"/>
              <a:ext cx="2361240" cy="756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4" name="Freeform 43"/>
            <p:cNvSpPr/>
            <p:nvPr/>
          </p:nvSpPr>
          <p:spPr>
            <a:xfrm rot="5400000">
              <a:off x="2892240" y="3216600"/>
              <a:ext cx="2366640" cy="756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5" name="Freeform 44"/>
            <p:cNvSpPr/>
            <p:nvPr/>
          </p:nvSpPr>
          <p:spPr>
            <a:xfrm rot="5400000">
              <a:off x="2595960" y="3669840"/>
              <a:ext cx="3600" cy="212004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6" name="Freeform 45"/>
            <p:cNvSpPr/>
            <p:nvPr/>
          </p:nvSpPr>
          <p:spPr>
            <a:xfrm rot="5400000">
              <a:off x="1102680" y="1632240"/>
              <a:ext cx="290520" cy="36252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7" name="Freeform 46"/>
            <p:cNvSpPr/>
            <p:nvPr/>
          </p:nvSpPr>
          <p:spPr>
            <a:xfrm rot="5400000">
              <a:off x="1110600" y="1639080"/>
              <a:ext cx="290520" cy="35388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8" name="Freeform 47"/>
            <p:cNvSpPr/>
            <p:nvPr/>
          </p:nvSpPr>
          <p:spPr>
            <a:xfrm rot="5400000">
              <a:off x="3813840" y="1636560"/>
              <a:ext cx="309600" cy="35928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9" name="Freeform 48"/>
            <p:cNvSpPr/>
            <p:nvPr/>
          </p:nvSpPr>
          <p:spPr>
            <a:xfrm rot="5400000">
              <a:off x="3823560" y="1626480"/>
              <a:ext cx="286200" cy="36972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0" name="Freeform 49"/>
            <p:cNvSpPr/>
            <p:nvPr/>
          </p:nvSpPr>
          <p:spPr>
            <a:xfrm rot="5400000">
              <a:off x="3794400" y="4448160"/>
              <a:ext cx="284760" cy="35928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Freeform 50"/>
            <p:cNvSpPr/>
            <p:nvPr/>
          </p:nvSpPr>
          <p:spPr>
            <a:xfrm rot="5400000">
              <a:off x="3789360" y="4458960"/>
              <a:ext cx="284760" cy="33804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Freeform 51"/>
            <p:cNvSpPr/>
            <p:nvPr/>
          </p:nvSpPr>
          <p:spPr>
            <a:xfrm rot="5400000">
              <a:off x="1133280" y="4462920"/>
              <a:ext cx="257400" cy="37656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" name="Freeform 52"/>
            <p:cNvSpPr/>
            <p:nvPr/>
          </p:nvSpPr>
          <p:spPr>
            <a:xfrm rot="5400000">
              <a:off x="1139400" y="4479840"/>
              <a:ext cx="260280" cy="33984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4" name="Group 83"/>
          <p:cNvGrpSpPr/>
          <p:nvPr/>
        </p:nvGrpSpPr>
        <p:grpSpPr>
          <a:xfrm>
            <a:off x="4538880" y="1661400"/>
            <a:ext cx="3084840" cy="3118680"/>
            <a:chOff x="4538880" y="1661400"/>
            <a:chExt cx="3084840" cy="3118680"/>
          </a:xfrm>
        </p:grpSpPr>
        <p:sp>
          <p:nvSpPr>
            <p:cNvPr id="245" name="Freeform 41"/>
            <p:cNvSpPr/>
            <p:nvPr/>
          </p:nvSpPr>
          <p:spPr>
            <a:xfrm rot="5400000">
              <a:off x="6085800" y="639720"/>
              <a:ext cx="5040" cy="215712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Freeform 42"/>
            <p:cNvSpPr/>
            <p:nvPr/>
          </p:nvSpPr>
          <p:spPr>
            <a:xfrm rot="5400000">
              <a:off x="3421440" y="3232080"/>
              <a:ext cx="2361240" cy="756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Freeform 43"/>
            <p:cNvSpPr/>
            <p:nvPr/>
          </p:nvSpPr>
          <p:spPr>
            <a:xfrm rot="5400000">
              <a:off x="6364440" y="3216600"/>
              <a:ext cx="2366640" cy="756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Freeform 44"/>
            <p:cNvSpPr/>
            <p:nvPr/>
          </p:nvSpPr>
          <p:spPr>
            <a:xfrm rot="5400000">
              <a:off x="6067800" y="3669840"/>
              <a:ext cx="3600" cy="212004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Freeform 45"/>
            <p:cNvSpPr/>
            <p:nvPr/>
          </p:nvSpPr>
          <p:spPr>
            <a:xfrm rot="5400000">
              <a:off x="4574880" y="1632240"/>
              <a:ext cx="290520" cy="36252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Freeform 46"/>
            <p:cNvSpPr/>
            <p:nvPr/>
          </p:nvSpPr>
          <p:spPr>
            <a:xfrm rot="5400000">
              <a:off x="4582440" y="1639080"/>
              <a:ext cx="290520" cy="35388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Freeform 47"/>
            <p:cNvSpPr/>
            <p:nvPr/>
          </p:nvSpPr>
          <p:spPr>
            <a:xfrm rot="5400000">
              <a:off x="7285680" y="1636560"/>
              <a:ext cx="309600" cy="35928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2" name="Freeform 48"/>
            <p:cNvSpPr/>
            <p:nvPr/>
          </p:nvSpPr>
          <p:spPr>
            <a:xfrm rot="5400000">
              <a:off x="7295760" y="1626480"/>
              <a:ext cx="286200" cy="36972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3" name="Freeform 49"/>
            <p:cNvSpPr/>
            <p:nvPr/>
          </p:nvSpPr>
          <p:spPr>
            <a:xfrm rot="5400000">
              <a:off x="7266240" y="4448160"/>
              <a:ext cx="284760" cy="35928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4" name="Freeform 50"/>
            <p:cNvSpPr/>
            <p:nvPr/>
          </p:nvSpPr>
          <p:spPr>
            <a:xfrm rot="5400000">
              <a:off x="7261200" y="4458960"/>
              <a:ext cx="284760" cy="33804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5" name="Freeform 51"/>
            <p:cNvSpPr/>
            <p:nvPr/>
          </p:nvSpPr>
          <p:spPr>
            <a:xfrm rot="5400000">
              <a:off x="4605120" y="4462920"/>
              <a:ext cx="257400" cy="37656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6" name="Freeform 52"/>
            <p:cNvSpPr/>
            <p:nvPr/>
          </p:nvSpPr>
          <p:spPr>
            <a:xfrm rot="5400000">
              <a:off x="4611600" y="4479840"/>
              <a:ext cx="260280" cy="33984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57" name="Group 96"/>
          <p:cNvGrpSpPr/>
          <p:nvPr/>
        </p:nvGrpSpPr>
        <p:grpSpPr>
          <a:xfrm>
            <a:off x="8040600" y="1661400"/>
            <a:ext cx="3084840" cy="3118680"/>
            <a:chOff x="8040600" y="1661400"/>
            <a:chExt cx="3084840" cy="3118680"/>
          </a:xfrm>
        </p:grpSpPr>
        <p:sp>
          <p:nvSpPr>
            <p:cNvPr id="258" name="Freeform 41"/>
            <p:cNvSpPr/>
            <p:nvPr/>
          </p:nvSpPr>
          <p:spPr>
            <a:xfrm rot="5400000">
              <a:off x="9587520" y="639720"/>
              <a:ext cx="5040" cy="215712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9" name="Freeform 42"/>
            <p:cNvSpPr/>
            <p:nvPr/>
          </p:nvSpPr>
          <p:spPr>
            <a:xfrm rot="5400000">
              <a:off x="6923520" y="3232080"/>
              <a:ext cx="2361240" cy="756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0" name="Freeform 43"/>
            <p:cNvSpPr/>
            <p:nvPr/>
          </p:nvSpPr>
          <p:spPr>
            <a:xfrm rot="5400000">
              <a:off x="9866160" y="3216600"/>
              <a:ext cx="2366640" cy="756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1" name="Freeform 44"/>
            <p:cNvSpPr/>
            <p:nvPr/>
          </p:nvSpPr>
          <p:spPr>
            <a:xfrm rot="5400000">
              <a:off x="9569520" y="3669840"/>
              <a:ext cx="3600" cy="212004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2" name="Freeform 45"/>
            <p:cNvSpPr/>
            <p:nvPr/>
          </p:nvSpPr>
          <p:spPr>
            <a:xfrm rot="5400000">
              <a:off x="8076600" y="1632240"/>
              <a:ext cx="290520" cy="36252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3" name="Freeform 46"/>
            <p:cNvSpPr/>
            <p:nvPr/>
          </p:nvSpPr>
          <p:spPr>
            <a:xfrm rot="5400000">
              <a:off x="8084520" y="1639080"/>
              <a:ext cx="290520" cy="35388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Freeform 47"/>
            <p:cNvSpPr/>
            <p:nvPr/>
          </p:nvSpPr>
          <p:spPr>
            <a:xfrm rot="5400000">
              <a:off x="10787760" y="1636560"/>
              <a:ext cx="309600" cy="35928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Freeform 48"/>
            <p:cNvSpPr/>
            <p:nvPr/>
          </p:nvSpPr>
          <p:spPr>
            <a:xfrm rot="5400000">
              <a:off x="10797480" y="1626480"/>
              <a:ext cx="286200" cy="36972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Freeform 49"/>
            <p:cNvSpPr/>
            <p:nvPr/>
          </p:nvSpPr>
          <p:spPr>
            <a:xfrm rot="5400000">
              <a:off x="10768320" y="4448160"/>
              <a:ext cx="284760" cy="35928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Freeform 50"/>
            <p:cNvSpPr/>
            <p:nvPr/>
          </p:nvSpPr>
          <p:spPr>
            <a:xfrm rot="5400000">
              <a:off x="10763280" y="4458960"/>
              <a:ext cx="284760" cy="33804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Freeform 51"/>
            <p:cNvSpPr/>
            <p:nvPr/>
          </p:nvSpPr>
          <p:spPr>
            <a:xfrm rot="5400000">
              <a:off x="8107200" y="4462920"/>
              <a:ext cx="257400" cy="37656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Freeform 52"/>
            <p:cNvSpPr/>
            <p:nvPr/>
          </p:nvSpPr>
          <p:spPr>
            <a:xfrm rot="5400000">
              <a:off x="8113320" y="4479840"/>
              <a:ext cx="260280" cy="33984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roup 83"/>
          <p:cNvGrpSpPr/>
          <p:nvPr/>
        </p:nvGrpSpPr>
        <p:grpSpPr>
          <a:xfrm>
            <a:off x="599760" y="776160"/>
            <a:ext cx="4407480" cy="5048640"/>
            <a:chOff x="599760" y="776160"/>
            <a:chExt cx="4407480" cy="5048640"/>
          </a:xfrm>
        </p:grpSpPr>
        <p:sp>
          <p:nvSpPr>
            <p:cNvPr id="309" name="Freeform 41"/>
            <p:cNvSpPr/>
            <p:nvPr/>
          </p:nvSpPr>
          <p:spPr>
            <a:xfrm rot="16200000" flipV="1">
              <a:off x="2808000" y="4183920"/>
              <a:ext cx="10800" cy="308196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Freeform 42"/>
            <p:cNvSpPr/>
            <p:nvPr/>
          </p:nvSpPr>
          <p:spPr>
            <a:xfrm rot="16200000" flipV="1">
              <a:off x="-1215360" y="3270600"/>
              <a:ext cx="3823200" cy="1296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Freeform 43"/>
            <p:cNvSpPr/>
            <p:nvPr/>
          </p:nvSpPr>
          <p:spPr>
            <a:xfrm rot="16200000" flipV="1">
              <a:off x="2981520" y="3293640"/>
              <a:ext cx="3832200" cy="1296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Freeform 44"/>
            <p:cNvSpPr/>
            <p:nvPr/>
          </p:nvSpPr>
          <p:spPr>
            <a:xfrm rot="16200000" flipV="1">
              <a:off x="2782800" y="-651240"/>
              <a:ext cx="8640" cy="302940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Freeform 45"/>
            <p:cNvSpPr/>
            <p:nvPr/>
          </p:nvSpPr>
          <p:spPr>
            <a:xfrm rot="16200000" flipV="1">
              <a:off x="623160" y="5317200"/>
              <a:ext cx="472680" cy="51984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Freeform 46"/>
            <p:cNvSpPr/>
            <p:nvPr/>
          </p:nvSpPr>
          <p:spPr>
            <a:xfrm rot="16200000" flipV="1">
              <a:off x="634680" y="5319000"/>
              <a:ext cx="472680" cy="50724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Freeform 47"/>
            <p:cNvSpPr/>
            <p:nvPr/>
          </p:nvSpPr>
          <p:spPr>
            <a:xfrm rot="16200000" flipV="1">
              <a:off x="4492800" y="5315040"/>
              <a:ext cx="503640" cy="51480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Freeform 48"/>
            <p:cNvSpPr/>
            <p:nvPr/>
          </p:nvSpPr>
          <p:spPr>
            <a:xfrm rot="16200000" flipV="1">
              <a:off x="4509000" y="5315400"/>
              <a:ext cx="466200" cy="52992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Freeform 49"/>
            <p:cNvSpPr/>
            <p:nvPr/>
          </p:nvSpPr>
          <p:spPr>
            <a:xfrm rot="16200000" flipV="1">
              <a:off x="4467600" y="767160"/>
              <a:ext cx="463680" cy="51480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8" name="Freeform 50"/>
            <p:cNvSpPr/>
            <p:nvPr/>
          </p:nvSpPr>
          <p:spPr>
            <a:xfrm rot="16200000" flipV="1">
              <a:off x="4460040" y="782280"/>
              <a:ext cx="463680" cy="48456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Freeform 51"/>
            <p:cNvSpPr/>
            <p:nvPr/>
          </p:nvSpPr>
          <p:spPr>
            <a:xfrm rot="16200000" flipV="1">
              <a:off x="669960" y="715320"/>
              <a:ext cx="419400" cy="54000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Freeform 52"/>
            <p:cNvSpPr/>
            <p:nvPr/>
          </p:nvSpPr>
          <p:spPr>
            <a:xfrm rot="16200000" flipV="1">
              <a:off x="679320" y="744120"/>
              <a:ext cx="423720" cy="48708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21" name="Group 97"/>
          <p:cNvGrpSpPr/>
          <p:nvPr/>
        </p:nvGrpSpPr>
        <p:grpSpPr>
          <a:xfrm>
            <a:off x="5322600" y="319320"/>
            <a:ext cx="3384720" cy="2705760"/>
            <a:chOff x="5322600" y="319320"/>
            <a:chExt cx="3384720" cy="2705760"/>
          </a:xfrm>
        </p:grpSpPr>
        <p:sp>
          <p:nvSpPr>
            <p:cNvPr id="322" name="Freeform 41"/>
            <p:cNvSpPr/>
            <p:nvPr/>
          </p:nvSpPr>
          <p:spPr>
            <a:xfrm>
              <a:off x="5386680" y="720000"/>
              <a:ext cx="5760" cy="189216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Freeform 42"/>
            <p:cNvSpPr/>
            <p:nvPr/>
          </p:nvSpPr>
          <p:spPr>
            <a:xfrm>
              <a:off x="5749920" y="2966760"/>
              <a:ext cx="2562840" cy="612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Freeform 43"/>
            <p:cNvSpPr/>
            <p:nvPr/>
          </p:nvSpPr>
          <p:spPr>
            <a:xfrm>
              <a:off x="5730480" y="382320"/>
              <a:ext cx="2568960" cy="612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Freeform 44"/>
            <p:cNvSpPr/>
            <p:nvPr/>
          </p:nvSpPr>
          <p:spPr>
            <a:xfrm>
              <a:off x="8651160" y="752400"/>
              <a:ext cx="4320" cy="185976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Freeform 45"/>
            <p:cNvSpPr/>
            <p:nvPr/>
          </p:nvSpPr>
          <p:spPr>
            <a:xfrm>
              <a:off x="5329800" y="2707560"/>
              <a:ext cx="315360" cy="31752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Freeform 46"/>
            <p:cNvSpPr/>
            <p:nvPr/>
          </p:nvSpPr>
          <p:spPr>
            <a:xfrm>
              <a:off x="5333040" y="2704680"/>
              <a:ext cx="315360" cy="30996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8" name="Freeform 47"/>
            <p:cNvSpPr/>
            <p:nvPr/>
          </p:nvSpPr>
          <p:spPr>
            <a:xfrm>
              <a:off x="5322600" y="322200"/>
              <a:ext cx="336240" cy="31464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Freeform 48"/>
            <p:cNvSpPr/>
            <p:nvPr/>
          </p:nvSpPr>
          <p:spPr>
            <a:xfrm>
              <a:off x="5329800" y="319320"/>
              <a:ext cx="311040" cy="32364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0" name="Freeform 49"/>
            <p:cNvSpPr/>
            <p:nvPr/>
          </p:nvSpPr>
          <p:spPr>
            <a:xfrm>
              <a:off x="8387280" y="349920"/>
              <a:ext cx="309600" cy="31464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Freeform 50"/>
            <p:cNvSpPr/>
            <p:nvPr/>
          </p:nvSpPr>
          <p:spPr>
            <a:xfrm>
              <a:off x="8387280" y="363960"/>
              <a:ext cx="309600" cy="29592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Freeform 51"/>
            <p:cNvSpPr/>
            <p:nvPr/>
          </p:nvSpPr>
          <p:spPr>
            <a:xfrm>
              <a:off x="8427600" y="2689200"/>
              <a:ext cx="279720" cy="32976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Freeform 52"/>
            <p:cNvSpPr/>
            <p:nvPr/>
          </p:nvSpPr>
          <p:spPr>
            <a:xfrm>
              <a:off x="8424720" y="2698560"/>
              <a:ext cx="282600" cy="29772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34" name="Group 111"/>
          <p:cNvGrpSpPr/>
          <p:nvPr/>
        </p:nvGrpSpPr>
        <p:grpSpPr>
          <a:xfrm>
            <a:off x="5322600" y="3245760"/>
            <a:ext cx="3384720" cy="2706120"/>
            <a:chOff x="5322600" y="3245760"/>
            <a:chExt cx="3384720" cy="2706120"/>
          </a:xfrm>
        </p:grpSpPr>
        <p:sp>
          <p:nvSpPr>
            <p:cNvPr id="335" name="Freeform 41"/>
            <p:cNvSpPr/>
            <p:nvPr/>
          </p:nvSpPr>
          <p:spPr>
            <a:xfrm>
              <a:off x="5386680" y="3646440"/>
              <a:ext cx="5760" cy="1892160"/>
            </a:xfrm>
            <a:custGeom>
              <a:avLst/>
              <a:gdLst/>
              <a:ahLst/>
              <a:cxn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Freeform 42"/>
            <p:cNvSpPr/>
            <p:nvPr/>
          </p:nvSpPr>
          <p:spPr>
            <a:xfrm>
              <a:off x="5749920" y="5893200"/>
              <a:ext cx="2562840" cy="6120"/>
            </a:xfrm>
            <a:custGeom>
              <a:avLst/>
              <a:gdLst/>
              <a:ahLst/>
              <a:cxn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7" name="Freeform 43"/>
            <p:cNvSpPr/>
            <p:nvPr/>
          </p:nvSpPr>
          <p:spPr>
            <a:xfrm>
              <a:off x="5730480" y="3308760"/>
              <a:ext cx="2568960" cy="6120"/>
            </a:xfrm>
            <a:custGeom>
              <a:avLst/>
              <a:gdLst/>
              <a:ahLst/>
              <a:cxn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8" name="Freeform 44"/>
            <p:cNvSpPr/>
            <p:nvPr/>
          </p:nvSpPr>
          <p:spPr>
            <a:xfrm>
              <a:off x="8651160" y="3678840"/>
              <a:ext cx="4320" cy="1859760"/>
            </a:xfrm>
            <a:custGeom>
              <a:avLst/>
              <a:gdLst/>
              <a:ahLst/>
              <a:cxn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9" name="Freeform 45"/>
            <p:cNvSpPr/>
            <p:nvPr/>
          </p:nvSpPr>
          <p:spPr>
            <a:xfrm>
              <a:off x="5329800" y="5634360"/>
              <a:ext cx="315360" cy="317520"/>
            </a:xfrm>
            <a:custGeom>
              <a:avLst/>
              <a:gdLst/>
              <a:ahLst/>
              <a:cxn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0" name="Freeform 46"/>
            <p:cNvSpPr/>
            <p:nvPr/>
          </p:nvSpPr>
          <p:spPr>
            <a:xfrm>
              <a:off x="5333040" y="5631120"/>
              <a:ext cx="315360" cy="309960"/>
            </a:xfrm>
            <a:custGeom>
              <a:avLst/>
              <a:gdLst/>
              <a:ahLst/>
              <a:cxn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1" name="Freeform 47"/>
            <p:cNvSpPr/>
            <p:nvPr/>
          </p:nvSpPr>
          <p:spPr>
            <a:xfrm>
              <a:off x="5322600" y="3248640"/>
              <a:ext cx="336240" cy="314640"/>
            </a:xfrm>
            <a:custGeom>
              <a:avLst/>
              <a:gdLst/>
              <a:ahLst/>
              <a:cxn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2" name="Freeform 48"/>
            <p:cNvSpPr/>
            <p:nvPr/>
          </p:nvSpPr>
          <p:spPr>
            <a:xfrm>
              <a:off x="5329800" y="3245760"/>
              <a:ext cx="311040" cy="323640"/>
            </a:xfrm>
            <a:custGeom>
              <a:avLst/>
              <a:gdLst/>
              <a:ahLst/>
              <a:cxn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Freeform 49"/>
            <p:cNvSpPr/>
            <p:nvPr/>
          </p:nvSpPr>
          <p:spPr>
            <a:xfrm>
              <a:off x="8387280" y="3276360"/>
              <a:ext cx="309600" cy="314640"/>
            </a:xfrm>
            <a:custGeom>
              <a:avLst/>
              <a:gdLst/>
              <a:ahLst/>
              <a:cxn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Freeform 50"/>
            <p:cNvSpPr/>
            <p:nvPr/>
          </p:nvSpPr>
          <p:spPr>
            <a:xfrm>
              <a:off x="8387280" y="3290400"/>
              <a:ext cx="309600" cy="295920"/>
            </a:xfrm>
            <a:custGeom>
              <a:avLst/>
              <a:gdLst/>
              <a:ahLst/>
              <a:cxn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Freeform 51"/>
            <p:cNvSpPr/>
            <p:nvPr/>
          </p:nvSpPr>
          <p:spPr>
            <a:xfrm>
              <a:off x="8427600" y="5615640"/>
              <a:ext cx="279720" cy="329760"/>
            </a:xfrm>
            <a:custGeom>
              <a:avLst/>
              <a:gdLst/>
              <a:ahLst/>
              <a:cxn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Freeform 52"/>
            <p:cNvSpPr/>
            <p:nvPr/>
          </p:nvSpPr>
          <p:spPr>
            <a:xfrm>
              <a:off x="8424720" y="5625000"/>
              <a:ext cx="282600" cy="297720"/>
            </a:xfrm>
            <a:custGeom>
              <a:avLst/>
              <a:gdLst/>
              <a:ahLst/>
              <a:cxn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A0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eople/RYLA-District-7360/100076377901308/" TargetMode="External"/><Relationship Id="rId2" Type="http://schemas.openxmlformats.org/officeDocument/2006/relationships/hyperlink" Target="https://vimeo.com/201345252" TargetMode="Externa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265640" y="1752480"/>
            <a:ext cx="6853320" cy="182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5400" b="0" strike="noStrike" spc="-1" dirty="0">
                <a:solidFill>
                  <a:srgbClr val="4D2A0B"/>
                </a:solidFill>
                <a:latin typeface="Segoe Print"/>
              </a:rPr>
              <a:t>RYLA 2024</a:t>
            </a:r>
            <a:endParaRPr lang="en-US" sz="5400" b="0" strike="noStrike" spc="-1" dirty="0"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subTitle"/>
          </p:nvPr>
        </p:nvSpPr>
        <p:spPr>
          <a:xfrm>
            <a:off x="4265640" y="3733920"/>
            <a:ext cx="6853320" cy="90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9A5315"/>
                </a:solidFill>
                <a:latin typeface="Segoe Print"/>
              </a:rPr>
              <a:t>Rotary District 7360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9A5315"/>
                </a:solidFill>
                <a:latin typeface="Segoe Print"/>
              </a:rPr>
              <a:t>Shepherd’s Springs, MD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9A5315"/>
                </a:solidFill>
                <a:latin typeface="Segoe Print"/>
              </a:rPr>
              <a:t>June 13–15, 2024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9066240" y="421560"/>
            <a:ext cx="2281320" cy="1881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b="0" strike="noStrike" spc="-1">
                <a:solidFill>
                  <a:srgbClr val="4D2A0B"/>
                </a:solidFill>
                <a:latin typeface="Segoe Print"/>
              </a:rPr>
              <a:t>Outdoor Cabins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458" name="Picture Placeholder 1"/>
          <p:cNvPicPr/>
          <p:nvPr/>
        </p:nvPicPr>
        <p:blipFill>
          <a:blip r:embed="rId2"/>
          <a:srcRect l="17651" r="17651"/>
          <a:stretch/>
        </p:blipFill>
        <p:spPr>
          <a:xfrm>
            <a:off x="840960" y="1020240"/>
            <a:ext cx="3881520" cy="456732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pic>
        <p:nvPicPr>
          <p:cNvPr id="459" name="Picture 458"/>
          <p:cNvPicPr/>
          <p:nvPr/>
        </p:nvPicPr>
        <p:blipFill>
          <a:blip r:embed="rId3"/>
          <a:stretch/>
        </p:blipFill>
        <p:spPr>
          <a:xfrm>
            <a:off x="5867640" y="685800"/>
            <a:ext cx="2586240" cy="1938240"/>
          </a:xfrm>
          <a:prstGeom prst="rect">
            <a:avLst/>
          </a:prstGeom>
          <a:ln w="0">
            <a:noFill/>
          </a:ln>
        </p:spPr>
      </p:pic>
      <p:pic>
        <p:nvPicPr>
          <p:cNvPr id="460" name="Picture 459"/>
          <p:cNvPicPr/>
          <p:nvPr/>
        </p:nvPicPr>
        <p:blipFill>
          <a:blip r:embed="rId4"/>
          <a:stretch/>
        </p:blipFill>
        <p:spPr>
          <a:xfrm>
            <a:off x="5943600" y="3429000"/>
            <a:ext cx="2283480" cy="228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 dirty="0">
                <a:solidFill>
                  <a:srgbClr val="4D2A0B"/>
                </a:solidFill>
                <a:latin typeface="Segoe Print"/>
              </a:rPr>
              <a:t>RYLA District 7360 Speakers 2023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AB2E1-E63D-B361-D90A-25FE8C274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975781"/>
            <a:ext cx="3486149" cy="2614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B8E16-0842-5C38-A765-51175E56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3" y="1975781"/>
            <a:ext cx="3590925" cy="2693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 dirty="0">
                <a:solidFill>
                  <a:srgbClr val="4D2A0B"/>
                </a:solidFill>
                <a:latin typeface="Segoe Print"/>
              </a:rPr>
              <a:t>RYLA District 7360 Speakers 202</a:t>
            </a:r>
            <a:r>
              <a:rPr lang="en-US" sz="3600" spc="-1" dirty="0">
                <a:solidFill>
                  <a:srgbClr val="4D2A0B"/>
                </a:solidFill>
                <a:latin typeface="Segoe Print"/>
              </a:rPr>
              <a:t>2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465" name="Picture 464"/>
          <p:cNvPicPr/>
          <p:nvPr/>
        </p:nvPicPr>
        <p:blipFill>
          <a:blip r:embed="rId2"/>
          <a:stretch/>
        </p:blipFill>
        <p:spPr>
          <a:xfrm>
            <a:off x="1600200" y="2000160"/>
            <a:ext cx="3428640" cy="257148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465"/>
          <p:cNvPicPr/>
          <p:nvPr/>
        </p:nvPicPr>
        <p:blipFill>
          <a:blip r:embed="rId3"/>
          <a:stretch/>
        </p:blipFill>
        <p:spPr>
          <a:xfrm>
            <a:off x="7315200" y="1911960"/>
            <a:ext cx="3333600" cy="2659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 dirty="0">
                <a:solidFill>
                  <a:srgbClr val="4D2A0B"/>
                </a:solidFill>
                <a:latin typeface="Segoe Print"/>
              </a:rPr>
              <a:t>RYLA District 7360 Students 2023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0C9A6-C9DE-6CF1-19C3-52B88C8F6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1809750"/>
            <a:ext cx="2162174" cy="2882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612B3C-419C-86D5-2201-55FCB65AD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49" y="1973002"/>
            <a:ext cx="3448051" cy="258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 dirty="0">
                <a:solidFill>
                  <a:srgbClr val="4D2A0B"/>
                </a:solidFill>
                <a:latin typeface="Segoe Print"/>
              </a:rPr>
              <a:t>RYLA District 7360 Students 2023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9437B-AE66-D448-FF9C-72300C014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1888865"/>
            <a:ext cx="3571875" cy="2678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CC1AC-95A1-3BD3-AED1-387C34C8F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098" y="1939403"/>
            <a:ext cx="3571876" cy="2678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 dirty="0">
                <a:solidFill>
                  <a:srgbClr val="4D2A0B"/>
                </a:solidFill>
                <a:latin typeface="Segoe Print"/>
              </a:rPr>
              <a:t>RYLA District 7360 Students 2023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99450-50F8-1BD2-2A22-7D4A13E9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160" y="2083278"/>
            <a:ext cx="3721461" cy="2358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656F0-9036-6429-D1FC-AA7D8EE52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109" y="2009927"/>
            <a:ext cx="3472731" cy="2604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Rectangle 475"/>
          <p:cNvSpPr/>
          <p:nvPr/>
        </p:nvSpPr>
        <p:spPr>
          <a:xfrm>
            <a:off x="5486400" y="5708160"/>
            <a:ext cx="4343400" cy="34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i="1" u="sng" strike="noStrike" spc="-1" dirty="0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RYLA – A Life Changing Experience!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1828800" y="6054480"/>
            <a:ext cx="97423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i="1" strike="noStrike" spc="-1">
                <a:latin typeface="Arial"/>
              </a:rPr>
              <a:t>Thank you for the Video from Rotary District 6440, The “Home” District serving Northern Illinois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48533F6-E728-A3F7-874D-82F70B029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14" y="457200"/>
            <a:ext cx="6852836" cy="4291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41888-71EE-B582-81F5-A6320AC6490C}"/>
              </a:ext>
            </a:extLst>
          </p:cNvPr>
          <p:cNvSpPr txBox="1"/>
          <p:nvPr/>
        </p:nvSpPr>
        <p:spPr>
          <a:xfrm>
            <a:off x="4333874" y="4888669"/>
            <a:ext cx="72372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https://www.facebook.com/people/RYLA-District-7360/100076377901308/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Picture 424"/>
          <p:cNvPicPr/>
          <p:nvPr/>
        </p:nvPicPr>
        <p:blipFill>
          <a:blip r:embed="rId2"/>
          <a:stretch/>
        </p:blipFill>
        <p:spPr>
          <a:xfrm>
            <a:off x="6858000" y="3705480"/>
            <a:ext cx="4570560" cy="25221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425"/>
          <p:cNvPicPr/>
          <p:nvPr/>
        </p:nvPicPr>
        <p:blipFill>
          <a:blip r:embed="rId3"/>
          <a:stretch/>
        </p:blipFill>
        <p:spPr>
          <a:xfrm>
            <a:off x="383040" y="228600"/>
            <a:ext cx="7387920" cy="347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rgbClr val="4D2A0B"/>
                </a:solidFill>
                <a:latin typeface="Segoe Print"/>
              </a:rPr>
              <a:t>What is RYLA?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428" name="Picture 427"/>
          <p:cNvPicPr/>
          <p:nvPr/>
        </p:nvPicPr>
        <p:blipFill>
          <a:blip r:embed="rId2"/>
          <a:stretch/>
        </p:blipFill>
        <p:spPr>
          <a:xfrm>
            <a:off x="5715000" y="375840"/>
            <a:ext cx="4365720" cy="55641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428"/>
          <p:cNvPicPr/>
          <p:nvPr/>
        </p:nvPicPr>
        <p:blipFill>
          <a:blip r:embed="rId3"/>
          <a:stretch/>
        </p:blipFill>
        <p:spPr>
          <a:xfrm>
            <a:off x="1143000" y="2286000"/>
            <a:ext cx="3959280" cy="296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rgbClr val="4D2A0B"/>
                </a:solidFill>
                <a:latin typeface="Segoe Print"/>
              </a:rPr>
              <a:t>RYLA SCHEDULE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431" name="Picture 430"/>
          <p:cNvPicPr/>
          <p:nvPr/>
        </p:nvPicPr>
        <p:blipFill>
          <a:blip r:embed="rId2"/>
          <a:stretch/>
        </p:blipFill>
        <p:spPr>
          <a:xfrm>
            <a:off x="5474880" y="228600"/>
            <a:ext cx="4579920" cy="593280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431"/>
          <p:cNvPicPr/>
          <p:nvPr/>
        </p:nvPicPr>
        <p:blipFill>
          <a:blip r:embed="rId3"/>
          <a:stretch/>
        </p:blipFill>
        <p:spPr>
          <a:xfrm>
            <a:off x="1371600" y="2143440"/>
            <a:ext cx="3325680" cy="1739520"/>
          </a:xfrm>
          <a:prstGeom prst="rect">
            <a:avLst/>
          </a:prstGeom>
          <a:ln w="0">
            <a:noFill/>
          </a:ln>
        </p:spPr>
      </p:pic>
      <p:sp>
        <p:nvSpPr>
          <p:cNvPr id="433" name="Rectangle 432"/>
          <p:cNvSpPr/>
          <p:nvPr/>
        </p:nvSpPr>
        <p:spPr>
          <a:xfrm>
            <a:off x="2057400" y="4343400"/>
            <a:ext cx="1445400" cy="3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District 7360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 dirty="0">
                <a:solidFill>
                  <a:srgbClr val="4D2A0B"/>
                </a:solidFill>
                <a:latin typeface="Segoe Print"/>
              </a:rPr>
              <a:t>Welcome to Shepherd’s Spring 2023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435" name="Picture 434"/>
          <p:cNvPicPr/>
          <p:nvPr/>
        </p:nvPicPr>
        <p:blipFill>
          <a:blip r:embed="rId2"/>
          <a:stretch/>
        </p:blipFill>
        <p:spPr>
          <a:xfrm>
            <a:off x="1371600" y="2000160"/>
            <a:ext cx="3653280" cy="256752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435"/>
          <p:cNvPicPr/>
          <p:nvPr/>
        </p:nvPicPr>
        <p:blipFill>
          <a:blip r:embed="rId3"/>
          <a:stretch/>
        </p:blipFill>
        <p:spPr>
          <a:xfrm>
            <a:off x="7315200" y="2193120"/>
            <a:ext cx="3265560" cy="2374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7493040" y="1330200"/>
            <a:ext cx="3835800" cy="209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rgbClr val="4D2A0B"/>
                </a:solidFill>
                <a:latin typeface="Segoe Print"/>
              </a:rPr>
              <a:t>Camp Map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/>
          </p:nvPr>
        </p:nvSpPr>
        <p:spPr>
          <a:xfrm>
            <a:off x="7493040" y="3555360"/>
            <a:ext cx="3835800" cy="21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9A5315"/>
                </a:solidFill>
                <a:latin typeface="Segoe Print"/>
              </a:rPr>
              <a:t>2023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439" name="Picture Placeholder 6"/>
          <p:cNvPicPr/>
          <p:nvPr/>
        </p:nvPicPr>
        <p:blipFill>
          <a:blip r:embed="rId2"/>
          <a:srcRect l="491" r="491"/>
          <a:stretch/>
        </p:blipFill>
        <p:spPr>
          <a:xfrm>
            <a:off x="836640" y="1031040"/>
            <a:ext cx="5938920" cy="456732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rgbClr val="4D2A0B"/>
                </a:solidFill>
                <a:latin typeface="Segoe Print"/>
              </a:rPr>
              <a:t>Main Retreat House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441" name="Picture Placeholder 2"/>
          <p:cNvPicPr/>
          <p:nvPr/>
        </p:nvPicPr>
        <p:blipFill>
          <a:blip r:embed="rId2"/>
          <a:srcRect l="14880" r="14880"/>
          <a:stretch/>
        </p:blipFill>
        <p:spPr>
          <a:xfrm>
            <a:off x="1265040" y="1900080"/>
            <a:ext cx="3930840" cy="256716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sp>
        <p:nvSpPr>
          <p:cNvPr id="442" name="PlaceHolder 2"/>
          <p:cNvSpPr>
            <a:spLocks noGrp="1"/>
          </p:cNvSpPr>
          <p:nvPr>
            <p:ph/>
          </p:nvPr>
        </p:nvSpPr>
        <p:spPr>
          <a:xfrm>
            <a:off x="1052280" y="4935960"/>
            <a:ext cx="4364280" cy="100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9A5315"/>
                </a:solidFill>
                <a:latin typeface="Segoe Print"/>
              </a:rPr>
              <a:t>Full House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443" name="Picture Placeholder 4"/>
          <p:cNvPicPr/>
          <p:nvPr/>
        </p:nvPicPr>
        <p:blipFill>
          <a:blip r:embed="rId3"/>
          <a:srcRect t="6435" b="6435"/>
          <a:stretch/>
        </p:blipFill>
        <p:spPr>
          <a:xfrm>
            <a:off x="6975720" y="1900080"/>
            <a:ext cx="3930840" cy="256716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sp>
        <p:nvSpPr>
          <p:cNvPr id="444" name="PlaceHolder 3"/>
          <p:cNvSpPr>
            <a:spLocks noGrp="1"/>
          </p:cNvSpPr>
          <p:nvPr>
            <p:ph/>
          </p:nvPr>
        </p:nvSpPr>
        <p:spPr>
          <a:xfrm>
            <a:off x="6742800" y="4935960"/>
            <a:ext cx="4364280" cy="100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9A5315"/>
                </a:solidFill>
                <a:latin typeface="Segoe Print"/>
              </a:rPr>
              <a:t>Main Entrance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3720" cy="1214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rgbClr val="4D2A0B"/>
                </a:solidFill>
                <a:latin typeface="Segoe Print"/>
              </a:rPr>
              <a:t>Meeting and Lodging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446" name="Picture Placeholder 2"/>
          <p:cNvPicPr/>
          <p:nvPr/>
        </p:nvPicPr>
        <p:blipFill>
          <a:blip r:embed="rId2"/>
          <a:srcRect l="17530" r="17530"/>
          <a:stretch/>
        </p:blipFill>
        <p:spPr>
          <a:xfrm>
            <a:off x="1249200" y="1824120"/>
            <a:ext cx="2710440" cy="277164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1371600" y="5029200"/>
            <a:ext cx="2738520" cy="90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9A5315"/>
                </a:solidFill>
                <a:latin typeface="Segoe Print"/>
              </a:rPr>
              <a:t>Guest Rooms Main Retreat House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448" name="Picture Placeholder 4"/>
          <p:cNvPicPr/>
          <p:nvPr/>
        </p:nvPicPr>
        <p:blipFill>
          <a:blip r:embed="rId3"/>
          <a:srcRect l="10428" r="10428"/>
          <a:stretch/>
        </p:blipFill>
        <p:spPr>
          <a:xfrm>
            <a:off x="4721040" y="1824120"/>
            <a:ext cx="2711160" cy="277164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sp>
        <p:nvSpPr>
          <p:cNvPr id="449" name="PlaceHolder 3"/>
          <p:cNvSpPr>
            <a:spLocks noGrp="1"/>
          </p:cNvSpPr>
          <p:nvPr>
            <p:ph/>
          </p:nvPr>
        </p:nvSpPr>
        <p:spPr>
          <a:xfrm>
            <a:off x="4707360" y="4947480"/>
            <a:ext cx="2738520" cy="90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9A5315"/>
                </a:solidFill>
                <a:latin typeface="Segoe Print"/>
              </a:rPr>
              <a:t>Dining Room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450" name="Picture 449"/>
          <p:cNvPicPr/>
          <p:nvPr/>
        </p:nvPicPr>
        <p:blipFill>
          <a:blip r:embed="rId4"/>
          <a:stretch/>
        </p:blipFill>
        <p:spPr>
          <a:xfrm>
            <a:off x="8182800" y="2057400"/>
            <a:ext cx="2785680" cy="2053080"/>
          </a:xfrm>
          <a:prstGeom prst="rect">
            <a:avLst/>
          </a:prstGeom>
          <a:ln w="0">
            <a:noFill/>
          </a:ln>
        </p:spPr>
      </p:pic>
      <p:sp>
        <p:nvSpPr>
          <p:cNvPr id="451" name="Text Placeholder 1"/>
          <p:cNvSpPr/>
          <p:nvPr/>
        </p:nvSpPr>
        <p:spPr>
          <a:xfrm>
            <a:off x="8229600" y="5029200"/>
            <a:ext cx="2738520" cy="90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599"/>
              </a:spcBef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9A5315"/>
                </a:solidFill>
                <a:latin typeface="Segoe Print"/>
                <a:ea typeface="DejaVu Sans"/>
              </a:rPr>
              <a:t>Conference Room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9066240" y="685800"/>
            <a:ext cx="2281320" cy="1616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b="0" strike="noStrike" spc="-1" dirty="0">
                <a:solidFill>
                  <a:srgbClr val="4D2A0B"/>
                </a:solidFill>
                <a:latin typeface="Segoe Print"/>
              </a:rPr>
              <a:t>The </a:t>
            </a:r>
            <a:br>
              <a:rPr dirty="0"/>
            </a:br>
            <a:r>
              <a:rPr lang="en-US" sz="2400" b="0" strike="noStrike" spc="-1" dirty="0">
                <a:solidFill>
                  <a:srgbClr val="4D2A0B"/>
                </a:solidFill>
                <a:latin typeface="Segoe Print"/>
              </a:rPr>
              <a:t>Global </a:t>
            </a:r>
            <a:br>
              <a:rPr dirty="0"/>
            </a:br>
            <a:r>
              <a:rPr lang="en-US" sz="2400" b="0" strike="noStrike" spc="-1" dirty="0">
                <a:solidFill>
                  <a:srgbClr val="4D2A0B"/>
                </a:solidFill>
                <a:latin typeface="Segoe Print"/>
              </a:rPr>
              <a:t>Village Project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453" name="Picture Placeholder 4"/>
          <p:cNvPicPr/>
          <p:nvPr/>
        </p:nvPicPr>
        <p:blipFill>
          <a:blip r:embed="rId2"/>
          <a:srcRect l="6875" r="6875"/>
          <a:stretch/>
        </p:blipFill>
        <p:spPr>
          <a:xfrm>
            <a:off x="5486400" y="457200"/>
            <a:ext cx="2988720" cy="230076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pic>
        <p:nvPicPr>
          <p:cNvPr id="454" name="Picture Placeholder 11"/>
          <p:cNvPicPr/>
          <p:nvPr/>
        </p:nvPicPr>
        <p:blipFill>
          <a:blip r:embed="rId3"/>
          <a:srcRect l="1293" r="1293"/>
          <a:stretch/>
        </p:blipFill>
        <p:spPr>
          <a:xfrm>
            <a:off x="914400" y="1296000"/>
            <a:ext cx="3653280" cy="4186080"/>
          </a:xfrm>
          <a:prstGeom prst="rect">
            <a:avLst/>
          </a:prstGeom>
          <a:ln w="38160">
            <a:solidFill>
              <a:srgbClr val="FFFFFF"/>
            </a:solidFill>
            <a:round/>
          </a:ln>
        </p:spPr>
      </p:pic>
      <p:pic>
        <p:nvPicPr>
          <p:cNvPr id="455" name="Picture 454"/>
          <p:cNvPicPr/>
          <p:nvPr/>
        </p:nvPicPr>
        <p:blipFill>
          <a:blip r:embed="rId4"/>
          <a:stretch/>
        </p:blipFill>
        <p:spPr>
          <a:xfrm>
            <a:off x="5486400" y="3429000"/>
            <a:ext cx="2967480" cy="205308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455"/>
          <p:cNvPicPr/>
          <p:nvPr/>
        </p:nvPicPr>
        <p:blipFill>
          <a:blip r:embed="rId5"/>
          <a:stretch/>
        </p:blipFill>
        <p:spPr>
          <a:xfrm>
            <a:off x="8915400" y="2964960"/>
            <a:ext cx="2967480" cy="228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78</TotalTime>
  <Words>118</Words>
  <Application>Microsoft Office PowerPoint</Application>
  <PresentationFormat>Widescreen</PresentationFormat>
  <Paragraphs>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Segoe Print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RYLA 2024</vt:lpstr>
      <vt:lpstr>PowerPoint Presentation</vt:lpstr>
      <vt:lpstr>What is RYLA?</vt:lpstr>
      <vt:lpstr>RYLA SCHEDULE</vt:lpstr>
      <vt:lpstr>Welcome to Shepherd’s Spring 2023</vt:lpstr>
      <vt:lpstr>Camp Map</vt:lpstr>
      <vt:lpstr>Main Retreat House</vt:lpstr>
      <vt:lpstr>Meeting and Lodging</vt:lpstr>
      <vt:lpstr>The  Global  Village Project</vt:lpstr>
      <vt:lpstr>Outdoor Cabins</vt:lpstr>
      <vt:lpstr>RYLA District 7360 Speakers 2023</vt:lpstr>
      <vt:lpstr>RYLA District 7360 Speakers 2022</vt:lpstr>
      <vt:lpstr>RYLA District 7360 Students 2023</vt:lpstr>
      <vt:lpstr>RYLA District 7360 Students 2023</vt:lpstr>
      <vt:lpstr>RYLA District 7360 Students 2023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RYLA 2022</dc:title>
  <dc:subject/>
  <dc:creator>Jack Richford</dc:creator>
  <dc:description/>
  <cp:lastModifiedBy>Dawn Linn</cp:lastModifiedBy>
  <cp:revision>19</cp:revision>
  <dcterms:created xsi:type="dcterms:W3CDTF">2022-04-16T20:08:21Z</dcterms:created>
  <dcterms:modified xsi:type="dcterms:W3CDTF">2024-03-15T13:35:03Z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r8>13</vt:r8>
  </property>
</Properties>
</file>