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5"/>
  </p:notesMasterIdLst>
  <p:sldIdLst>
    <p:sldId id="256" r:id="rId2"/>
    <p:sldId id="257" r:id="rId3"/>
    <p:sldId id="261" r:id="rId4"/>
    <p:sldId id="262" r:id="rId5"/>
    <p:sldId id="258" r:id="rId6"/>
    <p:sldId id="259" r:id="rId7"/>
    <p:sldId id="275" r:id="rId8"/>
    <p:sldId id="279" r:id="rId9"/>
    <p:sldId id="277" r:id="rId10"/>
    <p:sldId id="270" r:id="rId11"/>
    <p:sldId id="271" r:id="rId12"/>
    <p:sldId id="260" r:id="rId13"/>
    <p:sldId id="265" r:id="rId14"/>
    <p:sldId id="263" r:id="rId15"/>
    <p:sldId id="269" r:id="rId16"/>
    <p:sldId id="264" r:id="rId17"/>
    <p:sldId id="272" r:id="rId18"/>
    <p:sldId id="266" r:id="rId19"/>
    <p:sldId id="267" r:id="rId20"/>
    <p:sldId id="268" r:id="rId21"/>
    <p:sldId id="273" r:id="rId22"/>
    <p:sldId id="27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5"/>
    <p:restoredTop sz="86411"/>
  </p:normalViewPr>
  <p:slideViewPr>
    <p:cSldViewPr snapToGrid="0" snapToObjects="1" showGuides="1">
      <p:cViewPr>
        <p:scale>
          <a:sx n="80" d="100"/>
          <a:sy n="80" d="100"/>
        </p:scale>
        <p:origin x="488" y="416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3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8AB0-D992-3843-BA35-97ED9FD2BD2F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51E0F-91EC-184A-A5F9-953FA5EB4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51E0F-91EC-184A-A5F9-953FA5EB47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1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E199-5D1E-8C4E-A9A4-1A2B0AF9A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		</a:t>
            </a:r>
            <a:r>
              <a:rPr lang="en-US" sz="8800" dirty="0"/>
              <a:t>Rotary </a:t>
            </a:r>
            <a:br>
              <a:rPr lang="en-US" dirty="0"/>
            </a:br>
            <a:r>
              <a:rPr lang="en-US" dirty="0"/>
              <a:t>		on the Web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B8A30-A622-8640-8618-AF8634CF3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Reaching out through the Internet </a:t>
            </a:r>
          </a:p>
          <a:p>
            <a:r>
              <a:rPr lang="en-US" sz="2800" b="1" dirty="0"/>
              <a:t>				and Social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01736-F5D3-AB48-B5A7-BFB1210BC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3" y="1383795"/>
            <a:ext cx="2622022" cy="2622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AACE3-F82D-5C44-8B80-1AF09D7CB4EE}"/>
              </a:ext>
            </a:extLst>
          </p:cNvPr>
          <p:cNvSpPr txBox="1"/>
          <p:nvPr/>
        </p:nvSpPr>
        <p:spPr>
          <a:xfrm>
            <a:off x="9595412" y="4375231"/>
            <a:ext cx="230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2B8CF"/>
                </a:solidFill>
              </a:rPr>
              <a:t>Susan Crabtree</a:t>
            </a:r>
          </a:p>
        </p:txBody>
      </p:sp>
    </p:spTree>
    <p:extLst>
      <p:ext uri="{BB962C8B-B14F-4D97-AF65-F5344CB8AC3E}">
        <p14:creationId xmlns:p14="http://schemas.microsoft.com/office/powerpoint/2010/main" val="347709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5F8E-472A-3041-8DCA-0920630F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----------------- </a:t>
            </a: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/>
              <a:t>Public Web Site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ri6990.org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CE666-40A8-574B-996E-60797C218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9061" y="1123837"/>
            <a:ext cx="6570036" cy="4435271"/>
          </a:xfrm>
        </p:spPr>
      </p:pic>
    </p:spTree>
    <p:extLst>
      <p:ext uri="{BB962C8B-B14F-4D97-AF65-F5344CB8AC3E}">
        <p14:creationId xmlns:p14="http://schemas.microsoft.com/office/powerpoint/2010/main" val="22785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A488-2F61-0842-A8D5-7BB30E87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----------------- </a:t>
            </a: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/>
              <a:t>Public Web Site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ri6990.org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8E7C2-7ACC-A64F-BADE-F0C4E5215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Rotary Club Finder </a:t>
            </a:r>
            <a:br>
              <a:rPr lang="en-US" sz="3600" dirty="0"/>
            </a:br>
            <a:r>
              <a:rPr lang="en-US" sz="3600" dirty="0"/>
              <a:t>(links to RI Club Finder)</a:t>
            </a:r>
          </a:p>
          <a:p>
            <a:r>
              <a:rPr lang="en-US" sz="3600" dirty="0"/>
              <a:t>District Calendar</a:t>
            </a:r>
          </a:p>
          <a:p>
            <a:r>
              <a:rPr lang="en-US" sz="3600" dirty="0"/>
              <a:t>District Leadership</a:t>
            </a:r>
          </a:p>
          <a:p>
            <a:r>
              <a:rPr lang="en-US" sz="3600" dirty="0"/>
              <a:t>Front-end to </a:t>
            </a:r>
            <a:r>
              <a:rPr lang="en-US" sz="3600" dirty="0" err="1"/>
              <a:t>DACdb</a:t>
            </a:r>
            <a:r>
              <a:rPr lang="en-US" sz="3600" dirty="0"/>
              <a:t> web portal</a:t>
            </a:r>
          </a:p>
        </p:txBody>
      </p:sp>
    </p:spTree>
    <p:extLst>
      <p:ext uri="{BB962C8B-B14F-4D97-AF65-F5344CB8AC3E}">
        <p14:creationId xmlns:p14="http://schemas.microsoft.com/office/powerpoint/2010/main" val="32212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3C76-98B7-BA4A-A5B1-2CAACEDA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 err="1"/>
              <a:t>DACdb</a:t>
            </a:r>
            <a:r>
              <a:rPr lang="en-US" b="1" dirty="0"/>
              <a:t> Web Portal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www. directory-</a:t>
            </a:r>
            <a:r>
              <a:rPr lang="en-US" b="1" dirty="0" err="1"/>
              <a:t>online.com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3A4B7B-20CD-A24D-AB5C-DFD9A91DA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638" y="1633899"/>
            <a:ext cx="7894857" cy="3581058"/>
          </a:xfrm>
        </p:spPr>
      </p:pic>
    </p:spTree>
    <p:extLst>
      <p:ext uri="{BB962C8B-B14F-4D97-AF65-F5344CB8AC3E}">
        <p14:creationId xmlns:p14="http://schemas.microsoft.com/office/powerpoint/2010/main" val="5906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3E37-BFC0-3D42-825B-E25329F6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r>
              <a:rPr lang="en-US" sz="3200" dirty="0"/>
              <a:t>-------------------</a:t>
            </a:r>
            <a:br>
              <a:rPr lang="en-US" sz="3200" dirty="0"/>
            </a:br>
            <a:r>
              <a:rPr lang="en-US" sz="3200" b="1" dirty="0"/>
              <a:t>District 6990</a:t>
            </a:r>
            <a:br>
              <a:rPr lang="en-US" sz="3200" b="1" dirty="0"/>
            </a:br>
            <a:r>
              <a:rPr lang="en-US" sz="3200" b="1" dirty="0" err="1"/>
              <a:t>DACdb</a:t>
            </a:r>
            <a:r>
              <a:rPr lang="en-US" sz="3200" b="1" dirty="0"/>
              <a:t> Web Portal</a:t>
            </a:r>
            <a:br>
              <a:rPr lang="en-US" sz="3200" b="1" dirty="0"/>
            </a:br>
            <a:r>
              <a:rPr lang="en-US" sz="3200" dirty="0"/>
              <a:t>------------------- </a:t>
            </a:r>
            <a:r>
              <a:rPr lang="en-US" sz="3200" b="1" dirty="0"/>
              <a:t>www. directory-</a:t>
            </a:r>
            <a:r>
              <a:rPr lang="en-US" sz="3200" b="1" dirty="0" err="1"/>
              <a:t>online.com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C662-7031-CA47-8DC6-F5A9D8BBE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821162" cy="5293624"/>
          </a:xfrm>
        </p:spPr>
        <p:txBody>
          <a:bodyPr>
            <a:normAutofit/>
          </a:bodyPr>
          <a:lstStyle/>
          <a:p>
            <a:r>
              <a:rPr lang="en-US" sz="3600" dirty="0"/>
              <a:t>Requires a login</a:t>
            </a:r>
          </a:p>
          <a:p>
            <a:r>
              <a:rPr lang="en-US" sz="3600" dirty="0"/>
              <a:t>A resource related to our district</a:t>
            </a:r>
          </a:p>
          <a:p>
            <a:r>
              <a:rPr lang="en-US" sz="3600" dirty="0"/>
              <a:t>Detailed information on other clubs (members, officers, chairs, maps to meetings,  newsletters, and more)</a:t>
            </a:r>
          </a:p>
          <a:p>
            <a:r>
              <a:rPr lang="en-US" sz="3600" dirty="0"/>
              <a:t>Read the district newsletter</a:t>
            </a:r>
          </a:p>
          <a:p>
            <a:r>
              <a:rPr lang="en-US" sz="3600" dirty="0"/>
              <a:t>Get access to district grant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12190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C624-6B49-7E46-A98E-C3E458E0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 err="1"/>
              <a:t>DACdb</a:t>
            </a:r>
            <a:r>
              <a:rPr lang="en-US" b="1" dirty="0"/>
              <a:t> Web Portal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www. directory-</a:t>
            </a:r>
            <a:r>
              <a:rPr lang="en-US" b="1" dirty="0" err="1"/>
              <a:t>online.com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D01FA-E172-F443-9F88-13087CEE6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Listing of all clubs in the district</a:t>
            </a:r>
          </a:p>
          <a:p>
            <a:r>
              <a:rPr lang="en-US" sz="3200" dirty="0"/>
              <a:t>Listing of all members with profiles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7924F-A354-3D44-9069-EEC3450FC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533" y="2667289"/>
            <a:ext cx="5140024" cy="37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5251-9F74-914E-85EF-3D070C74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 err="1"/>
              <a:t>DACdb</a:t>
            </a:r>
            <a:r>
              <a:rPr lang="en-US" b="1" dirty="0"/>
              <a:t> Web Portal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www. directory-</a:t>
            </a:r>
            <a:r>
              <a:rPr lang="en-US" b="1" dirty="0" err="1"/>
              <a:t>online.com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A181-C798-7241-A611-97331E568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Edit your own data – complete your profile</a:t>
            </a:r>
          </a:p>
          <a:p>
            <a:pPr lvl="1"/>
            <a:r>
              <a:rPr lang="en-US" sz="3000" dirty="0"/>
              <a:t>Add picture, company information, bio</a:t>
            </a:r>
          </a:p>
          <a:p>
            <a:r>
              <a:rPr lang="en-US" sz="3200" dirty="0"/>
              <a:t>View attendance</a:t>
            </a:r>
          </a:p>
          <a:p>
            <a:r>
              <a:rPr lang="en-US" sz="3200" dirty="0"/>
              <a:t>See history of dues payments</a:t>
            </a:r>
          </a:p>
          <a:p>
            <a:r>
              <a:rPr lang="en-US" sz="3200" dirty="0"/>
              <a:t>Track district classes taken (RLI)</a:t>
            </a:r>
          </a:p>
        </p:txBody>
      </p:sp>
    </p:spTree>
    <p:extLst>
      <p:ext uri="{BB962C8B-B14F-4D97-AF65-F5344CB8AC3E}">
        <p14:creationId xmlns:p14="http://schemas.microsoft.com/office/powerpoint/2010/main" val="217155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C210-18B3-184D-85CA-809F0CCF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 err="1"/>
              <a:t>DACdb</a:t>
            </a:r>
            <a:r>
              <a:rPr lang="en-US" b="1" dirty="0"/>
              <a:t> Web Portal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www. directory-</a:t>
            </a:r>
            <a:r>
              <a:rPr lang="en-US" b="1" dirty="0" err="1"/>
              <a:t>online.com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46E53-2687-D847-B4FB-F95B4C136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3465" y="863600"/>
            <a:ext cx="5305746" cy="5121275"/>
          </a:xfrm>
        </p:spPr>
      </p:pic>
    </p:spTree>
    <p:extLst>
      <p:ext uri="{BB962C8B-B14F-4D97-AF65-F5344CB8AC3E}">
        <p14:creationId xmlns:p14="http://schemas.microsoft.com/office/powerpoint/2010/main" val="12873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EA96-CD62-8545-9867-14EE7B88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District 6990</a:t>
            </a:r>
            <a:br>
              <a:rPr lang="en-US" b="1" dirty="0"/>
            </a:br>
            <a:r>
              <a:rPr lang="en-US" b="1" dirty="0" err="1"/>
              <a:t>DACdb</a:t>
            </a:r>
            <a:r>
              <a:rPr lang="en-US" b="1" dirty="0"/>
              <a:t> Web Portal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/>
              <a:t>www. directory-</a:t>
            </a:r>
            <a:r>
              <a:rPr lang="en-US" b="1" dirty="0" err="1"/>
              <a:t>online.com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459C1-F6E3-CB48-A6FF-2D38CBC78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843923" y="452400"/>
            <a:ext cx="6126650" cy="6029399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08B4514-B394-754B-A2BE-C5CC8D1EE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00" t="6283"/>
          <a:stretch/>
        </p:blipFill>
        <p:spPr>
          <a:xfrm>
            <a:off x="3843923" y="850232"/>
            <a:ext cx="6447099" cy="59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9855-8B9F-D246-BF44-BC1FAAC5B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/>
              <a:t>Rotary Club of Pompano Beach </a:t>
            </a:r>
            <a:br>
              <a:rPr lang="en-US" sz="6000" dirty="0"/>
            </a:br>
            <a:r>
              <a:rPr lang="en-US" sz="6000" dirty="0"/>
              <a:t>on the Web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C39D9-0B34-0F43-A83E-A9CCAFCF1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E43B-2F8C-C141-9AD2-46FCD7EA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-----------------</a:t>
            </a:r>
            <a:br>
              <a:rPr lang="en-US" dirty="0"/>
            </a:br>
            <a:r>
              <a:rPr lang="en-US" sz="3200" b="1" dirty="0"/>
              <a:t>www.</a:t>
            </a:r>
            <a:br>
              <a:rPr lang="en-US" sz="3200" b="1" dirty="0"/>
            </a:br>
            <a:r>
              <a:rPr lang="en-US" sz="3200" b="1" dirty="0" err="1"/>
              <a:t>PompanoBeachRotary</a:t>
            </a:r>
            <a:br>
              <a:rPr lang="en-US" sz="3200" b="1" dirty="0"/>
            </a:br>
            <a:r>
              <a:rPr lang="en-US" sz="3200" b="1" dirty="0"/>
              <a:t>.com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1D3736-C817-2B41-9D76-8EBE3EE79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785" y="326044"/>
            <a:ext cx="7613171" cy="6196767"/>
          </a:xfrm>
        </p:spPr>
      </p:pic>
    </p:spTree>
    <p:extLst>
      <p:ext uri="{BB962C8B-B14F-4D97-AF65-F5344CB8AC3E}">
        <p14:creationId xmlns:p14="http://schemas.microsoft.com/office/powerpoint/2010/main" val="5028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73C25-B7A8-9441-AB9B-7F241135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In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DEC5-08EB-264A-8CDC-52824035B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020" y="4019161"/>
            <a:ext cx="7827928" cy="2298095"/>
          </a:xfrm>
        </p:spPr>
        <p:txBody>
          <a:bodyPr>
            <a:normAutofit/>
          </a:bodyPr>
          <a:lstStyle/>
          <a:p>
            <a:r>
              <a:rPr lang="en-US" sz="3600" dirty="0"/>
              <a:t>Web resources for Rotary members</a:t>
            </a:r>
          </a:p>
          <a:p>
            <a:r>
              <a:rPr lang="en-US" sz="3600" dirty="0"/>
              <a:t>Our club’s web presence</a:t>
            </a:r>
          </a:p>
          <a:p>
            <a:r>
              <a:rPr lang="en-US" sz="3600" dirty="0"/>
              <a:t>Other resources on the Web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7910B-7997-6C4B-BBDC-1D7C1688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24" y="480463"/>
            <a:ext cx="5147731" cy="3431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342A3-2C73-AB47-9E7A-5E2738D2F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28" y="2812443"/>
            <a:ext cx="547071" cy="5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43F1-3FAF-C743-8F32-CF07321C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dirty="0"/>
            </a:br>
            <a:r>
              <a:rPr lang="en-US" sz="3200" dirty="0"/>
              <a:t>-----------------</a:t>
            </a:r>
            <a:br>
              <a:rPr lang="en-US" sz="3200" dirty="0"/>
            </a:br>
            <a:r>
              <a:rPr lang="en-US" sz="3200" b="1" dirty="0"/>
              <a:t>www.</a:t>
            </a:r>
            <a:br>
              <a:rPr lang="en-US" sz="3200" b="1" dirty="0"/>
            </a:br>
            <a:r>
              <a:rPr lang="en-US" sz="3200" b="1" dirty="0" err="1"/>
              <a:t>PompanoBeachRotary</a:t>
            </a:r>
            <a:br>
              <a:rPr lang="en-US" sz="3200" b="1" dirty="0"/>
            </a:br>
            <a:r>
              <a:rPr lang="en-US" sz="3200" b="1" dirty="0"/>
              <a:t>.com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D9FFB-076D-3B48-A458-EF17AAF20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Information on our meetings and speaker</a:t>
            </a:r>
          </a:p>
          <a:p>
            <a:r>
              <a:rPr lang="en-US" sz="3600" dirty="0"/>
              <a:t>Information on upcoming events</a:t>
            </a:r>
          </a:p>
          <a:p>
            <a:r>
              <a:rPr lang="en-US" sz="3600" dirty="0"/>
              <a:t>Online copies of the </a:t>
            </a:r>
            <a:r>
              <a:rPr lang="en-US" sz="3600" b="1" dirty="0" err="1"/>
              <a:t>PompanoTator</a:t>
            </a:r>
            <a:endParaRPr lang="en-US" sz="3600" b="1" dirty="0"/>
          </a:p>
          <a:p>
            <a:r>
              <a:rPr lang="en-US" sz="3600" dirty="0"/>
              <a:t>Stories and pictures</a:t>
            </a:r>
          </a:p>
          <a:p>
            <a:r>
              <a:rPr lang="en-US" sz="3600" dirty="0"/>
              <a:t>Links to basic Rotary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34089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537A-3F37-B24F-AF96-D55A1174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Club </a:t>
            </a:r>
            <a:br>
              <a:rPr lang="en-US" b="1" dirty="0"/>
            </a:br>
            <a:r>
              <a:rPr lang="en-US" b="1" dirty="0"/>
              <a:t>on Facebook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BE83E-4C5A-EF42-B92C-520281AB4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0961" y="948657"/>
            <a:ext cx="9042603" cy="38635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6379EE-A536-5B46-91ED-EC5FB1AC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9" y="4264249"/>
            <a:ext cx="2166822" cy="1635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CA5FF6-2FE0-6F45-A363-7944D2D64FD1}"/>
              </a:ext>
            </a:extLst>
          </p:cNvPr>
          <p:cNvSpPr txBox="1"/>
          <p:nvPr/>
        </p:nvSpPr>
        <p:spPr>
          <a:xfrm>
            <a:off x="4864100" y="5308600"/>
            <a:ext cx="4267200" cy="59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2B8CF"/>
                </a:solidFill>
              </a:rPr>
              <a:t>Like us on Facebook!</a:t>
            </a:r>
          </a:p>
        </p:txBody>
      </p:sp>
    </p:spTree>
    <p:extLst>
      <p:ext uri="{BB962C8B-B14F-4D97-AF65-F5344CB8AC3E}">
        <p14:creationId xmlns:p14="http://schemas.microsoft.com/office/powerpoint/2010/main" val="17779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75" accel="50000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129A-F6E1-4C4F-80FA-3C39B5940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 on the Web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A395914-B6F7-284E-8E02-A34FF61DB0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498" b="6498"/>
          <a:stretch>
            <a:fillRect/>
          </a:stretch>
        </p:blipFill>
        <p:spPr>
          <a:xfrm>
            <a:off x="4125603" y="699588"/>
            <a:ext cx="1661756" cy="109161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2381D5-BB1B-AA47-B642-698479FFE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E2DFB-4F91-DD43-9093-16ECF8878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422" y="78268"/>
            <a:ext cx="3105150" cy="2253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91BCE-A0A0-F94E-9C44-65990188D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677" y="2398498"/>
            <a:ext cx="2054345" cy="1561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BBC784-3CF6-8D4D-A415-504898FD8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147" y="2636874"/>
            <a:ext cx="7708900" cy="302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0F6358-A28D-1543-B00D-B9393ECBB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147" y="2246861"/>
            <a:ext cx="6565900" cy="416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EC8075-EA06-8F48-92E2-867BF5A76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097" y="1791207"/>
            <a:ext cx="2997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293241-B732-FF4B-BB28-EFB60DEFECC8}"/>
              </a:ext>
            </a:extLst>
          </p:cNvPr>
          <p:cNvSpPr txBox="1"/>
          <p:nvPr/>
        </p:nvSpPr>
        <p:spPr>
          <a:xfrm>
            <a:off x="4304675" y="25400"/>
            <a:ext cx="358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57720-78D9-A341-A3D2-C69796AC0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9" y="948730"/>
            <a:ext cx="9448800" cy="58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9855-8B9F-D246-BF44-BC1FAAC5BC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000" dirty="0"/>
              <a:t>Resources Available </a:t>
            </a:r>
            <a:br>
              <a:rPr lang="en-US" sz="6000" dirty="0"/>
            </a:br>
            <a:r>
              <a:rPr lang="en-US" sz="6000" dirty="0"/>
              <a:t>on the Internet for Rotarians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C39D9-0B34-0F43-A83E-A9CCAFCF1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26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1B3C-D04E-4D4F-A474-E788737F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-------------------</a:t>
            </a:r>
            <a:br>
              <a:rPr lang="en-US" dirty="0"/>
            </a:br>
            <a:r>
              <a:rPr lang="en-US" b="1" dirty="0"/>
              <a:t>Rotary International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 err="1"/>
              <a:t>my.rotary.org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D5B14-91AC-024C-9525-967FE987B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205" y="863600"/>
            <a:ext cx="7154265" cy="5121275"/>
          </a:xfrm>
        </p:spPr>
      </p:pic>
    </p:spTree>
    <p:extLst>
      <p:ext uri="{BB962C8B-B14F-4D97-AF65-F5344CB8AC3E}">
        <p14:creationId xmlns:p14="http://schemas.microsoft.com/office/powerpoint/2010/main" val="15770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FDED-5A16-1241-8251-F1DCE02F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-----------------</a:t>
            </a:r>
            <a:br>
              <a:rPr lang="en-US" dirty="0"/>
            </a:br>
            <a:r>
              <a:rPr lang="en-US" b="1" dirty="0"/>
              <a:t>Rotary International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 err="1"/>
              <a:t>my.rotary.org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E734-301E-554E-B3A3-AA0878235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778089" cy="5120640"/>
          </a:xfrm>
        </p:spPr>
        <p:txBody>
          <a:bodyPr>
            <a:noAutofit/>
          </a:bodyPr>
          <a:lstStyle/>
          <a:p>
            <a:r>
              <a:rPr lang="en-US" sz="3600" dirty="0"/>
              <a:t>Requires a Login</a:t>
            </a:r>
          </a:p>
          <a:p>
            <a:r>
              <a:rPr lang="en-US" sz="3600" dirty="0"/>
              <a:t>WW Discussion Groups &amp; Fellowships</a:t>
            </a:r>
          </a:p>
          <a:p>
            <a:r>
              <a:rPr lang="en-US" sz="3600" dirty="0"/>
              <a:t>Review Active Club Projects</a:t>
            </a:r>
          </a:p>
          <a:p>
            <a:pPr lvl="1"/>
            <a:r>
              <a:rPr lang="en-US" sz="3200" dirty="0"/>
              <a:t>There are currently 630 active projects</a:t>
            </a:r>
          </a:p>
          <a:p>
            <a:pPr lvl="1"/>
            <a:r>
              <a:rPr lang="en-US" sz="3200" dirty="0"/>
              <a:t>Our club can advertise projects here for help with volunteers and fundraising</a:t>
            </a:r>
          </a:p>
          <a:p>
            <a:r>
              <a:rPr lang="en-US" sz="3600" dirty="0"/>
              <a:t>Grant Center - to apply for and track the status of grants</a:t>
            </a:r>
          </a:p>
        </p:txBody>
      </p:sp>
    </p:spTree>
    <p:extLst>
      <p:ext uri="{BB962C8B-B14F-4D97-AF65-F5344CB8AC3E}">
        <p14:creationId xmlns:p14="http://schemas.microsoft.com/office/powerpoint/2010/main" val="421523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FDED-5A16-1241-8251-F1DCE02F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-----------------</a:t>
            </a:r>
            <a:br>
              <a:rPr lang="en-US" dirty="0"/>
            </a:br>
            <a:r>
              <a:rPr lang="en-US" b="1" dirty="0"/>
              <a:t>Rotary International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b="1" dirty="0" err="1"/>
              <a:t>my.rotary.org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E734-301E-554E-B3A3-AA0878235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349" y="756308"/>
            <a:ext cx="6443775" cy="5378273"/>
          </a:xfrm>
        </p:spPr>
        <p:txBody>
          <a:bodyPr>
            <a:noAutofit/>
          </a:bodyPr>
          <a:lstStyle/>
          <a:p>
            <a:r>
              <a:rPr lang="en-US" sz="3600" dirty="0"/>
              <a:t>RI in the news</a:t>
            </a:r>
          </a:p>
          <a:p>
            <a:r>
              <a:rPr lang="en-US" sz="3600" dirty="0"/>
              <a:t>Rotarian magazine online </a:t>
            </a:r>
          </a:p>
          <a:p>
            <a:r>
              <a:rPr lang="en-US" sz="3600" dirty="0"/>
              <a:t>Branding and media tools </a:t>
            </a:r>
          </a:p>
          <a:p>
            <a:r>
              <a:rPr lang="en-US" sz="3600" dirty="0"/>
              <a:t>Membership and club resources</a:t>
            </a:r>
          </a:p>
          <a:p>
            <a:r>
              <a:rPr lang="en-US" sz="3600" dirty="0"/>
              <a:t>Tons of information and resources on RI and official causes</a:t>
            </a:r>
          </a:p>
        </p:txBody>
      </p:sp>
    </p:spTree>
    <p:extLst>
      <p:ext uri="{BB962C8B-B14F-4D97-AF65-F5344CB8AC3E}">
        <p14:creationId xmlns:p14="http://schemas.microsoft.com/office/powerpoint/2010/main" val="33318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D1C8-9FC3-CE4A-994D-1515DD48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Find People and Clubs from all over the world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067AF-1CDF-3F4C-A0F2-C68E51434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-----------------</a:t>
            </a:r>
            <a:br>
              <a:rPr lang="en-US" dirty="0"/>
            </a:br>
            <a:r>
              <a:rPr lang="en-US" sz="2400" b="1" dirty="0"/>
              <a:t>Rotary International</a:t>
            </a:r>
            <a:br>
              <a:rPr lang="en-US" sz="2400" b="1" dirty="0"/>
            </a:br>
            <a:r>
              <a:rPr lang="en-US" sz="2400" b="1" dirty="0" err="1"/>
              <a:t>my.rotary.org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A5D091-75D2-6B41-817F-87ECFC35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268" y="478644"/>
            <a:ext cx="4165600" cy="4851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8B3CB2-F2B9-9B4C-BDEC-28D89EBE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268" y="675494"/>
            <a:ext cx="7239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748C7-2976-5D4F-B28A-B79E5D855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2"/>
          <a:stretch/>
        </p:blipFill>
        <p:spPr>
          <a:xfrm>
            <a:off x="292045" y="703038"/>
            <a:ext cx="11383320" cy="47191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B8322B-16F1-9443-AFC6-22CD27C258FC}"/>
              </a:ext>
            </a:extLst>
          </p:cNvPr>
          <p:cNvSpPr/>
          <p:nvPr/>
        </p:nvSpPr>
        <p:spPr>
          <a:xfrm>
            <a:off x="4090736" y="1299411"/>
            <a:ext cx="1540042" cy="38340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62B8CF"/>
              </a:highligh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739F8-3965-6E49-8F95-6AFD41E3FDC8}"/>
              </a:ext>
            </a:extLst>
          </p:cNvPr>
          <p:cNvSpPr/>
          <p:nvPr/>
        </p:nvSpPr>
        <p:spPr>
          <a:xfrm>
            <a:off x="5839326" y="1299411"/>
            <a:ext cx="1515979" cy="453991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62B8C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653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0BED3-65B1-764D-B97A-EC22620D6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92165" cy="4651930"/>
          </a:xfrm>
        </p:spPr>
        <p:txBody>
          <a:bodyPr/>
          <a:lstStyle/>
          <a:p>
            <a:r>
              <a:rPr lang="en-US" dirty="0"/>
              <a:t>----------------- </a:t>
            </a:r>
            <a:r>
              <a:rPr lang="en-US" sz="4800" b="1" dirty="0"/>
              <a:t>SHOP!</a:t>
            </a:r>
            <a:br>
              <a:rPr lang="en-US" b="1" dirty="0"/>
            </a:br>
            <a:r>
              <a:rPr lang="en-US" dirty="0"/>
              <a:t>------------------- </a:t>
            </a:r>
            <a:r>
              <a:rPr lang="en-US" sz="3200" b="1" dirty="0" err="1"/>
              <a:t>shop.rotary.org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6FF79-9D9A-D44A-9204-2B9C6A0A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901" y="1123836"/>
            <a:ext cx="8187275" cy="4057763"/>
          </a:xfrm>
        </p:spPr>
      </p:pic>
    </p:spTree>
    <p:extLst>
      <p:ext uri="{BB962C8B-B14F-4D97-AF65-F5344CB8AC3E}">
        <p14:creationId xmlns:p14="http://schemas.microsoft.com/office/powerpoint/2010/main" val="279035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240</Words>
  <Application>Microsoft Macintosh PowerPoint</Application>
  <PresentationFormat>Widescreen</PresentationFormat>
  <Paragraphs>66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Corbel</vt:lpstr>
      <vt:lpstr>Wingdings 2</vt:lpstr>
      <vt:lpstr>Frame</vt:lpstr>
      <vt:lpstr>  Rotary    on the Web</vt:lpstr>
      <vt:lpstr>In Brief</vt:lpstr>
      <vt:lpstr>Resources Available  on the Internet for Rotarians</vt:lpstr>
      <vt:lpstr>------------------- Rotary International ------------------- my.rotary.org</vt:lpstr>
      <vt:lpstr> ----------------- Rotary International ------------------- my.rotary.org </vt:lpstr>
      <vt:lpstr> ----------------- Rotary International ------------------- my.rotary.org </vt:lpstr>
      <vt:lpstr>Find People and Clubs from all over the world </vt:lpstr>
      <vt:lpstr>PowerPoint Presentation</vt:lpstr>
      <vt:lpstr>----------------- SHOP! ------------------- shop.rotary.org</vt:lpstr>
      <vt:lpstr>----------------- District 6990 Public Web Site ------------------- ri6990.org  </vt:lpstr>
      <vt:lpstr>----------------- District 6990 Public Web Site ------------------- ri6990.org  </vt:lpstr>
      <vt:lpstr> ------------------- District 6990 DACdb Web Portal ------------------- www. directory-online.com </vt:lpstr>
      <vt:lpstr> ------------------- District 6990 DACdb Web Portal ------------------- www. directory-online.com </vt:lpstr>
      <vt:lpstr> ------------------- District 6990 DACdb Web Portal ------------------- www. directory-online.com </vt:lpstr>
      <vt:lpstr> ------------------- District 6990 DACdb Web Portal ------------------- www. directory-online.com </vt:lpstr>
      <vt:lpstr> ------------------- District 6990 DACdb Web Portal ------------------- www. directory-online.com </vt:lpstr>
      <vt:lpstr> ------------------- District 6990 DACdb Web Portal ------------------- www. directory-online.com </vt:lpstr>
      <vt:lpstr>Rotary Club of Pompano Beach  on the Web</vt:lpstr>
      <vt:lpstr> ----------------- www. PompanoBeachRotary .com </vt:lpstr>
      <vt:lpstr> ----------------- www. PompanoBeachRotary .com </vt:lpstr>
      <vt:lpstr>Our Club  on Facebook</vt:lpstr>
      <vt:lpstr>Other Resources on the Web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in the 21st Century</dc:title>
  <dc:creator>Susan Crabtree</dc:creator>
  <cp:lastModifiedBy>Susan Crabtree</cp:lastModifiedBy>
  <cp:revision>41</cp:revision>
  <dcterms:created xsi:type="dcterms:W3CDTF">2018-03-20T22:30:47Z</dcterms:created>
  <dcterms:modified xsi:type="dcterms:W3CDTF">2018-03-23T03:44:29Z</dcterms:modified>
</cp:coreProperties>
</file>