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300" r:id="rId6"/>
    <p:sldId id="293" r:id="rId7"/>
    <p:sldId id="268" r:id="rId8"/>
    <p:sldId id="315" r:id="rId9"/>
    <p:sldId id="316" r:id="rId10"/>
    <p:sldId id="317" r:id="rId11"/>
    <p:sldId id="320" r:id="rId12"/>
    <p:sldId id="319" r:id="rId13"/>
    <p:sldId id="318" r:id="rId14"/>
    <p:sldId id="321" r:id="rId15"/>
    <p:sldId id="322"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3725" autoAdjust="0"/>
  </p:normalViewPr>
  <p:slideViewPr>
    <p:cSldViewPr snapToGrid="0">
      <p:cViewPr varScale="1">
        <p:scale>
          <a:sx n="95" d="100"/>
          <a:sy n="95" d="100"/>
        </p:scale>
        <p:origin x="330" y="102"/>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all Bishop" userId="202cde6e-5f5c-44e0-9cec-24d20101c58c" providerId="ADAL" clId="{D4ACE997-7F9A-4800-AE99-0B9BB1767CAF}"/>
    <pc:docChg chg="custSel modSld">
      <pc:chgData name="Randall Bishop" userId="202cde6e-5f5c-44e0-9cec-24d20101c58c" providerId="ADAL" clId="{D4ACE997-7F9A-4800-AE99-0B9BB1767CAF}" dt="2024-04-25T19:21:03.187" v="512" actId="6549"/>
      <pc:docMkLst>
        <pc:docMk/>
      </pc:docMkLst>
      <pc:sldChg chg="modSp mod">
        <pc:chgData name="Randall Bishop" userId="202cde6e-5f5c-44e0-9cec-24d20101c58c" providerId="ADAL" clId="{D4ACE997-7F9A-4800-AE99-0B9BB1767CAF}" dt="2024-04-25T19:21:03.187" v="512" actId="6549"/>
        <pc:sldMkLst>
          <pc:docMk/>
          <pc:sldMk cId="4151694508" sldId="268"/>
        </pc:sldMkLst>
        <pc:spChg chg="mod">
          <ac:chgData name="Randall Bishop" userId="202cde6e-5f5c-44e0-9cec-24d20101c58c" providerId="ADAL" clId="{D4ACE997-7F9A-4800-AE99-0B9BB1767CAF}" dt="2024-04-25T19:21:03.187" v="512" actId="6549"/>
          <ac:spMkLst>
            <pc:docMk/>
            <pc:sldMk cId="4151694508" sldId="268"/>
            <ac:spMk id="4" creationId="{FAD2AE59-5630-4D5C-83A9-4CDEF4D7DCFB}"/>
          </ac:spMkLst>
        </pc:spChg>
      </pc:sldChg>
      <pc:sldChg chg="modSp mod">
        <pc:chgData name="Randall Bishop" userId="202cde6e-5f5c-44e0-9cec-24d20101c58c" providerId="ADAL" clId="{D4ACE997-7F9A-4800-AE99-0B9BB1767CAF}" dt="2024-04-25T19:19:34.606" v="510" actId="20577"/>
        <pc:sldMkLst>
          <pc:docMk/>
          <pc:sldMk cId="2634411393" sldId="293"/>
        </pc:sldMkLst>
        <pc:spChg chg="mod">
          <ac:chgData name="Randall Bishop" userId="202cde6e-5f5c-44e0-9cec-24d20101c58c" providerId="ADAL" clId="{D4ACE997-7F9A-4800-AE99-0B9BB1767CAF}" dt="2024-04-25T19:19:34.606" v="510" actId="20577"/>
          <ac:spMkLst>
            <pc:docMk/>
            <pc:sldMk cId="2634411393" sldId="293"/>
            <ac:spMk id="2" creationId="{67708C79-A4AC-4B5D-92DF-600737E4D11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818EB1-FF96-47AA-9A30-F1BFF2FFD1F7}" type="datetimeFigureOut">
              <a:rPr lang="en-US" smtClean="0"/>
              <a:t>4/25/2024</a:t>
            </a:fld>
            <a:endParaRPr lang="en-US" dirty="0"/>
          </a:p>
        </p:txBody>
      </p:sp>
      <p:sp>
        <p:nvSpPr>
          <p:cNvPr id="4" name="Footer Placeholder 3">
            <a:extLst>
              <a:ext uri="{FF2B5EF4-FFF2-40B4-BE49-F238E27FC236}">
                <a16:creationId xmlns:a16="http://schemas.microsoft.com/office/drawing/2014/main"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F75FB2-D12E-4669-8522-D3E2C7E6DC97}" type="slidenum">
              <a:rPr lang="en-US" smtClean="0"/>
              <a:t>‹#›</a:t>
            </a:fld>
            <a:endParaRPr lang="en-US" dirty="0"/>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4A361-7934-4769-9B16-8A939698742C}" type="datetimeFigureOut">
              <a:rPr lang="en-US" smtClean="0"/>
              <a:t>4/25/2024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8E0B9-48E4-499D-93B2-B07D00395BAC}" type="slidenum">
              <a:rPr lang="en-US" smtClean="0"/>
              <a:t>‹#›</a:t>
            </a:fld>
            <a:endParaRPr lang="en-US" dirty="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accent6"/>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145966" y="1008063"/>
            <a:ext cx="5120640" cy="2054388"/>
          </a:xfrm>
        </p:spPr>
        <p:txBody>
          <a:bodyPr anchor="b">
            <a:normAutofit/>
          </a:bodyPr>
          <a:lstStyle>
            <a:lvl1pPr algn="r">
              <a:defRPr sz="5400">
                <a:solidFill>
                  <a:schemeClr val="tx1">
                    <a:lumMod val="65000"/>
                    <a:lumOff val="3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C06C6CB5-A7CF-4AA0-8E61-3C46EFA04157}"/>
              </a:ext>
              <a:ext uri="{C183D7F6-B498-43B3-948B-1728B52AA6E4}">
                <adec:decorative xmlns:adec="http://schemas.microsoft.com/office/drawing/2017/decorative" val="1"/>
              </a:ext>
            </a:extLst>
          </p:cNvPr>
          <p:cNvSpPr>
            <a:spLocks noGrp="1"/>
          </p:cNvSpPr>
          <p:nvPr>
            <p:ph type="pic" sz="quarter" idx="23" hasCustomPrompt="1"/>
          </p:nvPr>
        </p:nvSpPr>
        <p:spPr>
          <a:xfrm>
            <a:off x="1524" y="4572000"/>
            <a:ext cx="12188952" cy="2286000"/>
          </a:xfrm>
          <a:solidFill>
            <a:schemeClr val="accent6"/>
          </a:solidFill>
        </p:spPr>
        <p:txBody>
          <a:bodyPr anchor="b"/>
          <a:lstStyle>
            <a:lvl1pPr marL="0" indent="0">
              <a:buNone/>
              <a:defRPr/>
            </a:lvl1pPr>
          </a:lstStyle>
          <a:p>
            <a:r>
              <a:rPr lang="en-US" dirty="0"/>
              <a:t>Click to add picture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58305" y="1696389"/>
            <a:ext cx="3210331" cy="3647605"/>
          </a:xfrm>
          <a:solidFill>
            <a:schemeClr val="bg1"/>
          </a:solidFill>
          <a:ln w="12700">
            <a:solidFill>
              <a:schemeClr val="tx2">
                <a:lumMod val="20000"/>
                <a:lumOff val="80000"/>
              </a:schemeClr>
            </a:solidFill>
          </a:ln>
        </p:spPr>
        <p:txBody>
          <a:bodyPr lIns="91440" tIns="457200">
            <a:noAutofit/>
          </a:bodyPr>
          <a:lstStyle>
            <a:lvl1pPr marL="0" indent="0" algn="ctr">
              <a:buNone/>
              <a:defRPr sz="3200" b="0">
                <a:solidFill>
                  <a:schemeClr val="accent4"/>
                </a:solidFill>
                <a:latin typeface="+mj-lt"/>
              </a:defRPr>
            </a:lvl1pPr>
          </a:lstStyle>
          <a:p>
            <a:pPr lvl="0"/>
            <a:r>
              <a:rPr lang="en-US" dirty="0"/>
              <a:t>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lvl1pPr>
              <a:defRPr>
                <a:solidFill>
                  <a:schemeClr val="bg1"/>
                </a:solidFill>
              </a:defRPr>
            </a:lvl1pPr>
          </a:lstStyle>
          <a:p>
            <a:r>
              <a:rPr lang="en-US" dirty="0"/>
              <a:t>20XX</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516628"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765548"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lvl1pPr>
              <a:defRPr>
                <a:solidFill>
                  <a:schemeClr val="bg1"/>
                </a:solidFill>
              </a:defRPr>
            </a:lvl1pPr>
          </a:lstStyle>
          <a:p>
            <a:r>
              <a:rPr lang="en-US" dirty="0"/>
              <a:t>Pitch deck title</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48764"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377130"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258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466593" y="2207455"/>
            <a:ext cx="1351811"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p>
        </p:txBody>
      </p:sp>
      <p:sp>
        <p:nvSpPr>
          <p:cNvPr id="22" name="Text Placeholder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2466592" y="3559605"/>
            <a:ext cx="1353313"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2</a:t>
            </a:r>
            <a:endParaRPr lang="en-ZA" dirty="0"/>
          </a:p>
        </p:txBody>
      </p:sp>
      <p:sp>
        <p:nvSpPr>
          <p:cNvPr id="23" name="Text Placeholder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2466592" y="4905756"/>
            <a:ext cx="1353314"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3</a:t>
            </a:r>
            <a:endParaRPr lang="en-ZA"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9" name="Picture Placeholder 8">
            <a:extLst>
              <a:ext uri="{FF2B5EF4-FFF2-40B4-BE49-F238E27FC236}">
                <a16:creationId xmlns:a16="http://schemas.microsoft.com/office/drawing/2014/main" id="{E3354A33-C884-44F0-A320-DF2EBA500D10}"/>
              </a:ext>
            </a:extLst>
          </p:cNvPr>
          <p:cNvSpPr>
            <a:spLocks noGrp="1"/>
          </p:cNvSpPr>
          <p:nvPr>
            <p:ph type="pic" sz="quarter" idx="36"/>
          </p:nvPr>
        </p:nvSpPr>
        <p:spPr>
          <a:xfrm>
            <a:off x="1371600" y="2202883"/>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28" name="Picture Placeholder 8">
            <a:extLst>
              <a:ext uri="{FF2B5EF4-FFF2-40B4-BE49-F238E27FC236}">
                <a16:creationId xmlns:a16="http://schemas.microsoft.com/office/drawing/2014/main" id="{7AF29B8F-D39A-4F3A-909A-9D298FB7224E}"/>
              </a:ext>
            </a:extLst>
          </p:cNvPr>
          <p:cNvSpPr>
            <a:spLocks noGrp="1"/>
          </p:cNvSpPr>
          <p:nvPr>
            <p:ph type="pic" sz="quarter" idx="39"/>
          </p:nvPr>
        </p:nvSpPr>
        <p:spPr>
          <a:xfrm>
            <a:off x="1371600" y="3555033"/>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31" name="Picture Placeholder 8">
            <a:extLst>
              <a:ext uri="{FF2B5EF4-FFF2-40B4-BE49-F238E27FC236}">
                <a16:creationId xmlns:a16="http://schemas.microsoft.com/office/drawing/2014/main" id="{83A1C8AA-5F7D-4C12-9724-97F4B72D8A78}"/>
              </a:ext>
            </a:extLst>
          </p:cNvPr>
          <p:cNvSpPr>
            <a:spLocks noGrp="1"/>
          </p:cNvSpPr>
          <p:nvPr>
            <p:ph type="pic" sz="quarter" idx="42"/>
          </p:nvPr>
        </p:nvSpPr>
        <p:spPr>
          <a:xfrm>
            <a:off x="1371600" y="4901184"/>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3813048" y="220745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4" name="Text Placeholder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3813048" y="355960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9" name="Text Placeholder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3813048" y="4905756"/>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7470648" y="220745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27" name="Content Placeholder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7470648" y="355960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30" name="Content Placeholder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7470648" y="4905756"/>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17" name="Date Placeholder 1">
            <a:extLst>
              <a:ext uri="{FF2B5EF4-FFF2-40B4-BE49-F238E27FC236}">
                <a16:creationId xmlns:a16="http://schemas.microsoft.com/office/drawing/2014/main" id="{8408DD66-4FD2-41B2-AD2E-24ADA0398198}"/>
              </a:ext>
            </a:extLst>
          </p:cNvPr>
          <p:cNvSpPr>
            <a:spLocks noGrp="1"/>
          </p:cNvSpPr>
          <p:nvPr>
            <p:ph type="dt" sz="half" idx="43"/>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2154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4992992" y="2232908"/>
            <a:ext cx="2194560" cy="274320"/>
          </a:xfrm>
        </p:spPr>
        <p:txBody>
          <a:bodyPr>
            <a:noAutofit/>
          </a:bodyPr>
          <a:lstStyle>
            <a:lvl1pPr marL="0" indent="0" algn="ctr">
              <a:buFont typeface="Arial" panose="020B0604020202020204" pitchFamily="34" charset="0"/>
              <a:buNone/>
              <a:defRPr sz="1200" b="1">
                <a:solidFill>
                  <a:schemeClr val="accent4"/>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708728" y="3494402"/>
            <a:ext cx="2194560" cy="274320"/>
          </a:xfrm>
        </p:spPr>
        <p:txBody>
          <a:bodyPr>
            <a:noAutofit/>
          </a:bodyPr>
          <a:lstStyle>
            <a:lvl1pPr marL="0" indent="0" algn="l">
              <a:buFont typeface="Arial" panose="020B0604020202020204" pitchFamily="34" charset="0"/>
              <a:buNone/>
              <a:defRPr sz="1200" b="1">
                <a:solidFill>
                  <a:schemeClr val="accent4"/>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310732" y="3494402"/>
            <a:ext cx="2194560" cy="274320"/>
          </a:xfrm>
        </p:spPr>
        <p:txBody>
          <a:bodyPr>
            <a:noAutofit/>
          </a:bodyPr>
          <a:lstStyle>
            <a:lvl1pPr marL="0" indent="0" algn="r">
              <a:buFont typeface="Arial" panose="020B0604020202020204" pitchFamily="34" charset="0"/>
              <a:buNone/>
              <a:defRPr sz="1200" b="1">
                <a:solidFill>
                  <a:schemeClr val="accent4"/>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4992992" y="5287722"/>
            <a:ext cx="2194560" cy="274320"/>
          </a:xfrm>
        </p:spPr>
        <p:txBody>
          <a:bodyPr>
            <a:noAutofit/>
          </a:bodyPr>
          <a:lstStyle>
            <a:lvl1pPr marL="0" indent="0" algn="ctr">
              <a:buFont typeface="Arial" panose="020B0604020202020204" pitchFamily="34" charset="0"/>
              <a:buNone/>
              <a:defRPr sz="1200" b="1">
                <a:solidFill>
                  <a:schemeClr val="accent4"/>
                </a:solidFill>
              </a:defRPr>
            </a:lvl1pPr>
          </a:lstStyle>
          <a:p>
            <a:pPr lvl="0"/>
            <a:r>
              <a:rPr lang="en-US" dirty="0"/>
              <a:t>QUADRANT TITLE</a:t>
            </a:r>
          </a:p>
        </p:txBody>
      </p:sp>
      <p:grpSp>
        <p:nvGrpSpPr>
          <p:cNvPr id="3" name="Group 2">
            <a:extLst>
              <a:ext uri="{FF2B5EF4-FFF2-40B4-BE49-F238E27FC236}">
                <a16:creationId xmlns:a16="http://schemas.microsoft.com/office/drawing/2014/main" id="{37F7357E-EB66-4B24-BD83-CDF02BFEB8AD}"/>
              </a:ext>
              <a:ext uri="{C183D7F6-B498-43B3-948B-1728B52AA6E4}">
                <adec:decorative xmlns:adec="http://schemas.microsoft.com/office/drawing/2017/decorative" val="1"/>
              </a:ext>
            </a:extLst>
          </p:cNvPr>
          <p:cNvGrpSpPr/>
          <p:nvPr userDrawn="1"/>
        </p:nvGrpSpPr>
        <p:grpSpPr>
          <a:xfrm>
            <a:off x="767923" y="2586939"/>
            <a:ext cx="10677317" cy="2637195"/>
            <a:chOff x="767923" y="2586939"/>
            <a:chExt cx="10677317" cy="2637195"/>
          </a:xfrm>
        </p:grpSpPr>
        <p:sp>
          <p:nvSpPr>
            <p:cNvPr id="26" name="Freeform: Shape 25">
              <a:extLst>
                <a:ext uri="{FF2B5EF4-FFF2-40B4-BE49-F238E27FC236}">
                  <a16:creationId xmlns:a16="http://schemas.microsoft.com/office/drawing/2014/main" id="{E5CC96AF-1ECA-45C5-A903-6341850289F9}"/>
                </a:ext>
              </a:extLst>
            </p:cNvPr>
            <p:cNvSpPr/>
            <p:nvPr userDrawn="1"/>
          </p:nvSpPr>
          <p:spPr>
            <a:xfrm>
              <a:off x="6098501" y="2586991"/>
              <a:ext cx="46095" cy="1231565"/>
            </a:xfrm>
            <a:custGeom>
              <a:avLst/>
              <a:gdLst>
                <a:gd name="connsiteX0" fmla="*/ 375 w 46095"/>
                <a:gd name="connsiteY0" fmla="*/ 0 h 1231565"/>
                <a:gd name="connsiteX1" fmla="*/ 46095 w 46095"/>
                <a:gd name="connsiteY1" fmla="*/ 114776 h 1231565"/>
                <a:gd name="connsiteX2" fmla="*/ 46095 w 46095"/>
                <a:gd name="connsiteY2" fmla="*/ 1231565 h 1231565"/>
                <a:gd name="connsiteX3" fmla="*/ 0 w 46095"/>
                <a:gd name="connsiteY3" fmla="*/ 1231565 h 1231565"/>
                <a:gd name="connsiteX4" fmla="*/ 0 w 46095"/>
                <a:gd name="connsiteY4" fmla="*/ 942 h 1231565"/>
                <a:gd name="connsiteX5" fmla="*/ 375 w 46095"/>
                <a:gd name="connsiteY5" fmla="*/ 0 h 12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95" h="1231565">
                  <a:moveTo>
                    <a:pt x="375" y="0"/>
                  </a:moveTo>
                  <a:lnTo>
                    <a:pt x="46095" y="114776"/>
                  </a:lnTo>
                  <a:lnTo>
                    <a:pt x="46095" y="1231565"/>
                  </a:lnTo>
                  <a:lnTo>
                    <a:pt x="0" y="1231565"/>
                  </a:lnTo>
                  <a:lnTo>
                    <a:pt x="0" y="942"/>
                  </a:lnTo>
                  <a:lnTo>
                    <a:pt x="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07574821-21A4-483A-9824-B9CB9EC4B770}"/>
                </a:ext>
              </a:extLst>
            </p:cNvPr>
            <p:cNvSpPr/>
            <p:nvPr userDrawn="1"/>
          </p:nvSpPr>
          <p:spPr>
            <a:xfrm>
              <a:off x="6053156" y="3818555"/>
              <a:ext cx="45345" cy="97190"/>
            </a:xfrm>
            <a:custGeom>
              <a:avLst/>
              <a:gdLst>
                <a:gd name="connsiteX0" fmla="*/ 0 w 45345"/>
                <a:gd name="connsiteY0" fmla="*/ 0 h 97190"/>
                <a:gd name="connsiteX1" fmla="*/ 45345 w 45345"/>
                <a:gd name="connsiteY1" fmla="*/ 0 h 97190"/>
                <a:gd name="connsiteX2" fmla="*/ 45345 w 45345"/>
                <a:gd name="connsiteY2" fmla="*/ 97190 h 97190"/>
                <a:gd name="connsiteX3" fmla="*/ 0 w 45345"/>
                <a:gd name="connsiteY3" fmla="*/ 97190 h 97190"/>
                <a:gd name="connsiteX4" fmla="*/ 0 w 45345"/>
                <a:gd name="connsiteY4" fmla="*/ 0 h 9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5" h="97190">
                  <a:moveTo>
                    <a:pt x="0" y="0"/>
                  </a:moveTo>
                  <a:lnTo>
                    <a:pt x="45345" y="0"/>
                  </a:lnTo>
                  <a:lnTo>
                    <a:pt x="45345" y="97190"/>
                  </a:lnTo>
                  <a:lnTo>
                    <a:pt x="0" y="971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F8C191E1-94CD-4DEF-9125-7E667370926A}"/>
                </a:ext>
              </a:extLst>
            </p:cNvPr>
            <p:cNvSpPr/>
            <p:nvPr userDrawn="1"/>
          </p:nvSpPr>
          <p:spPr>
            <a:xfrm>
              <a:off x="6098500" y="2586939"/>
              <a:ext cx="111238" cy="1231616"/>
            </a:xfrm>
            <a:custGeom>
              <a:avLst/>
              <a:gdLst>
                <a:gd name="connsiteX0" fmla="*/ 0 w 111238"/>
                <a:gd name="connsiteY0" fmla="*/ 0 h 1231616"/>
                <a:gd name="connsiteX1" fmla="*/ 111238 w 111238"/>
                <a:gd name="connsiteY1" fmla="*/ 0 h 1231616"/>
                <a:gd name="connsiteX2" fmla="*/ 111238 w 111238"/>
                <a:gd name="connsiteY2" fmla="*/ 1231616 h 1231616"/>
                <a:gd name="connsiteX3" fmla="*/ 46095 w 111238"/>
                <a:gd name="connsiteY3" fmla="*/ 1231616 h 1231616"/>
                <a:gd name="connsiteX4" fmla="*/ 46095 w 111238"/>
                <a:gd name="connsiteY4" fmla="*/ 114827 h 1231616"/>
                <a:gd name="connsiteX5" fmla="*/ 375 w 111238"/>
                <a:gd name="connsiteY5" fmla="*/ 51 h 1231616"/>
                <a:gd name="connsiteX6" fmla="*/ 0 w 111238"/>
                <a:gd name="connsiteY6" fmla="*/ 993 h 1231616"/>
                <a:gd name="connsiteX7" fmla="*/ 0 w 111238"/>
                <a:gd name="connsiteY7" fmla="*/ 0 h 123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8" h="1231616">
                  <a:moveTo>
                    <a:pt x="0" y="0"/>
                  </a:moveTo>
                  <a:lnTo>
                    <a:pt x="111238" y="0"/>
                  </a:lnTo>
                  <a:lnTo>
                    <a:pt x="111238" y="1231616"/>
                  </a:lnTo>
                  <a:lnTo>
                    <a:pt x="46095" y="1231616"/>
                  </a:lnTo>
                  <a:lnTo>
                    <a:pt x="46095" y="114827"/>
                  </a:lnTo>
                  <a:lnTo>
                    <a:pt x="375" y="51"/>
                  </a:lnTo>
                  <a:lnTo>
                    <a:pt x="0" y="9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7E6DEF02-ADC5-487F-AA38-28AE410EBEB1}"/>
                </a:ext>
              </a:extLst>
            </p:cNvPr>
            <p:cNvSpPr/>
            <p:nvPr userDrawn="1"/>
          </p:nvSpPr>
          <p:spPr>
            <a:xfrm>
              <a:off x="6053156" y="2587933"/>
              <a:ext cx="36576" cy="1262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7F5BD053-8127-4207-8BB6-88934D1FE4A5}"/>
                </a:ext>
              </a:extLst>
            </p:cNvPr>
            <p:cNvSpPr/>
            <p:nvPr userDrawn="1"/>
          </p:nvSpPr>
          <p:spPr>
            <a:xfrm>
              <a:off x="767923" y="3818556"/>
              <a:ext cx="5349240"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06CFD50B-0B31-48EB-8D44-673C8CEC29B7}"/>
                </a:ext>
              </a:extLst>
            </p:cNvPr>
            <p:cNvSpPr/>
            <p:nvPr userDrawn="1"/>
          </p:nvSpPr>
          <p:spPr>
            <a:xfrm>
              <a:off x="6117163" y="3818554"/>
              <a:ext cx="5328077"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C715010-62CF-4E58-992F-47427FCB0C02}"/>
                </a:ext>
              </a:extLst>
            </p:cNvPr>
            <p:cNvSpPr/>
            <p:nvPr userDrawn="1"/>
          </p:nvSpPr>
          <p:spPr>
            <a:xfrm>
              <a:off x="6053155" y="3852534"/>
              <a:ext cx="36576" cy="137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Date Placeholder 1">
            <a:extLst>
              <a:ext uri="{FF2B5EF4-FFF2-40B4-BE49-F238E27FC236}">
                <a16:creationId xmlns:a16="http://schemas.microsoft.com/office/drawing/2014/main" id="{17311117-A0EF-438B-BF68-75DF09D85045}"/>
              </a:ext>
            </a:extLst>
          </p:cNvPr>
          <p:cNvSpPr>
            <a:spLocks noGrp="1"/>
          </p:cNvSpPr>
          <p:nvPr>
            <p:ph type="dt" sz="half" idx="16"/>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a:xfrm>
            <a:off x="838200" y="365125"/>
            <a:ext cx="10515600" cy="1059924"/>
          </a:xfrm>
        </p:spPr>
        <p:txBody>
          <a:bodyPr bIns="91440" anchor="b"/>
          <a:lstStyle>
            <a:lvl1pPr algn="ctr">
              <a:defRPr>
                <a:solidFill>
                  <a:schemeClr val="tx1">
                    <a:lumMod val="50000"/>
                    <a:lumOff val="50000"/>
                  </a:schemeClr>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8FDD847D-284F-43B9-91A9-0A2AE4977EE1}"/>
              </a:ext>
            </a:extLst>
          </p:cNvPr>
          <p:cNvSpPr>
            <a:spLocks noGrp="1"/>
          </p:cNvSpPr>
          <p:nvPr>
            <p:ph type="body" idx="1"/>
          </p:nvPr>
        </p:nvSpPr>
        <p:spPr>
          <a:xfrm>
            <a:off x="831850" y="1426525"/>
            <a:ext cx="10515600" cy="457200"/>
          </a:xfrm>
        </p:spPr>
        <p:txBody>
          <a:bodyPr>
            <a:normAutofit/>
          </a:bodyPr>
          <a:lstStyle>
            <a:lvl1pPr marL="0" indent="0" algn="ctr">
              <a:buNone/>
              <a:defRPr sz="2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97280"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3191256"/>
            <a:ext cx="3200400" cy="2465883"/>
          </a:xfrm>
          <a:noFill/>
          <a:ln>
            <a:solidFill>
              <a:schemeClr val="accent2"/>
            </a:solidFill>
          </a:ln>
        </p:spPr>
        <p:txBody>
          <a:bodyPr lIns="182880" tIns="9144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625274"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626864" y="3191256"/>
            <a:ext cx="3200400" cy="2465883"/>
          </a:xfrm>
          <a:noFill/>
          <a:ln>
            <a:solidFill>
              <a:schemeClr val="accent2"/>
            </a:solidFill>
          </a:ln>
        </p:spPr>
        <p:txBody>
          <a:bodyPr lIns="182880" tIns="18288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53269"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156448" y="3191256"/>
            <a:ext cx="3200400" cy="2465883"/>
          </a:xfrm>
          <a:noFill/>
          <a:ln>
            <a:solidFill>
              <a:schemeClr val="accent2"/>
            </a:solidFill>
          </a:ln>
        </p:spPr>
        <p:txBody>
          <a:bodyPr lIns="182880" tIns="18288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91586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0DD8E1C1-2F29-4EF8-B7B9-75E2DC5049C7}"/>
              </a:ext>
            </a:extLst>
          </p:cNvPr>
          <p:cNvSpPr>
            <a:spLocks noGrp="1"/>
          </p:cNvSpPr>
          <p:nvPr>
            <p:ph type="body" idx="13"/>
          </p:nvPr>
        </p:nvSpPr>
        <p:spPr>
          <a:xfrm>
            <a:off x="831850" y="1426525"/>
            <a:ext cx="10515600" cy="457200"/>
          </a:xfrm>
        </p:spPr>
        <p:txBody>
          <a:bodyPr>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6438" y="2071688"/>
            <a:ext cx="5029200" cy="457200"/>
          </a:xfrm>
        </p:spPr>
        <p:txBody>
          <a:bodyPr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706438" y="2641555"/>
            <a:ext cx="5029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67475" y="2071688"/>
            <a:ext cx="5029200" cy="457200"/>
          </a:xfrm>
        </p:spPr>
        <p:txBody>
          <a:bodyPr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67475" y="2641555"/>
            <a:ext cx="5029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64" name="Text Placeholder 3">
            <a:extLst>
              <a:ext uri="{FF2B5EF4-FFF2-40B4-BE49-F238E27FC236}">
                <a16:creationId xmlns:a16="http://schemas.microsoft.com/office/drawing/2014/main" id="{A8B6EDEE-DE90-436D-BFA9-9709BE86FD0A}"/>
              </a:ext>
            </a:extLst>
          </p:cNvPr>
          <p:cNvSpPr>
            <a:spLocks noGrp="1"/>
          </p:cNvSpPr>
          <p:nvPr>
            <p:ph type="body" sz="quarter" idx="59" hasCustomPrompt="1"/>
          </p:nvPr>
        </p:nvSpPr>
        <p:spPr>
          <a:xfrm>
            <a:off x="2258568" y="2304288"/>
            <a:ext cx="1554480" cy="561975"/>
          </a:xfrm>
          <a:solidFill>
            <a:schemeClr val="accent3"/>
          </a:solidFill>
          <a:ln>
            <a:noFill/>
          </a:ln>
        </p:spPr>
        <p:txBody>
          <a:bodyPr tIns="36000" anchor="ctr" anchorCtr="0">
            <a:normAutofit/>
          </a:bodyPr>
          <a:lstStyle>
            <a:lvl1pPr marL="0" indent="0" algn="ctr">
              <a:lnSpc>
                <a:spcPct val="150000"/>
              </a:lnSpc>
              <a:spcBef>
                <a:spcPts val="3600"/>
              </a:spcBef>
              <a:buNone/>
              <a:defRPr sz="1100">
                <a:solidFill>
                  <a:schemeClr val="tx1">
                    <a:lumMod val="75000"/>
                    <a:lumOff val="25000"/>
                  </a:schemeClr>
                </a:solidFill>
                <a:latin typeface="+mj-lt"/>
              </a:defRPr>
            </a:lvl1pPr>
          </a:lstStyle>
          <a:p>
            <a:pPr lvl="0"/>
            <a:r>
              <a:rPr lang="en-US" dirty="0"/>
              <a:t>Item Title</a:t>
            </a:r>
            <a:endParaRPr lang="en-ZA" dirty="0"/>
          </a:p>
        </p:txBody>
      </p:sp>
      <p:sp>
        <p:nvSpPr>
          <p:cNvPr id="38" name="Text Placeholder 10">
            <a:extLst>
              <a:ext uri="{FF2B5EF4-FFF2-40B4-BE49-F238E27FC236}">
                <a16:creationId xmlns:a16="http://schemas.microsoft.com/office/drawing/2014/main" id="{5FBFE975-0A80-48E8-AA52-A4674F3B96A7}"/>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39" name="Text Placeholder 10">
            <a:extLst>
              <a:ext uri="{FF2B5EF4-FFF2-40B4-BE49-F238E27FC236}">
                <a16:creationId xmlns:a16="http://schemas.microsoft.com/office/drawing/2014/main" id="{8BD9D56F-24FE-4F7D-8E40-A0D0AC719791}"/>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0" name="Text Placeholder 10">
            <a:extLst>
              <a:ext uri="{FF2B5EF4-FFF2-40B4-BE49-F238E27FC236}">
                <a16:creationId xmlns:a16="http://schemas.microsoft.com/office/drawing/2014/main" id="{D46B7BD9-7D98-4035-8A5E-463BD7C3BF1D}"/>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1" name="Text Placeholder 10">
            <a:extLst>
              <a:ext uri="{FF2B5EF4-FFF2-40B4-BE49-F238E27FC236}">
                <a16:creationId xmlns:a16="http://schemas.microsoft.com/office/drawing/2014/main" id="{8AA70B58-94EB-4879-8CBB-F170B13437D5}"/>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2" name="Text Placeholder 10">
            <a:extLst>
              <a:ext uri="{FF2B5EF4-FFF2-40B4-BE49-F238E27FC236}">
                <a16:creationId xmlns:a16="http://schemas.microsoft.com/office/drawing/2014/main" id="{7309DED8-0AF6-493B-A2EC-E3C6524C4037}"/>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4" name="Text Placeholder 10">
            <a:extLst>
              <a:ext uri="{FF2B5EF4-FFF2-40B4-BE49-F238E27FC236}">
                <a16:creationId xmlns:a16="http://schemas.microsoft.com/office/drawing/2014/main" id="{634511C9-82EE-4918-850A-C11AB497D8C8}"/>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5" name="Text Placeholder 10">
            <a:extLst>
              <a:ext uri="{FF2B5EF4-FFF2-40B4-BE49-F238E27FC236}">
                <a16:creationId xmlns:a16="http://schemas.microsoft.com/office/drawing/2014/main" id="{9DFB519F-3772-4743-A8B2-EE749BE7907F}"/>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6" name="Text Placeholder 10">
            <a:extLst>
              <a:ext uri="{FF2B5EF4-FFF2-40B4-BE49-F238E27FC236}">
                <a16:creationId xmlns:a16="http://schemas.microsoft.com/office/drawing/2014/main" id="{FF1ED3A9-45CD-4A8C-94E6-BFD948CC06A3}"/>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8" name="Text Placeholder 10">
            <a:extLst>
              <a:ext uri="{FF2B5EF4-FFF2-40B4-BE49-F238E27FC236}">
                <a16:creationId xmlns:a16="http://schemas.microsoft.com/office/drawing/2014/main" id="{DF614219-217C-4657-8BF6-1BDE7D2907CA}"/>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9" name="Text Placeholder 10">
            <a:extLst>
              <a:ext uri="{FF2B5EF4-FFF2-40B4-BE49-F238E27FC236}">
                <a16:creationId xmlns:a16="http://schemas.microsoft.com/office/drawing/2014/main" id="{CF5EB19D-BC9E-40FA-BC6F-DA9B98DA7DCA}"/>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7" name="Text Placeholder 10">
            <a:extLst>
              <a:ext uri="{FF2B5EF4-FFF2-40B4-BE49-F238E27FC236}">
                <a16:creationId xmlns:a16="http://schemas.microsoft.com/office/drawing/2014/main" id="{1E8B9B06-EF32-482E-A7E7-C1BAFE1A45DC}"/>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0" name="Text Placeholder 10">
            <a:extLst>
              <a:ext uri="{FF2B5EF4-FFF2-40B4-BE49-F238E27FC236}">
                <a16:creationId xmlns:a16="http://schemas.microsoft.com/office/drawing/2014/main" id="{B243085E-635F-44B9-A90B-BCE5763AD3EB}"/>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1" name="Text Placeholder 10">
            <a:extLst>
              <a:ext uri="{FF2B5EF4-FFF2-40B4-BE49-F238E27FC236}">
                <a16:creationId xmlns:a16="http://schemas.microsoft.com/office/drawing/2014/main" id="{5E2D6E88-5F8C-4406-9211-D4A50B968BA2}"/>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3" name="Text Placeholder 10">
            <a:extLst>
              <a:ext uri="{FF2B5EF4-FFF2-40B4-BE49-F238E27FC236}">
                <a16:creationId xmlns:a16="http://schemas.microsoft.com/office/drawing/2014/main" id="{CC994534-ACB6-4B33-A7F8-59ED88636D97}"/>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52" name="Text Placeholder 10">
            <a:extLst>
              <a:ext uri="{FF2B5EF4-FFF2-40B4-BE49-F238E27FC236}">
                <a16:creationId xmlns:a16="http://schemas.microsoft.com/office/drawing/2014/main" id="{BFBFB5AF-B984-48A4-A2D5-B0F9A7168B93}"/>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3" name="Text Placeholder 10">
            <a:extLst>
              <a:ext uri="{FF2B5EF4-FFF2-40B4-BE49-F238E27FC236}">
                <a16:creationId xmlns:a16="http://schemas.microsoft.com/office/drawing/2014/main" id="{5920D2EA-A217-4744-834D-D00BD41BD38F}"/>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4" name="Text Placeholder 10">
            <a:extLst>
              <a:ext uri="{FF2B5EF4-FFF2-40B4-BE49-F238E27FC236}">
                <a16:creationId xmlns:a16="http://schemas.microsoft.com/office/drawing/2014/main" id="{FD2FC71C-590D-4C50-9D20-D98F73D84422}"/>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5" name="Text Placeholder 10">
            <a:extLst>
              <a:ext uri="{FF2B5EF4-FFF2-40B4-BE49-F238E27FC236}">
                <a16:creationId xmlns:a16="http://schemas.microsoft.com/office/drawing/2014/main" id="{AD895D25-09BE-492D-944C-8B0E710ADF19}"/>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6" name="Text Placeholder 10">
            <a:extLst>
              <a:ext uri="{FF2B5EF4-FFF2-40B4-BE49-F238E27FC236}">
                <a16:creationId xmlns:a16="http://schemas.microsoft.com/office/drawing/2014/main" id="{F6192086-61CF-42A5-905D-851D1EEBC250}"/>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7" name="Text Placeholder 10">
            <a:extLst>
              <a:ext uri="{FF2B5EF4-FFF2-40B4-BE49-F238E27FC236}">
                <a16:creationId xmlns:a16="http://schemas.microsoft.com/office/drawing/2014/main" id="{FD1AF556-814F-4B48-B1F0-29450A009046}"/>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8" name="Text Placeholder 10">
            <a:extLst>
              <a:ext uri="{FF2B5EF4-FFF2-40B4-BE49-F238E27FC236}">
                <a16:creationId xmlns:a16="http://schemas.microsoft.com/office/drawing/2014/main" id="{EEEE7A48-BA7F-4AD6-948F-8AF34748D377}"/>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0" name="Text Placeholder 10">
            <a:extLst>
              <a:ext uri="{FF2B5EF4-FFF2-40B4-BE49-F238E27FC236}">
                <a16:creationId xmlns:a16="http://schemas.microsoft.com/office/drawing/2014/main" id="{1ECC3963-8620-45EA-8E9B-B5ED79CD7A4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1" name="Text Placeholder 10">
            <a:extLst>
              <a:ext uri="{FF2B5EF4-FFF2-40B4-BE49-F238E27FC236}">
                <a16:creationId xmlns:a16="http://schemas.microsoft.com/office/drawing/2014/main" id="{8A5FB4BB-2FEF-496A-8E3A-C4D43AE0498C}"/>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9" name="Text Placeholder 10">
            <a:extLst>
              <a:ext uri="{FF2B5EF4-FFF2-40B4-BE49-F238E27FC236}">
                <a16:creationId xmlns:a16="http://schemas.microsoft.com/office/drawing/2014/main" id="{A7187E67-FC95-4CA0-9570-815E315916E5}"/>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2" name="Text Placeholder 10">
            <a:extLst>
              <a:ext uri="{FF2B5EF4-FFF2-40B4-BE49-F238E27FC236}">
                <a16:creationId xmlns:a16="http://schemas.microsoft.com/office/drawing/2014/main" id="{D03EF82F-F37F-48CB-A978-E3BAD66F5C7D}"/>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3" name="Text Placeholder 10">
            <a:extLst>
              <a:ext uri="{FF2B5EF4-FFF2-40B4-BE49-F238E27FC236}">
                <a16:creationId xmlns:a16="http://schemas.microsoft.com/office/drawing/2014/main" id="{5F250D41-02CE-4633-9E26-F722FCA110BB}"/>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cxnSp>
        <p:nvCxnSpPr>
          <p:cNvPr id="8" name="Straight Connector 7">
            <a:extLst>
              <a:ext uri="{FF2B5EF4-FFF2-40B4-BE49-F238E27FC236}">
                <a16:creationId xmlns:a16="http://schemas.microsoft.com/office/drawing/2014/main" id="{711E3559-68CA-437E-BD12-A9953AE1E88F}"/>
              </a:ext>
              <a:ext uri="{C183D7F6-B498-43B3-948B-1728B52AA6E4}">
                <adec:decorative xmlns:adec="http://schemas.microsoft.com/office/drawing/2017/decorative" val="1"/>
              </a:ext>
            </a:extLst>
          </p:cNvPr>
          <p:cNvCxnSpPr/>
          <p:nvPr userDrawn="1"/>
        </p:nvCxnSpPr>
        <p:spPr>
          <a:xfrm>
            <a:off x="940445" y="4069080"/>
            <a:ext cx="103327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Date Placeholder 1">
            <a:extLst>
              <a:ext uri="{FF2B5EF4-FFF2-40B4-BE49-F238E27FC236}">
                <a16:creationId xmlns:a16="http://schemas.microsoft.com/office/drawing/2014/main" id="{62C0F98D-B2D7-4EDC-ADD0-9B61A901FCEA}"/>
              </a:ext>
            </a:extLst>
          </p:cNvPr>
          <p:cNvSpPr>
            <a:spLocks noGrp="1"/>
          </p:cNvSpPr>
          <p:nvPr>
            <p:ph type="dt" sz="half" idx="60"/>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24286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1685925"/>
            <a:ext cx="10515600" cy="4097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option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8402"/>
            <a:ext cx="2286000" cy="356616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5359799"/>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5743005"/>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8798"/>
            <a:ext cx="2286000" cy="3566160"/>
          </a:xfrm>
          <a:solidFill>
            <a:schemeClr val="accent6"/>
          </a:solidFill>
        </p:spPr>
        <p:txBody>
          <a:bodyPr/>
          <a:lstStyle/>
          <a:p>
            <a:r>
              <a:rPr lang="en-US"/>
              <a:t>Click icon to add picture</a:t>
            </a:r>
            <a:endParaRPr lang="en-US" dirty="0"/>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8402"/>
            <a:ext cx="2286000" cy="3566160"/>
          </a:xfrm>
          <a:solidFill>
            <a:schemeClr val="accent6"/>
          </a:solidFill>
        </p:spPr>
        <p:txBody>
          <a:bodyPr/>
          <a:lstStyle/>
          <a:p>
            <a:r>
              <a:rPr lang="en-US"/>
              <a:t>Click icon to add picture</a:t>
            </a:r>
            <a:endParaRPr lang="en-US" dirty="0"/>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8798"/>
            <a:ext cx="2286000" cy="3566160"/>
          </a:xfrm>
          <a:solidFill>
            <a:schemeClr val="accent6"/>
          </a:solidFill>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optio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7141"/>
            <a:ext cx="2286000" cy="155448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7537"/>
            <a:ext cx="2286000" cy="1554480"/>
          </a:xfrm>
          <a:solidFill>
            <a:schemeClr val="accent6"/>
          </a:solidFill>
        </p:spPr>
        <p:txBody>
          <a:bodyPr/>
          <a:lstStyle/>
          <a:p>
            <a:r>
              <a:rPr lang="en-US"/>
              <a:t>Click icon to add picture</a:t>
            </a:r>
            <a:endParaRPr lang="en-US" dirty="0"/>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3323409"/>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3611203"/>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7141"/>
            <a:ext cx="2286000" cy="1554480"/>
          </a:xfrm>
          <a:solidFill>
            <a:schemeClr val="accent6"/>
          </a:solidFill>
        </p:spPr>
        <p:txBody>
          <a:bodyPr/>
          <a:lstStyle/>
          <a:p>
            <a:r>
              <a:rPr lang="en-US"/>
              <a:t>Click icon to add picture</a:t>
            </a:r>
            <a:endParaRPr lang="en-US" dirty="0"/>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7141"/>
            <a:ext cx="2286000" cy="1554480"/>
          </a:xfrm>
          <a:solidFill>
            <a:schemeClr val="accent6"/>
          </a:solidFill>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44" name="Picture Placeholder 6">
            <a:extLst>
              <a:ext uri="{FF2B5EF4-FFF2-40B4-BE49-F238E27FC236}">
                <a16:creationId xmlns:a16="http://schemas.microsoft.com/office/drawing/2014/main" id="{27688D91-F8AA-4C0A-BF29-90F8FE202DAC}"/>
              </a:ext>
            </a:extLst>
          </p:cNvPr>
          <p:cNvSpPr>
            <a:spLocks noGrp="1"/>
          </p:cNvSpPr>
          <p:nvPr>
            <p:ph type="pic" sz="quarter" idx="25"/>
          </p:nvPr>
        </p:nvSpPr>
        <p:spPr>
          <a:xfrm>
            <a:off x="1325219" y="4131915"/>
            <a:ext cx="2286000" cy="1554480"/>
          </a:xfrm>
          <a:solidFill>
            <a:schemeClr val="accent6"/>
          </a:solidFill>
        </p:spPr>
        <p:txBody>
          <a:bodyPr/>
          <a:lstStyle/>
          <a:p>
            <a:r>
              <a:rPr lang="en-US"/>
              <a:t>Click icon to add picture</a:t>
            </a:r>
            <a:endParaRPr lang="en-US" dirty="0"/>
          </a:p>
        </p:txBody>
      </p:sp>
      <p:sp>
        <p:nvSpPr>
          <p:cNvPr id="45" name="Text Placeholder 8">
            <a:extLst>
              <a:ext uri="{FF2B5EF4-FFF2-40B4-BE49-F238E27FC236}">
                <a16:creationId xmlns:a16="http://schemas.microsoft.com/office/drawing/2014/main" id="{D9AECBF7-0508-4905-9DF6-C0FF9D9ADA48}"/>
              </a:ext>
            </a:extLst>
          </p:cNvPr>
          <p:cNvSpPr>
            <a:spLocks noGrp="1"/>
          </p:cNvSpPr>
          <p:nvPr>
            <p:ph type="body" sz="quarter" idx="26" hasCustomPrompt="1"/>
          </p:nvPr>
        </p:nvSpPr>
        <p:spPr>
          <a:xfrm>
            <a:off x="1325219"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46" name="Text Placeholder 8">
            <a:extLst>
              <a:ext uri="{FF2B5EF4-FFF2-40B4-BE49-F238E27FC236}">
                <a16:creationId xmlns:a16="http://schemas.microsoft.com/office/drawing/2014/main" id="{A7F920A3-CA67-4CD0-A639-1CE803DE26F8}"/>
              </a:ext>
            </a:extLst>
          </p:cNvPr>
          <p:cNvSpPr>
            <a:spLocks noGrp="1"/>
          </p:cNvSpPr>
          <p:nvPr>
            <p:ph type="body" sz="quarter" idx="27" hasCustomPrompt="1"/>
          </p:nvPr>
        </p:nvSpPr>
        <p:spPr>
          <a:xfrm>
            <a:off x="1325219"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47" name="Picture Placeholder 6">
            <a:extLst>
              <a:ext uri="{FF2B5EF4-FFF2-40B4-BE49-F238E27FC236}">
                <a16:creationId xmlns:a16="http://schemas.microsoft.com/office/drawing/2014/main" id="{463E2C69-9A20-4A90-8F45-4EE6CFD469B6}"/>
              </a:ext>
            </a:extLst>
          </p:cNvPr>
          <p:cNvSpPr>
            <a:spLocks noGrp="1"/>
          </p:cNvSpPr>
          <p:nvPr>
            <p:ph type="pic" sz="quarter" idx="28"/>
          </p:nvPr>
        </p:nvSpPr>
        <p:spPr>
          <a:xfrm>
            <a:off x="3743740" y="4132311"/>
            <a:ext cx="2286000" cy="1554480"/>
          </a:xfrm>
          <a:solidFill>
            <a:schemeClr val="accent6"/>
          </a:solidFill>
        </p:spPr>
        <p:txBody>
          <a:bodyPr/>
          <a:lstStyle/>
          <a:p>
            <a:r>
              <a:rPr lang="en-US"/>
              <a:t>Click icon to add picture</a:t>
            </a:r>
            <a:endParaRPr lang="en-US" dirty="0"/>
          </a:p>
        </p:txBody>
      </p:sp>
      <p:sp>
        <p:nvSpPr>
          <p:cNvPr id="48" name="Text Placeholder 8">
            <a:extLst>
              <a:ext uri="{FF2B5EF4-FFF2-40B4-BE49-F238E27FC236}">
                <a16:creationId xmlns:a16="http://schemas.microsoft.com/office/drawing/2014/main" id="{D33409A7-C60B-4AD7-AFDF-23C2F042CECE}"/>
              </a:ext>
            </a:extLst>
          </p:cNvPr>
          <p:cNvSpPr>
            <a:spLocks noGrp="1"/>
          </p:cNvSpPr>
          <p:nvPr>
            <p:ph type="body" sz="quarter" idx="29" hasCustomPrompt="1"/>
          </p:nvPr>
        </p:nvSpPr>
        <p:spPr>
          <a:xfrm>
            <a:off x="3743740" y="573818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49" name="Text Placeholder 8">
            <a:extLst>
              <a:ext uri="{FF2B5EF4-FFF2-40B4-BE49-F238E27FC236}">
                <a16:creationId xmlns:a16="http://schemas.microsoft.com/office/drawing/2014/main" id="{4870155B-647D-44E9-AE54-24D2BB2404BF}"/>
              </a:ext>
            </a:extLst>
          </p:cNvPr>
          <p:cNvSpPr>
            <a:spLocks noGrp="1"/>
          </p:cNvSpPr>
          <p:nvPr>
            <p:ph type="body" sz="quarter" idx="30" hasCustomPrompt="1"/>
          </p:nvPr>
        </p:nvSpPr>
        <p:spPr>
          <a:xfrm>
            <a:off x="3743740" y="602597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50" name="Picture Placeholder 6">
            <a:extLst>
              <a:ext uri="{FF2B5EF4-FFF2-40B4-BE49-F238E27FC236}">
                <a16:creationId xmlns:a16="http://schemas.microsoft.com/office/drawing/2014/main" id="{3876D40F-6DE8-45F1-B56E-986312109BAC}"/>
              </a:ext>
            </a:extLst>
          </p:cNvPr>
          <p:cNvSpPr>
            <a:spLocks noGrp="1"/>
          </p:cNvSpPr>
          <p:nvPr>
            <p:ph type="pic" sz="quarter" idx="31"/>
          </p:nvPr>
        </p:nvSpPr>
        <p:spPr>
          <a:xfrm>
            <a:off x="6162261" y="4131915"/>
            <a:ext cx="2286000" cy="1554480"/>
          </a:xfrm>
          <a:solidFill>
            <a:schemeClr val="accent6"/>
          </a:solidFill>
        </p:spPr>
        <p:txBody>
          <a:bodyPr/>
          <a:lstStyle/>
          <a:p>
            <a:r>
              <a:rPr lang="en-US"/>
              <a:t>Click icon to add picture</a:t>
            </a:r>
            <a:endParaRPr lang="en-US" dirty="0"/>
          </a:p>
        </p:txBody>
      </p:sp>
      <p:sp>
        <p:nvSpPr>
          <p:cNvPr id="51" name="Text Placeholder 8">
            <a:extLst>
              <a:ext uri="{FF2B5EF4-FFF2-40B4-BE49-F238E27FC236}">
                <a16:creationId xmlns:a16="http://schemas.microsoft.com/office/drawing/2014/main" id="{D0A39ABE-EF7B-477F-A346-C5CDA9F5D63A}"/>
              </a:ext>
            </a:extLst>
          </p:cNvPr>
          <p:cNvSpPr>
            <a:spLocks noGrp="1"/>
          </p:cNvSpPr>
          <p:nvPr>
            <p:ph type="body" sz="quarter" idx="32" hasCustomPrompt="1"/>
          </p:nvPr>
        </p:nvSpPr>
        <p:spPr>
          <a:xfrm>
            <a:off x="6162261"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52" name="Text Placeholder 8">
            <a:extLst>
              <a:ext uri="{FF2B5EF4-FFF2-40B4-BE49-F238E27FC236}">
                <a16:creationId xmlns:a16="http://schemas.microsoft.com/office/drawing/2014/main" id="{7787A6CA-4AF6-46F5-BA39-50F328D9A86E}"/>
              </a:ext>
            </a:extLst>
          </p:cNvPr>
          <p:cNvSpPr>
            <a:spLocks noGrp="1"/>
          </p:cNvSpPr>
          <p:nvPr>
            <p:ph type="body" sz="quarter" idx="33" hasCustomPrompt="1"/>
          </p:nvPr>
        </p:nvSpPr>
        <p:spPr>
          <a:xfrm>
            <a:off x="6162261"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53" name="Picture Placeholder 6">
            <a:extLst>
              <a:ext uri="{FF2B5EF4-FFF2-40B4-BE49-F238E27FC236}">
                <a16:creationId xmlns:a16="http://schemas.microsoft.com/office/drawing/2014/main" id="{EC171A7C-639D-47C1-A626-7E4772629B28}"/>
              </a:ext>
            </a:extLst>
          </p:cNvPr>
          <p:cNvSpPr>
            <a:spLocks noGrp="1"/>
          </p:cNvSpPr>
          <p:nvPr>
            <p:ph type="pic" sz="quarter" idx="34"/>
          </p:nvPr>
        </p:nvSpPr>
        <p:spPr>
          <a:xfrm>
            <a:off x="8580782" y="4131915"/>
            <a:ext cx="2286000" cy="1554480"/>
          </a:xfrm>
          <a:solidFill>
            <a:schemeClr val="accent6"/>
          </a:solidFill>
        </p:spPr>
        <p:txBody>
          <a:bodyPr/>
          <a:lstStyle/>
          <a:p>
            <a:r>
              <a:rPr lang="en-US"/>
              <a:t>Click icon to add picture</a:t>
            </a:r>
            <a:endParaRPr lang="en-US" dirty="0"/>
          </a:p>
        </p:txBody>
      </p:sp>
      <p:sp>
        <p:nvSpPr>
          <p:cNvPr id="54" name="Text Placeholder 8">
            <a:extLst>
              <a:ext uri="{FF2B5EF4-FFF2-40B4-BE49-F238E27FC236}">
                <a16:creationId xmlns:a16="http://schemas.microsoft.com/office/drawing/2014/main" id="{674313BD-D2AD-4F0E-96FE-469C176818BD}"/>
              </a:ext>
            </a:extLst>
          </p:cNvPr>
          <p:cNvSpPr>
            <a:spLocks noGrp="1"/>
          </p:cNvSpPr>
          <p:nvPr>
            <p:ph type="body" sz="quarter" idx="35" hasCustomPrompt="1"/>
          </p:nvPr>
        </p:nvSpPr>
        <p:spPr>
          <a:xfrm>
            <a:off x="8580782"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55" name="Text Placeholder 8">
            <a:extLst>
              <a:ext uri="{FF2B5EF4-FFF2-40B4-BE49-F238E27FC236}">
                <a16:creationId xmlns:a16="http://schemas.microsoft.com/office/drawing/2014/main" id="{7141AE4E-36D0-4176-9FCB-E5803788939E}"/>
              </a:ext>
            </a:extLst>
          </p:cNvPr>
          <p:cNvSpPr>
            <a:spLocks noGrp="1"/>
          </p:cNvSpPr>
          <p:nvPr>
            <p:ph type="body" sz="quarter" idx="36" hasCustomPrompt="1"/>
          </p:nvPr>
        </p:nvSpPr>
        <p:spPr>
          <a:xfrm>
            <a:off x="8580782"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0740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01F6AC7C-4EFC-4C76-8784-963130151FD5}"/>
              </a:ext>
            </a:extLst>
          </p:cNvPr>
          <p:cNvSpPr>
            <a:spLocks noGrp="1"/>
          </p:cNvSpPr>
          <p:nvPr>
            <p:ph sz="quarter" idx="28" hasCustomPrompt="1"/>
          </p:nvPr>
        </p:nvSpPr>
        <p:spPr>
          <a:xfrm>
            <a:off x="1137509" y="1859777"/>
            <a:ext cx="1819656" cy="1517904"/>
          </a:xfrm>
        </p:spPr>
        <p:txBody>
          <a:bodyPr anchor="ctr">
            <a:normAutofit/>
          </a:bodyPr>
          <a:lstStyle>
            <a:lvl1pPr marL="0" indent="0" algn="ctr">
              <a:buNone/>
              <a:defRPr sz="1800"/>
            </a:lvl1pPr>
          </a:lstStyle>
          <a:p>
            <a:pPr lvl="0"/>
            <a:r>
              <a:rPr lang="en-US" dirty="0"/>
              <a:t>Add content</a:t>
            </a:r>
          </a:p>
        </p:txBody>
      </p:sp>
      <p:sp>
        <p:nvSpPr>
          <p:cNvPr id="8" name="Text Placeholder 7">
            <a:extLst>
              <a:ext uri="{FF2B5EF4-FFF2-40B4-BE49-F238E27FC236}">
                <a16:creationId xmlns:a16="http://schemas.microsoft.com/office/drawing/2014/main" id="{02AED95B-59A7-4359-BD74-24F920F7153F}"/>
              </a:ext>
            </a:extLst>
          </p:cNvPr>
          <p:cNvSpPr>
            <a:spLocks noGrp="1"/>
          </p:cNvSpPr>
          <p:nvPr>
            <p:ph type="body" sz="quarter" idx="13" hasCustomPrompt="1"/>
          </p:nvPr>
        </p:nvSpPr>
        <p:spPr>
          <a:xfrm>
            <a:off x="1018637"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9" name="Text Placeholder 7">
            <a:extLst>
              <a:ext uri="{FF2B5EF4-FFF2-40B4-BE49-F238E27FC236}">
                <a16:creationId xmlns:a16="http://schemas.microsoft.com/office/drawing/2014/main" id="{286DAE13-A93D-453A-8164-3F1E97F8F24B}"/>
              </a:ext>
            </a:extLst>
          </p:cNvPr>
          <p:cNvSpPr>
            <a:spLocks noGrp="1"/>
          </p:cNvSpPr>
          <p:nvPr>
            <p:ph type="body" sz="quarter" idx="14" hasCustomPrompt="1"/>
          </p:nvPr>
        </p:nvSpPr>
        <p:spPr>
          <a:xfrm>
            <a:off x="1034480"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10" name="Text Placeholder 7">
            <a:extLst>
              <a:ext uri="{FF2B5EF4-FFF2-40B4-BE49-F238E27FC236}">
                <a16:creationId xmlns:a16="http://schemas.microsoft.com/office/drawing/2014/main" id="{1FD2C3F4-5FD0-4B09-A5D5-7365D61084F0}"/>
              </a:ext>
            </a:extLst>
          </p:cNvPr>
          <p:cNvSpPr>
            <a:spLocks noGrp="1"/>
          </p:cNvSpPr>
          <p:nvPr>
            <p:ph type="body" sz="quarter" idx="15" hasCustomPrompt="1"/>
          </p:nvPr>
        </p:nvSpPr>
        <p:spPr>
          <a:xfrm>
            <a:off x="1034480"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28" name="Content Placeholder 13">
            <a:extLst>
              <a:ext uri="{FF2B5EF4-FFF2-40B4-BE49-F238E27FC236}">
                <a16:creationId xmlns:a16="http://schemas.microsoft.com/office/drawing/2014/main" id="{7BF6ABBB-7B41-4F0C-8416-9C72862D93CB}"/>
              </a:ext>
            </a:extLst>
          </p:cNvPr>
          <p:cNvSpPr>
            <a:spLocks noGrp="1"/>
          </p:cNvSpPr>
          <p:nvPr>
            <p:ph sz="quarter" idx="29" hasCustomPrompt="1"/>
          </p:nvPr>
        </p:nvSpPr>
        <p:spPr>
          <a:xfrm>
            <a:off x="3859487" y="1859777"/>
            <a:ext cx="1819656" cy="1517904"/>
          </a:xfrm>
        </p:spPr>
        <p:txBody>
          <a:bodyPr anchor="ctr">
            <a:normAutofit/>
          </a:bodyPr>
          <a:lstStyle>
            <a:lvl1pPr marL="0" indent="0" algn="ctr">
              <a:buNone/>
              <a:defRPr sz="1800"/>
            </a:lvl1pPr>
          </a:lstStyle>
          <a:p>
            <a:pPr lvl="0"/>
            <a:r>
              <a:rPr lang="en-US" dirty="0"/>
              <a:t>Add content</a:t>
            </a:r>
          </a:p>
        </p:txBody>
      </p:sp>
      <p:sp>
        <p:nvSpPr>
          <p:cNvPr id="30" name="Text Placeholder 7">
            <a:extLst>
              <a:ext uri="{FF2B5EF4-FFF2-40B4-BE49-F238E27FC236}">
                <a16:creationId xmlns:a16="http://schemas.microsoft.com/office/drawing/2014/main" id="{E1B58033-4461-43F1-8E7C-C6E5988BDE88}"/>
              </a:ext>
            </a:extLst>
          </p:cNvPr>
          <p:cNvSpPr>
            <a:spLocks noGrp="1"/>
          </p:cNvSpPr>
          <p:nvPr>
            <p:ph type="body" sz="quarter" idx="17" hasCustomPrompt="1"/>
          </p:nvPr>
        </p:nvSpPr>
        <p:spPr>
          <a:xfrm>
            <a:off x="3740615"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1" name="Text Placeholder 7">
            <a:extLst>
              <a:ext uri="{FF2B5EF4-FFF2-40B4-BE49-F238E27FC236}">
                <a16:creationId xmlns:a16="http://schemas.microsoft.com/office/drawing/2014/main" id="{80CE999C-FC94-4BF1-BBCE-0A3A9340971B}"/>
              </a:ext>
            </a:extLst>
          </p:cNvPr>
          <p:cNvSpPr>
            <a:spLocks noGrp="1"/>
          </p:cNvSpPr>
          <p:nvPr>
            <p:ph type="body" sz="quarter" idx="18" hasCustomPrompt="1"/>
          </p:nvPr>
        </p:nvSpPr>
        <p:spPr>
          <a:xfrm>
            <a:off x="3756458"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2" name="Text Placeholder 7">
            <a:extLst>
              <a:ext uri="{FF2B5EF4-FFF2-40B4-BE49-F238E27FC236}">
                <a16:creationId xmlns:a16="http://schemas.microsoft.com/office/drawing/2014/main" id="{6AFDE949-FC25-431E-8298-75F5A7B83A16}"/>
              </a:ext>
            </a:extLst>
          </p:cNvPr>
          <p:cNvSpPr>
            <a:spLocks noGrp="1"/>
          </p:cNvSpPr>
          <p:nvPr>
            <p:ph type="body" sz="quarter" idx="19" hasCustomPrompt="1"/>
          </p:nvPr>
        </p:nvSpPr>
        <p:spPr>
          <a:xfrm>
            <a:off x="3756458"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29" name="Content Placeholder 13">
            <a:extLst>
              <a:ext uri="{FF2B5EF4-FFF2-40B4-BE49-F238E27FC236}">
                <a16:creationId xmlns:a16="http://schemas.microsoft.com/office/drawing/2014/main" id="{426B07AE-648A-4C6E-8FE4-B8C6D4A1B42E}"/>
              </a:ext>
            </a:extLst>
          </p:cNvPr>
          <p:cNvSpPr>
            <a:spLocks noGrp="1"/>
          </p:cNvSpPr>
          <p:nvPr>
            <p:ph sz="quarter" idx="30" hasCustomPrompt="1"/>
          </p:nvPr>
        </p:nvSpPr>
        <p:spPr>
          <a:xfrm>
            <a:off x="6549780" y="1859777"/>
            <a:ext cx="1819656" cy="1517904"/>
          </a:xfrm>
        </p:spPr>
        <p:txBody>
          <a:bodyPr anchor="ctr">
            <a:normAutofit/>
          </a:bodyPr>
          <a:lstStyle>
            <a:lvl1pPr marL="0" indent="0" algn="ctr">
              <a:buNone/>
              <a:defRPr sz="1800"/>
            </a:lvl1pPr>
          </a:lstStyle>
          <a:p>
            <a:pPr lvl="0"/>
            <a:r>
              <a:rPr lang="en-US" dirty="0"/>
              <a:t>Add content</a:t>
            </a:r>
          </a:p>
        </p:txBody>
      </p:sp>
      <p:sp>
        <p:nvSpPr>
          <p:cNvPr id="34" name="Text Placeholder 7">
            <a:extLst>
              <a:ext uri="{FF2B5EF4-FFF2-40B4-BE49-F238E27FC236}">
                <a16:creationId xmlns:a16="http://schemas.microsoft.com/office/drawing/2014/main" id="{BAB49F71-4118-47B2-B571-8DC9A3E94024}"/>
              </a:ext>
            </a:extLst>
          </p:cNvPr>
          <p:cNvSpPr>
            <a:spLocks noGrp="1"/>
          </p:cNvSpPr>
          <p:nvPr>
            <p:ph type="body" sz="quarter" idx="21" hasCustomPrompt="1"/>
          </p:nvPr>
        </p:nvSpPr>
        <p:spPr>
          <a:xfrm>
            <a:off x="6430908"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5" name="Text Placeholder 7">
            <a:extLst>
              <a:ext uri="{FF2B5EF4-FFF2-40B4-BE49-F238E27FC236}">
                <a16:creationId xmlns:a16="http://schemas.microsoft.com/office/drawing/2014/main" id="{E6D674D8-A1E4-4A7E-929B-32FBA30823A3}"/>
              </a:ext>
            </a:extLst>
          </p:cNvPr>
          <p:cNvSpPr>
            <a:spLocks noGrp="1"/>
          </p:cNvSpPr>
          <p:nvPr>
            <p:ph type="body" sz="quarter" idx="22" hasCustomPrompt="1"/>
          </p:nvPr>
        </p:nvSpPr>
        <p:spPr>
          <a:xfrm>
            <a:off x="6430908"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6" name="Text Placeholder 7">
            <a:extLst>
              <a:ext uri="{FF2B5EF4-FFF2-40B4-BE49-F238E27FC236}">
                <a16:creationId xmlns:a16="http://schemas.microsoft.com/office/drawing/2014/main" id="{18E1E8CE-0AA4-4E2F-8DD0-006946935ADA}"/>
              </a:ext>
            </a:extLst>
          </p:cNvPr>
          <p:cNvSpPr>
            <a:spLocks noGrp="1"/>
          </p:cNvSpPr>
          <p:nvPr>
            <p:ph type="body" sz="quarter" idx="23" hasCustomPrompt="1"/>
          </p:nvPr>
        </p:nvSpPr>
        <p:spPr>
          <a:xfrm>
            <a:off x="6430908"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42" name="Content Placeholder 13">
            <a:extLst>
              <a:ext uri="{FF2B5EF4-FFF2-40B4-BE49-F238E27FC236}">
                <a16:creationId xmlns:a16="http://schemas.microsoft.com/office/drawing/2014/main" id="{0C1E203C-1E7A-4194-97B0-B477E6F37235}"/>
              </a:ext>
            </a:extLst>
          </p:cNvPr>
          <p:cNvSpPr>
            <a:spLocks noGrp="1"/>
          </p:cNvSpPr>
          <p:nvPr>
            <p:ph sz="quarter" idx="31" hasCustomPrompt="1"/>
          </p:nvPr>
        </p:nvSpPr>
        <p:spPr>
          <a:xfrm>
            <a:off x="9264601" y="1859777"/>
            <a:ext cx="1819656" cy="1517904"/>
          </a:xfrm>
        </p:spPr>
        <p:txBody>
          <a:bodyPr anchor="ctr">
            <a:normAutofit/>
          </a:bodyPr>
          <a:lstStyle>
            <a:lvl1pPr marL="0" indent="0" algn="ctr">
              <a:buNone/>
              <a:defRPr sz="1800"/>
            </a:lvl1pPr>
          </a:lstStyle>
          <a:p>
            <a:pPr lvl="0"/>
            <a:r>
              <a:rPr lang="en-US" dirty="0"/>
              <a:t>Add content</a:t>
            </a:r>
          </a:p>
        </p:txBody>
      </p:sp>
      <p:sp>
        <p:nvSpPr>
          <p:cNvPr id="38" name="Text Placeholder 7">
            <a:extLst>
              <a:ext uri="{FF2B5EF4-FFF2-40B4-BE49-F238E27FC236}">
                <a16:creationId xmlns:a16="http://schemas.microsoft.com/office/drawing/2014/main" id="{C03A45F5-F36F-429B-9C83-90B1DB716F22}"/>
              </a:ext>
            </a:extLst>
          </p:cNvPr>
          <p:cNvSpPr>
            <a:spLocks noGrp="1"/>
          </p:cNvSpPr>
          <p:nvPr>
            <p:ph type="body" sz="quarter" idx="25" hasCustomPrompt="1"/>
          </p:nvPr>
        </p:nvSpPr>
        <p:spPr>
          <a:xfrm>
            <a:off x="9145729"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9" name="Text Placeholder 7">
            <a:extLst>
              <a:ext uri="{FF2B5EF4-FFF2-40B4-BE49-F238E27FC236}">
                <a16:creationId xmlns:a16="http://schemas.microsoft.com/office/drawing/2014/main" id="{6A7CD68A-F84C-4F36-A46D-DB7BA329AB0B}"/>
              </a:ext>
            </a:extLst>
          </p:cNvPr>
          <p:cNvSpPr>
            <a:spLocks noGrp="1"/>
          </p:cNvSpPr>
          <p:nvPr>
            <p:ph type="body" sz="quarter" idx="26" hasCustomPrompt="1"/>
          </p:nvPr>
        </p:nvSpPr>
        <p:spPr>
          <a:xfrm>
            <a:off x="9145729"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40" name="Text Placeholder 7">
            <a:extLst>
              <a:ext uri="{FF2B5EF4-FFF2-40B4-BE49-F238E27FC236}">
                <a16:creationId xmlns:a16="http://schemas.microsoft.com/office/drawing/2014/main" id="{E67019EA-0584-46F5-BDB3-D2B3C717B019}"/>
              </a:ext>
            </a:extLst>
          </p:cNvPr>
          <p:cNvSpPr>
            <a:spLocks noGrp="1"/>
          </p:cNvSpPr>
          <p:nvPr>
            <p:ph type="body" sz="quarter" idx="27" hasCustomPrompt="1"/>
          </p:nvPr>
        </p:nvSpPr>
        <p:spPr>
          <a:xfrm>
            <a:off x="9145729"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3" name="Rectangle 2">
            <a:extLst>
              <a:ext uri="{FF2B5EF4-FFF2-40B4-BE49-F238E27FC236}">
                <a16:creationId xmlns:a16="http://schemas.microsoft.com/office/drawing/2014/main" id="{38EA36FF-A158-49B3-9C17-39C94920B271}"/>
              </a:ext>
              <a:ext uri="{C183D7F6-B498-43B3-948B-1728B52AA6E4}">
                <adec:decorative xmlns:adec="http://schemas.microsoft.com/office/drawing/2017/decorative" val="1"/>
              </a:ext>
            </a:extLst>
          </p:cNvPr>
          <p:cNvSpPr/>
          <p:nvPr userDrawn="1"/>
        </p:nvSpPr>
        <p:spPr>
          <a:xfrm>
            <a:off x="858617" y="179270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FF42D5D-9DBF-475A-BC06-666D080D3137}"/>
              </a:ext>
              <a:ext uri="{C183D7F6-B498-43B3-948B-1728B52AA6E4}">
                <adec:decorative xmlns:adec="http://schemas.microsoft.com/office/drawing/2017/decorative" val="1"/>
              </a:ext>
            </a:extLst>
          </p:cNvPr>
          <p:cNvSpPr/>
          <p:nvPr userDrawn="1"/>
        </p:nvSpPr>
        <p:spPr>
          <a:xfrm>
            <a:off x="3580595" y="1800726"/>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AEDC3F-C3D2-4184-860D-65645BBD6E87}"/>
              </a:ext>
              <a:ext uri="{C183D7F6-B498-43B3-948B-1728B52AA6E4}">
                <adec:decorative xmlns:adec="http://schemas.microsoft.com/office/drawing/2017/decorative" val="1"/>
              </a:ext>
            </a:extLst>
          </p:cNvPr>
          <p:cNvSpPr/>
          <p:nvPr userDrawn="1"/>
        </p:nvSpPr>
        <p:spPr>
          <a:xfrm>
            <a:off x="6270888" y="180072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227352-6F71-4914-9AB1-AB4448667EE9}"/>
              </a:ext>
              <a:ext uri="{C183D7F6-B498-43B3-948B-1728B52AA6E4}">
                <adec:decorative xmlns:adec="http://schemas.microsoft.com/office/drawing/2017/decorative" val="1"/>
              </a:ext>
            </a:extLst>
          </p:cNvPr>
          <p:cNvSpPr/>
          <p:nvPr userDrawn="1"/>
        </p:nvSpPr>
        <p:spPr>
          <a:xfrm>
            <a:off x="8985709" y="182077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42289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593254-CE4F-4114-A997-06CBC039F22F}"/>
              </a:ext>
              <a:ext uri="{C183D7F6-B498-43B3-948B-1728B52AA6E4}">
                <adec:decorative xmlns:adec="http://schemas.microsoft.com/office/drawing/2017/decorative" val="1"/>
              </a:ext>
            </a:extLst>
          </p:cNvPr>
          <p:cNvSpPr/>
          <p:nvPr userDrawn="1"/>
        </p:nvSpPr>
        <p:spPr>
          <a:xfrm>
            <a:off x="0"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3581400" y="365125"/>
            <a:ext cx="7287768" cy="1325563"/>
          </a:xfrm>
        </p:spPr>
        <p:txBody>
          <a:bodyPr/>
          <a:lstStyle>
            <a:lvl1pPr algn="l">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E442D9A9-D2E2-42FD-945D-1EF6DC43511C}"/>
              </a:ext>
            </a:extLst>
          </p:cNvPr>
          <p:cNvSpPr>
            <a:spLocks noGrp="1"/>
          </p:cNvSpPr>
          <p:nvPr>
            <p:ph type="body" sz="quarter" idx="14"/>
          </p:nvPr>
        </p:nvSpPr>
        <p:spPr>
          <a:xfrm>
            <a:off x="3584448" y="4407408"/>
            <a:ext cx="7287768" cy="1371600"/>
          </a:xfrm>
        </p:spPr>
        <p:txBody>
          <a:bodyPr>
            <a:noAutofit/>
          </a:bodyPr>
          <a:lstStyle>
            <a:lvl1pPr marL="0" indent="0" algn="l">
              <a:lnSpc>
                <a:spcPct val="150000"/>
              </a:lnSpc>
              <a:spcBef>
                <a:spcPts val="0"/>
              </a:spcBef>
              <a:buNone/>
              <a:defRPr sz="1600">
                <a:solidFill>
                  <a:schemeClr val="tx1">
                    <a:lumMod val="65000"/>
                    <a:lumOff val="35000"/>
                  </a:schemeClr>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390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9384749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19425" y="4689888"/>
            <a:ext cx="5029200" cy="1371600"/>
          </a:xfrm>
        </p:spPr>
        <p:txBody>
          <a:bodyPr anchor="ctr" anchorCtr="0">
            <a:normAutofit/>
          </a:bodyPr>
          <a:lstStyle>
            <a:lvl1pPr algn="ctr">
              <a:defRPr sz="44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5637276" cy="4114800"/>
          </a:xfrm>
          <a:solidFill>
            <a:schemeClr val="accent6"/>
          </a:solidFill>
        </p:spPr>
        <p:txBody>
          <a:bodyPr/>
          <a:lstStyle/>
          <a:p>
            <a:r>
              <a:rPr lang="en-US"/>
              <a:t>Click icon to add picture</a:t>
            </a:r>
            <a:endParaRPr lang="en-US" dirty="0"/>
          </a:p>
        </p:txBody>
      </p:sp>
      <p:sp>
        <p:nvSpPr>
          <p:cNvPr id="10" name="Picture Placeholder 7">
            <a:extLst>
              <a:ext uri="{FF2B5EF4-FFF2-40B4-BE49-F238E27FC236}">
                <a16:creationId xmlns:a16="http://schemas.microsoft.com/office/drawing/2014/main" id="{6B717642-3C5E-4830-BCBC-E7FAE8B77949}"/>
              </a:ext>
            </a:extLst>
          </p:cNvPr>
          <p:cNvSpPr>
            <a:spLocks noGrp="1"/>
          </p:cNvSpPr>
          <p:nvPr>
            <p:ph type="pic" sz="quarter" idx="15"/>
          </p:nvPr>
        </p:nvSpPr>
        <p:spPr>
          <a:xfrm>
            <a:off x="6096000" y="390524"/>
            <a:ext cx="5637276" cy="411480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1A83FC01-0C03-4607-B5EA-8C230EA7CABF}"/>
              </a:ext>
            </a:extLst>
          </p:cNvPr>
          <p:cNvSpPr>
            <a:spLocks noGrp="1"/>
          </p:cNvSpPr>
          <p:nvPr>
            <p:ph type="body" sz="quarter" idx="14"/>
          </p:nvPr>
        </p:nvSpPr>
        <p:spPr>
          <a:xfrm>
            <a:off x="6460759" y="4687863"/>
            <a:ext cx="5029200" cy="1463040"/>
          </a:xfrm>
        </p:spPr>
        <p:txBody>
          <a:bodyPr anchor="ctr" anchorCtr="0">
            <a:noAutofit/>
          </a:bodyPr>
          <a:lstStyle>
            <a:lvl1pPr marL="0" indent="0">
              <a:lnSpc>
                <a:spcPts val="2000"/>
              </a:lnSpc>
              <a:buNone/>
              <a:defRPr sz="1600"/>
            </a:lvl1pPr>
            <a:lvl2pPr marL="457200" indent="0">
              <a:lnSpc>
                <a:spcPts val="2000"/>
              </a:lnSpc>
              <a:buNone/>
              <a:defRPr sz="1600"/>
            </a:lvl2pPr>
            <a:lvl3pPr marL="914400" indent="0">
              <a:lnSpc>
                <a:spcPts val="2000"/>
              </a:lnSpc>
              <a:spcBef>
                <a:spcPts val="0"/>
              </a:spcBef>
              <a:buNone/>
              <a:defRPr sz="1600"/>
            </a:lvl3pPr>
            <a:lvl4pPr marL="1371600" indent="0">
              <a:lnSpc>
                <a:spcPts val="2000"/>
              </a:lnSpc>
              <a:buNone/>
              <a:defRPr sz="1600"/>
            </a:lvl4pPr>
            <a:lvl5pPr marL="1828800" indent="0">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20822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11274552" cy="4171951"/>
          </a:xfrm>
          <a:solidFill>
            <a:schemeClr val="accent6"/>
          </a:solid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itle 1">
            <a:extLst>
              <a:ext uri="{FF2B5EF4-FFF2-40B4-BE49-F238E27FC236}">
                <a16:creationId xmlns:a16="http://schemas.microsoft.com/office/drawing/2014/main" id="{99C910F3-1CC6-467F-A64A-2DDFE463203E}"/>
              </a:ext>
            </a:extLst>
          </p:cNvPr>
          <p:cNvSpPr>
            <a:spLocks noGrp="1"/>
          </p:cNvSpPr>
          <p:nvPr>
            <p:ph type="title"/>
          </p:nvPr>
        </p:nvSpPr>
        <p:spPr>
          <a:xfrm>
            <a:off x="719425" y="4689888"/>
            <a:ext cx="5029200" cy="1371600"/>
          </a:xfrm>
        </p:spPr>
        <p:txBody>
          <a:bodyPr anchor="ctr" anchorCtr="0">
            <a:normAutofit/>
          </a:bodyPr>
          <a:lstStyle>
            <a:lvl1pPr algn="ctr">
              <a:defRPr sz="440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5550E3EA-37A2-40C0-A78F-3C0AB0F78189}"/>
              </a:ext>
            </a:extLst>
          </p:cNvPr>
          <p:cNvSpPr>
            <a:spLocks noGrp="1"/>
          </p:cNvSpPr>
          <p:nvPr>
            <p:ph type="body" sz="quarter" idx="14"/>
          </p:nvPr>
        </p:nvSpPr>
        <p:spPr>
          <a:xfrm>
            <a:off x="6460759" y="4687863"/>
            <a:ext cx="5029200" cy="1463040"/>
          </a:xfrm>
        </p:spPr>
        <p:txBody>
          <a:bodyPr anchor="ctr" anchorCtr="0">
            <a:noAutofit/>
          </a:bodyPr>
          <a:lstStyle>
            <a:lvl1pPr marL="0" indent="0">
              <a:lnSpc>
                <a:spcPts val="1800"/>
              </a:lnSpc>
              <a:buNone/>
              <a:defRPr sz="1600"/>
            </a:lvl1pPr>
            <a:lvl2pPr marL="457200" indent="0">
              <a:lnSpc>
                <a:spcPts val="1800"/>
              </a:lnSpc>
              <a:buNone/>
              <a:defRPr sz="1600"/>
            </a:lvl2pPr>
            <a:lvl3pPr marL="914400" indent="0">
              <a:lnSpc>
                <a:spcPts val="1800"/>
              </a:lnSpc>
              <a:spcBef>
                <a:spcPts val="0"/>
              </a:spcBef>
              <a:buNone/>
              <a:defRPr sz="1600"/>
            </a:lvl3pPr>
            <a:lvl4pPr marL="1371600" indent="0">
              <a:lnSpc>
                <a:spcPts val="1800"/>
              </a:lnSpc>
              <a:buNone/>
              <a:defRPr sz="1600"/>
            </a:lvl4pPr>
            <a:lvl5pPr marL="1828800" indent="0">
              <a:lnSpc>
                <a:spcPts val="18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3244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67992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38201"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38201"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362182"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362557"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7886164"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788691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907086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3B5FF-9D53-4FD4-B752-22F188FA0A82}"/>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49083EC5-999D-4EF5-A22C-FD19C31D51F9}"/>
              </a:ext>
            </a:extLst>
          </p:cNvPr>
          <p:cNvSpPr>
            <a:spLocks noGrp="1"/>
          </p:cNvSpPr>
          <p:nvPr>
            <p:ph type="ftr" sz="quarter" idx="11"/>
          </p:nvPr>
        </p:nvSpPr>
        <p:spPr/>
        <p:txBody>
          <a:bodyPr/>
          <a:lstStyle/>
          <a:p>
            <a:r>
              <a:rPr lang="en-US" dirty="0"/>
              <a:t>Pitch deck title</a:t>
            </a:r>
          </a:p>
        </p:txBody>
      </p:sp>
      <p:sp>
        <p:nvSpPr>
          <p:cNvPr id="4" name="Slide Number Placeholder 3">
            <a:extLst>
              <a:ext uri="{FF2B5EF4-FFF2-40B4-BE49-F238E27FC236}">
                <a16:creationId xmlns:a16="http://schemas.microsoft.com/office/drawing/2014/main" id="{75215B34-3A95-488E-8DAD-34652A5BE7D1}"/>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925497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D6D-4906-4DAB-B1BA-9436026FE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3B58235-2C90-48E1-8A68-7413F783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CAF9B-D406-4E4F-B804-AF188F651834}"/>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47E5FF7C-B4CA-48C1-B1A5-2AA329D34317}"/>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6AAABB43-2086-4CDB-B2A4-E51E7D83C75B}"/>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47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518686" y="365125"/>
            <a:ext cx="9986601" cy="1325563"/>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508692" y="1912336"/>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573892" y="1874838"/>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1508692" y="2388253"/>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573892" y="2337741"/>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1518687" y="3608720"/>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583887" y="3571222"/>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1518687" y="4084637"/>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583887" y="4034125"/>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a:p>
            <a:pPr lvl="1"/>
            <a:r>
              <a:rPr lang="en-US"/>
              <a:t>Second level</a:t>
            </a:r>
          </a:p>
        </p:txBody>
      </p:sp>
      <p:sp>
        <p:nvSpPr>
          <p:cNvPr id="15" name="Picture Placeholder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bg1"/>
                </a:solidFill>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4271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6858000" y="365125"/>
            <a:ext cx="4602318"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0" y="0"/>
            <a:ext cx="6096000" cy="6858000"/>
          </a:xfrm>
          <a:solidFill>
            <a:schemeClr val="accent6"/>
          </a:solidFill>
        </p:spPr>
        <p:txBody>
          <a:bodyPr/>
          <a:lstStyle/>
          <a:p>
            <a:r>
              <a:rPr lang="en-US"/>
              <a:t>Click icon to add picture</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858000" y="1691640"/>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858000" y="2093976"/>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858000" y="2962656"/>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858000" y="3310128"/>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3" name="Text Placeholder 4">
            <a:extLst>
              <a:ext uri="{FF2B5EF4-FFF2-40B4-BE49-F238E27FC236}">
                <a16:creationId xmlns:a16="http://schemas.microsoft.com/office/drawing/2014/main" id="{8462AFAF-169F-4E2A-AC00-6E8666595471}"/>
              </a:ext>
            </a:extLst>
          </p:cNvPr>
          <p:cNvSpPr>
            <a:spLocks noGrp="1"/>
          </p:cNvSpPr>
          <p:nvPr>
            <p:ph type="body" sz="quarter" idx="20"/>
          </p:nvPr>
        </p:nvSpPr>
        <p:spPr>
          <a:xfrm>
            <a:off x="6870354" y="3931920"/>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12">
            <a:extLst>
              <a:ext uri="{FF2B5EF4-FFF2-40B4-BE49-F238E27FC236}">
                <a16:creationId xmlns:a16="http://schemas.microsoft.com/office/drawing/2014/main" id="{9FDE6BB6-DE86-4B19-B83F-5B83A89477B4}"/>
              </a:ext>
            </a:extLst>
          </p:cNvPr>
          <p:cNvSpPr>
            <a:spLocks noGrp="1"/>
          </p:cNvSpPr>
          <p:nvPr>
            <p:ph type="body" sz="quarter" idx="21"/>
          </p:nvPr>
        </p:nvSpPr>
        <p:spPr>
          <a:xfrm>
            <a:off x="6870354" y="4270248"/>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5" name="Text Placeholder 4">
            <a:extLst>
              <a:ext uri="{FF2B5EF4-FFF2-40B4-BE49-F238E27FC236}">
                <a16:creationId xmlns:a16="http://schemas.microsoft.com/office/drawing/2014/main" id="{2B544474-29CA-4D8E-AC15-C05ABDF6067C}"/>
              </a:ext>
            </a:extLst>
          </p:cNvPr>
          <p:cNvSpPr>
            <a:spLocks noGrp="1"/>
          </p:cNvSpPr>
          <p:nvPr>
            <p:ph type="body" sz="quarter" idx="22"/>
          </p:nvPr>
        </p:nvSpPr>
        <p:spPr>
          <a:xfrm>
            <a:off x="6870354" y="4855464"/>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12">
            <a:extLst>
              <a:ext uri="{FF2B5EF4-FFF2-40B4-BE49-F238E27FC236}">
                <a16:creationId xmlns:a16="http://schemas.microsoft.com/office/drawing/2014/main" id="{7C778245-11E1-4B65-ADC1-E9D3DE34E5DE}"/>
              </a:ext>
            </a:extLst>
          </p:cNvPr>
          <p:cNvSpPr>
            <a:spLocks noGrp="1"/>
          </p:cNvSpPr>
          <p:nvPr>
            <p:ph type="body" sz="quarter" idx="23"/>
          </p:nvPr>
        </p:nvSpPr>
        <p:spPr>
          <a:xfrm>
            <a:off x="6870354" y="5193792"/>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a:xfrm>
            <a:off x="6858000" y="6356350"/>
            <a:ext cx="3448050" cy="365125"/>
          </a:xfrm>
        </p:spPr>
        <p:txBody>
          <a:bodyPr/>
          <a:lstStyle>
            <a:lvl1pPr algn="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a:xfrm>
            <a:off x="10423398" y="6356350"/>
            <a:ext cx="91440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2135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C922A-9F54-409C-8C2C-90A55B890F48}"/>
              </a:ext>
              <a:ext uri="{C183D7F6-B498-43B3-948B-1728B52AA6E4}">
                <adec:decorative xmlns:adec="http://schemas.microsoft.com/office/drawing/2017/decorative" val="1"/>
              </a:ext>
            </a:extLst>
          </p:cNvPr>
          <p:cNvSpPr/>
          <p:nvPr userDrawn="1"/>
        </p:nvSpPr>
        <p:spPr>
          <a:xfrm>
            <a:off x="6200706" y="0"/>
            <a:ext cx="6095999"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709922" y="365125"/>
            <a:ext cx="5386078"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7454384" y="1566525"/>
            <a:ext cx="3401568" cy="3712464"/>
          </a:xfrm>
          <a:solidFill>
            <a:schemeClr val="accent6"/>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9922" y="1893053"/>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3457506" y="1893053"/>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709922" y="2368970"/>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3457506" y="2355956"/>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719917" y="3843877"/>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3467501" y="3843877"/>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719917" y="4319794"/>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3467501" y="4306780"/>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1847850" cy="365125"/>
          </a:xfrm>
        </p:spPr>
        <p:txBody>
          <a:bodyPr/>
          <a:lstStyle/>
          <a:p>
            <a:r>
              <a:rPr lang="en-US" dirty="0"/>
              <a:t>20XX</a:t>
            </a:r>
          </a:p>
        </p:txBody>
      </p:sp>
      <p:sp>
        <p:nvSpPr>
          <p:cNvPr id="18" name="Footer Placeholder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a:lstStyle>
            <a:lvl1pPr algn="l">
              <a:defRPr/>
            </a:lvl1pPr>
          </a:lstStyle>
          <a:p>
            <a:r>
              <a:rPr lang="en-US" dirty="0"/>
              <a:t>Pitch deck title</a:t>
            </a:r>
          </a:p>
        </p:txBody>
      </p:sp>
      <p:sp>
        <p:nvSpPr>
          <p:cNvPr id="23" name="Slide Number Placeholder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89969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oblem &amp; 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6580637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solidFill>
            <a:schemeClr val="accent6"/>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chemeClr val="accent3">
              <a:alpha val="90000"/>
            </a:schemeClr>
          </a:solidFill>
        </p:spPr>
        <p:txBody>
          <a:bodyPr lIns="1371600" tIns="0" bIns="0" anchor="ctr">
            <a:noAutofit/>
          </a:bodyPr>
          <a:lstStyle>
            <a:lvl1pPr algn="ctr">
              <a:defRPr sz="5400">
                <a:solidFill>
                  <a:schemeClr val="tx1">
                    <a:lumMod val="65000"/>
                    <a:lumOff val="35000"/>
                  </a:schemeClr>
                </a:solidFill>
              </a:defRPr>
            </a:lvl1pPr>
          </a:lstStyle>
          <a:p>
            <a:r>
              <a:rPr lang="en-US" dirty="0"/>
              <a:t>Click to add title</a:t>
            </a:r>
          </a:p>
        </p:txBody>
      </p:sp>
    </p:spTree>
    <p:extLst>
      <p:ext uri="{BB962C8B-B14F-4D97-AF65-F5344CB8AC3E}">
        <p14:creationId xmlns:p14="http://schemas.microsoft.com/office/powerpoint/2010/main" val="99958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1910104"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91109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2</a:t>
            </a:r>
            <a:endParaRPr lang="en-ZA"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91109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4951917"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956048"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3</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956048"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993730"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99185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4</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99185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5" name="Date Placeholder 1">
            <a:extLst>
              <a:ext uri="{FF2B5EF4-FFF2-40B4-BE49-F238E27FC236}">
                <a16:creationId xmlns:a16="http://schemas.microsoft.com/office/drawing/2014/main" id="{6FCC4B1F-E859-43CC-8B33-EE155744227A}"/>
              </a:ext>
            </a:extLst>
          </p:cNvPr>
          <p:cNvSpPr>
            <a:spLocks noGrp="1"/>
          </p:cNvSpPr>
          <p:nvPr>
            <p:ph type="dt" sz="half" idx="45"/>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50068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162072" y="365125"/>
            <a:ext cx="10193315" cy="1325563"/>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162073" y="1853548"/>
            <a:ext cx="4572000" cy="640080"/>
          </a:xfrm>
        </p:spPr>
        <p:txBody>
          <a:bodyPr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1162073" y="2505075"/>
            <a:ext cx="4572000" cy="3200400"/>
          </a:xfrm>
        </p:spPr>
        <p:txBody>
          <a:bodyPr>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94485" y="1853548"/>
            <a:ext cx="4572000" cy="640080"/>
          </a:xfrm>
          <a:noFill/>
        </p:spPr>
        <p:txBody>
          <a:bodyPr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94485" y="2505075"/>
            <a:ext cx="4572000" cy="3200400"/>
          </a:xfrm>
        </p:spPr>
        <p:txBody>
          <a:bodyPr>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582C2B31-DB43-4AEF-AA1E-62866E69E584}"/>
              </a:ext>
            </a:extLst>
          </p:cNvPr>
          <p:cNvSpPr>
            <a:spLocks noGrp="1"/>
          </p:cNvSpPr>
          <p:nvPr>
            <p:ph type="pic" sz="quarter" idx="13"/>
          </p:nvPr>
        </p:nvSpPr>
        <p:spPr>
          <a:xfrm>
            <a:off x="1524" y="5943600"/>
            <a:ext cx="12188952" cy="914400"/>
          </a:xfrm>
          <a:solidFill>
            <a:schemeClr val="accent6"/>
          </a:solid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bg1"/>
                </a:solidFill>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009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84" r:id="rId3"/>
    <p:sldLayoutId id="2147483671" r:id="rId4"/>
    <p:sldLayoutId id="2147483683" r:id="rId5"/>
    <p:sldLayoutId id="2147483667" r:id="rId6"/>
    <p:sldLayoutId id="2147483688" r:id="rId7"/>
    <p:sldLayoutId id="2147483673" r:id="rId8"/>
    <p:sldLayoutId id="2147483672" r:id="rId9"/>
    <p:sldLayoutId id="2147483669" r:id="rId10"/>
    <p:sldLayoutId id="2147483682" r:id="rId11"/>
    <p:sldLayoutId id="2147483663" r:id="rId12"/>
    <p:sldLayoutId id="2147483677" r:id="rId13"/>
    <p:sldLayoutId id="2147483653" r:id="rId14"/>
    <p:sldLayoutId id="2147483678" r:id="rId15"/>
    <p:sldLayoutId id="2147483650" r:id="rId16"/>
    <p:sldLayoutId id="2147483654" r:id="rId17"/>
    <p:sldLayoutId id="2147483681" r:id="rId18"/>
    <p:sldLayoutId id="2147483686" r:id="rId19"/>
    <p:sldLayoutId id="2147483690" r:id="rId20"/>
    <p:sldLayoutId id="2147483676" r:id="rId21"/>
    <p:sldLayoutId id="2147483680" r:id="rId22"/>
    <p:sldLayoutId id="2147483675" r:id="rId23"/>
    <p:sldLayoutId id="2147483652" r:id="rId24"/>
    <p:sldLayoutId id="2147483665" r:id="rId25"/>
    <p:sldLayoutId id="2147483655" r:id="rId26"/>
    <p:sldLayoutId id="2147483656" r:id="rId27"/>
    <p:sldLayoutId id="2147483657" r:id="rId28"/>
  </p:sldLayoutIdLst>
  <p:hf hdr="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58724" y="457200"/>
            <a:ext cx="11274552" cy="5943600"/>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145966" y="1008063"/>
            <a:ext cx="5120640" cy="2054388"/>
          </a:xfrm>
        </p:spPr>
        <p:txBody>
          <a:bodyPr>
            <a:normAutofit fontScale="90000"/>
          </a:bodyPr>
          <a:lstStyle/>
          <a:p>
            <a:r>
              <a:rPr lang="en-US" dirty="0"/>
              <a:t>Basic Confrontation Strategies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8098970" y="3105163"/>
            <a:ext cx="3167636" cy="647673"/>
          </a:xfrm>
        </p:spPr>
        <p:txBody>
          <a:bodyPr>
            <a:normAutofit fontScale="92500" lnSpcReduction="10000"/>
          </a:bodyPr>
          <a:lstStyle/>
          <a:p>
            <a:r>
              <a:rPr lang="en-US" dirty="0"/>
              <a:t>Randall Bishop, CEO</a:t>
            </a:r>
          </a:p>
          <a:p>
            <a:r>
              <a:rPr lang="en-US" dirty="0"/>
              <a:t>Woodhouse</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6D4FF-C615-4539-BC37-24127DA7C9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0EBA07-E164-8789-766A-C31DF4175292}"/>
              </a:ext>
            </a:extLst>
          </p:cNvPr>
          <p:cNvSpPr>
            <a:spLocks noGrp="1"/>
          </p:cNvSpPr>
          <p:nvPr>
            <p:ph type="title"/>
          </p:nvPr>
        </p:nvSpPr>
        <p:spPr>
          <a:xfrm>
            <a:off x="838200" y="365125"/>
            <a:ext cx="10517187" cy="5441950"/>
          </a:xfrm>
        </p:spPr>
        <p:txBody>
          <a:bodyPr>
            <a:normAutofit fontScale="90000"/>
          </a:bodyPr>
          <a:lstStyle/>
          <a:p>
            <a:pPr marL="571500" indent="-571500">
              <a:buFont typeface="Wingdings" panose="05000000000000000000" pitchFamily="2" charset="2"/>
              <a:buChar char="v"/>
            </a:pPr>
            <a:r>
              <a:rPr lang="en-US" sz="4000" dirty="0"/>
              <a:t>Guidelines for Active Listening Cont.</a:t>
            </a:r>
            <a:br>
              <a:rPr lang="en-US" sz="2400" dirty="0"/>
            </a:br>
            <a:br>
              <a:rPr lang="en-US" sz="2400" dirty="0"/>
            </a:br>
            <a:r>
              <a:rPr lang="en-US" sz="2400" dirty="0"/>
              <a:t>Do not use questions to lead the speaker to see things your way.  Leading questions discourage the speaker and s/he may interpret this as you do not actually want their point of view.</a:t>
            </a:r>
            <a:br>
              <a:rPr lang="en-US" sz="2400" dirty="0"/>
            </a:br>
            <a:br>
              <a:rPr lang="en-US" sz="2400" dirty="0"/>
            </a:br>
            <a:r>
              <a:rPr lang="en-US" sz="2400" dirty="0"/>
              <a:t>Restate or summarize what you have heard.  Such summaries often start with such phrases as:  “So what you’re saying is…”, “If I am hearing your right…”, “Let me make sure I understand, what you want to happen is…”.  </a:t>
            </a:r>
            <a:br>
              <a:rPr lang="en-US" sz="2400" dirty="0"/>
            </a:br>
            <a:br>
              <a:rPr lang="en-US" sz="2400" dirty="0"/>
            </a:br>
            <a:r>
              <a:rPr lang="en-US" sz="2400" dirty="0"/>
              <a:t>Respond to feeling messages.  Show that you understand how the person is feeling as well as what s/he is saying.  Such statements might begin with:  “You seem pretty angry about…”,  “That sounds scary…”.</a:t>
            </a:r>
            <a:br>
              <a:rPr lang="en-US" sz="2400" dirty="0"/>
            </a:br>
            <a:br>
              <a:rPr lang="en-US" sz="2400" dirty="0"/>
            </a:br>
            <a:r>
              <a:rPr lang="en-US" sz="2400" dirty="0"/>
              <a:t>Delay expressing your agreement or disagreement with the speaker until you have understood as much as you can about the way s/he views things.</a:t>
            </a:r>
            <a:br>
              <a:rPr lang="en-US" sz="2400" dirty="0"/>
            </a:br>
            <a:endParaRPr lang="en-US" sz="2400" dirty="0"/>
          </a:p>
        </p:txBody>
      </p:sp>
      <p:pic>
        <p:nvPicPr>
          <p:cNvPr id="24" name="Picture Placeholder 23" descr="photo of various succulents">
            <a:extLst>
              <a:ext uri="{FF2B5EF4-FFF2-40B4-BE49-F238E27FC236}">
                <a16:creationId xmlns:a16="http://schemas.microsoft.com/office/drawing/2014/main" id="{62A0D5D8-AD29-6E5C-3B47-8912BA7BA57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8" name="Date Placeholder 47">
            <a:extLst>
              <a:ext uri="{FF2B5EF4-FFF2-40B4-BE49-F238E27FC236}">
                <a16:creationId xmlns:a16="http://schemas.microsoft.com/office/drawing/2014/main" id="{CA85DE99-8629-B03D-6303-FC069E08EE13}"/>
              </a:ext>
            </a:extLst>
          </p:cNvPr>
          <p:cNvSpPr>
            <a:spLocks noGrp="1"/>
          </p:cNvSpPr>
          <p:nvPr>
            <p:ph type="dt" sz="half" idx="10"/>
          </p:nvPr>
        </p:nvSpPr>
        <p:spPr>
          <a:xfrm>
            <a:off x="838200" y="6356350"/>
            <a:ext cx="2743200" cy="365125"/>
          </a:xfrm>
        </p:spPr>
        <p:txBody>
          <a:bodyPr/>
          <a:lstStyle/>
          <a:p>
            <a:r>
              <a:rPr lang="en-US" dirty="0"/>
              <a:t>20XX</a:t>
            </a:r>
          </a:p>
        </p:txBody>
      </p:sp>
      <p:sp>
        <p:nvSpPr>
          <p:cNvPr id="49" name="Footer Placeholder 48">
            <a:extLst>
              <a:ext uri="{FF2B5EF4-FFF2-40B4-BE49-F238E27FC236}">
                <a16:creationId xmlns:a16="http://schemas.microsoft.com/office/drawing/2014/main" id="{ACAD21CE-9E41-62D8-566A-5BA326257166}"/>
              </a:ext>
            </a:extLst>
          </p:cNvPr>
          <p:cNvSpPr>
            <a:spLocks noGrp="1"/>
          </p:cNvSpPr>
          <p:nvPr>
            <p:ph type="ftr" sz="quarter" idx="11"/>
          </p:nvPr>
        </p:nvSpPr>
        <p:spPr>
          <a:xfrm>
            <a:off x="4038600" y="6356350"/>
            <a:ext cx="4114800" cy="365125"/>
          </a:xfrm>
        </p:spPr>
        <p:txBody>
          <a:bodyPr/>
          <a:lstStyle/>
          <a:p>
            <a:r>
              <a:rPr lang="en-US" dirty="0"/>
              <a:t>Pitch deck title</a:t>
            </a:r>
          </a:p>
        </p:txBody>
      </p:sp>
      <p:sp>
        <p:nvSpPr>
          <p:cNvPr id="50" name="Slide Number Placeholder 49">
            <a:extLst>
              <a:ext uri="{FF2B5EF4-FFF2-40B4-BE49-F238E27FC236}">
                <a16:creationId xmlns:a16="http://schemas.microsoft.com/office/drawing/2014/main" id="{74835604-BEDE-7B7F-A755-428BFCD2211D}"/>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403633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3574-12EB-37C4-B5FD-CA2A414EB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58912-9BAD-EDA2-A889-AD5696730DA9}"/>
              </a:ext>
            </a:extLst>
          </p:cNvPr>
          <p:cNvSpPr>
            <a:spLocks noGrp="1"/>
          </p:cNvSpPr>
          <p:nvPr>
            <p:ph type="title"/>
          </p:nvPr>
        </p:nvSpPr>
        <p:spPr>
          <a:xfrm>
            <a:off x="572756" y="365124"/>
            <a:ext cx="10932531" cy="5744273"/>
          </a:xfrm>
        </p:spPr>
        <p:txBody>
          <a:bodyPr>
            <a:normAutofit fontScale="90000"/>
          </a:bodyPr>
          <a:lstStyle/>
          <a:p>
            <a:pPr marL="285750" indent="-285750">
              <a:buFont typeface="Wingdings" panose="05000000000000000000" pitchFamily="2" charset="2"/>
              <a:buChar char="v"/>
            </a:pPr>
            <a:r>
              <a:rPr lang="en-US" sz="4000" dirty="0"/>
              <a:t>Professionalism While Confronting</a:t>
            </a:r>
            <a:br>
              <a:rPr lang="en-US" sz="2400" dirty="0"/>
            </a:br>
            <a:br>
              <a:rPr lang="en-US" sz="2400" dirty="0"/>
            </a:br>
            <a:r>
              <a:rPr lang="en-US" sz="2400" dirty="0"/>
              <a:t>Open-mindedly assessing a confrontation may reveal it as a simple difference in values, opinions, upbringing, or style.</a:t>
            </a:r>
            <a:br>
              <a:rPr lang="en-US" sz="2400" dirty="0"/>
            </a:br>
            <a:br>
              <a:rPr lang="en-US" sz="2400" dirty="0"/>
            </a:br>
            <a:r>
              <a:rPr lang="en-US" sz="2400" dirty="0"/>
              <a:t>Your way is not the only way.</a:t>
            </a:r>
            <a:br>
              <a:rPr lang="en-US" sz="2400" dirty="0"/>
            </a:br>
            <a:br>
              <a:rPr lang="en-US" sz="2400" dirty="0"/>
            </a:br>
            <a:r>
              <a:rPr lang="en-US" sz="2400" dirty="0"/>
              <a:t>There really are three sides to every story – Yours, Theirs, Reality</a:t>
            </a:r>
            <a:br>
              <a:rPr lang="en-US" sz="2400" dirty="0"/>
            </a:br>
            <a:br>
              <a:rPr lang="en-US" sz="2400" dirty="0"/>
            </a:br>
            <a:r>
              <a:rPr lang="en-US" sz="2400" dirty="0"/>
              <a:t>When a person is put down, criticized, given orders, preached to, or moralized to; the chances of them changing their behavior is nearly zero.</a:t>
            </a:r>
            <a:br>
              <a:rPr lang="en-US" sz="2400" dirty="0"/>
            </a:br>
            <a:br>
              <a:rPr lang="en-US" sz="2400" dirty="0"/>
            </a:br>
            <a:r>
              <a:rPr lang="en-US" sz="2400" dirty="0"/>
              <a:t>Try to confront on a rational rather than an emotional basis.</a:t>
            </a:r>
            <a:br>
              <a:rPr lang="en-US" sz="2400" dirty="0"/>
            </a:br>
            <a:br>
              <a:rPr lang="en-US" sz="2400" dirty="0"/>
            </a:br>
            <a:r>
              <a:rPr lang="en-US" sz="2400" dirty="0"/>
              <a:t>People do not learn by being put on the defensive.  Try to show understanding of their situation. </a:t>
            </a:r>
            <a:br>
              <a:rPr lang="en-US" sz="2400" dirty="0"/>
            </a:br>
            <a:br>
              <a:rPr lang="en-US" sz="2400" dirty="0"/>
            </a:br>
            <a:endParaRPr lang="en-US" sz="2400" dirty="0"/>
          </a:p>
        </p:txBody>
      </p:sp>
      <p:pic>
        <p:nvPicPr>
          <p:cNvPr id="40" name="Picture Placeholder 39" descr="ceramic flower pots&#10;">
            <a:extLst>
              <a:ext uri="{FF2B5EF4-FFF2-40B4-BE49-F238E27FC236}">
                <a16:creationId xmlns:a16="http://schemas.microsoft.com/office/drawing/2014/main" id="{FDC85DD5-C790-F8DE-9F7B-659FFE9A294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4" name="Date Placeholder 43">
            <a:extLst>
              <a:ext uri="{FF2B5EF4-FFF2-40B4-BE49-F238E27FC236}">
                <a16:creationId xmlns:a16="http://schemas.microsoft.com/office/drawing/2014/main" id="{2E0683DA-5A59-EE9B-2A99-2005CBEDC8E8}"/>
              </a:ext>
            </a:extLst>
          </p:cNvPr>
          <p:cNvSpPr>
            <a:spLocks noGrp="1"/>
          </p:cNvSpPr>
          <p:nvPr>
            <p:ph type="dt" sz="half" idx="10"/>
          </p:nvPr>
        </p:nvSpPr>
        <p:spPr>
          <a:xfrm>
            <a:off x="838200" y="6356350"/>
            <a:ext cx="2743200" cy="365125"/>
          </a:xfrm>
        </p:spPr>
        <p:txBody>
          <a:bodyPr/>
          <a:lstStyle/>
          <a:p>
            <a:r>
              <a:rPr lang="en-US"/>
              <a:t>20XX</a:t>
            </a:r>
            <a:endParaRPr lang="en-US" dirty="0"/>
          </a:p>
        </p:txBody>
      </p:sp>
      <p:sp>
        <p:nvSpPr>
          <p:cNvPr id="45" name="Footer Placeholder 44">
            <a:extLst>
              <a:ext uri="{FF2B5EF4-FFF2-40B4-BE49-F238E27FC236}">
                <a16:creationId xmlns:a16="http://schemas.microsoft.com/office/drawing/2014/main" id="{482F86F3-E1EE-3820-713A-6498A8E6A8AF}"/>
              </a:ext>
            </a:extLst>
          </p:cNvPr>
          <p:cNvSpPr>
            <a:spLocks noGrp="1"/>
          </p:cNvSpPr>
          <p:nvPr>
            <p:ph type="ftr" sz="quarter" idx="11"/>
          </p:nvPr>
        </p:nvSpPr>
        <p:spPr>
          <a:xfrm>
            <a:off x="4038600" y="6356350"/>
            <a:ext cx="4114800" cy="365125"/>
          </a:xfrm>
        </p:spPr>
        <p:txBody>
          <a:bodyPr/>
          <a:lstStyle/>
          <a:p>
            <a:r>
              <a:rPr lang="en-US"/>
              <a:t>Pitch deck title</a:t>
            </a:r>
            <a:endParaRPr lang="en-US" dirty="0"/>
          </a:p>
        </p:txBody>
      </p:sp>
      <p:sp>
        <p:nvSpPr>
          <p:cNvPr id="46" name="Slide Number Placeholder 45">
            <a:extLst>
              <a:ext uri="{FF2B5EF4-FFF2-40B4-BE49-F238E27FC236}">
                <a16:creationId xmlns:a16="http://schemas.microsoft.com/office/drawing/2014/main" id="{1899264F-85A9-E54A-789C-C6E3E8542D21}"/>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11</a:t>
            </a:fld>
            <a:endParaRPr lang="en-US" dirty="0"/>
          </a:p>
        </p:txBody>
      </p:sp>
    </p:spTree>
    <p:extLst>
      <p:ext uri="{BB962C8B-B14F-4D97-AF65-F5344CB8AC3E}">
        <p14:creationId xmlns:p14="http://schemas.microsoft.com/office/powerpoint/2010/main" val="197021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1BFDF-D537-906E-07EC-ADB4C90F23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D020CC-6629-A147-7BB1-9D824459CCA8}"/>
              </a:ext>
            </a:extLst>
          </p:cNvPr>
          <p:cNvSpPr>
            <a:spLocks noGrp="1"/>
          </p:cNvSpPr>
          <p:nvPr>
            <p:ph type="title"/>
          </p:nvPr>
        </p:nvSpPr>
        <p:spPr>
          <a:xfrm>
            <a:off x="838200" y="365125"/>
            <a:ext cx="10517187" cy="5441950"/>
          </a:xfrm>
        </p:spPr>
        <p:txBody>
          <a:bodyPr>
            <a:normAutofit/>
          </a:bodyPr>
          <a:lstStyle/>
          <a:p>
            <a:pPr marL="571500" indent="-571500">
              <a:buFont typeface="Wingdings" panose="05000000000000000000" pitchFamily="2" charset="2"/>
              <a:buChar char="v"/>
            </a:pPr>
            <a:r>
              <a:rPr lang="en-US" sz="4000" dirty="0"/>
              <a:t>Professionalism While Confronting Cont.</a:t>
            </a:r>
            <a:br>
              <a:rPr lang="en-US" sz="2400" dirty="0"/>
            </a:br>
            <a:br>
              <a:rPr lang="en-US" sz="2400" dirty="0"/>
            </a:br>
            <a:r>
              <a:rPr lang="en-US" sz="2400" dirty="0"/>
              <a:t>To disallow a person’s anger may heighten its intensity.  Try to acknowledge the person’s right to their own feelings.</a:t>
            </a:r>
            <a:br>
              <a:rPr lang="en-US" sz="2400" dirty="0"/>
            </a:br>
            <a:br>
              <a:rPr lang="en-US" sz="2400" dirty="0"/>
            </a:br>
            <a:r>
              <a:rPr lang="en-US" sz="2400" dirty="0"/>
              <a:t>Try to understand what is motivating the behavior.  Why is s/he doing this?</a:t>
            </a:r>
            <a:br>
              <a:rPr lang="en-US" sz="2400" dirty="0"/>
            </a:br>
            <a:br>
              <a:rPr lang="en-US" sz="2400" dirty="0"/>
            </a:br>
            <a:r>
              <a:rPr lang="en-US" sz="2400" dirty="0"/>
              <a:t>No decision is ever final.  If you are given new information that changes how you look at the situation, do not hesitate to change a previous decision.  </a:t>
            </a:r>
            <a:br>
              <a:rPr lang="en-US" sz="2400" dirty="0"/>
            </a:br>
            <a:br>
              <a:rPr lang="en-US" sz="2400" dirty="0"/>
            </a:br>
            <a:r>
              <a:rPr lang="en-US" sz="2400" dirty="0"/>
              <a:t>It is OK to admit that you do not understand the situation or know how to handle it and ask for help.</a:t>
            </a:r>
            <a:br>
              <a:rPr lang="en-US" sz="2400" dirty="0"/>
            </a:br>
            <a:br>
              <a:rPr lang="en-US" sz="2400" dirty="0"/>
            </a:br>
            <a:r>
              <a:rPr lang="en-US" sz="2400" dirty="0"/>
              <a:t>Your role in confronting is to help change behavior, not to punish or shame individuals. </a:t>
            </a:r>
          </a:p>
        </p:txBody>
      </p:sp>
      <p:pic>
        <p:nvPicPr>
          <p:cNvPr id="24" name="Picture Placeholder 23" descr="photo of various succulents">
            <a:extLst>
              <a:ext uri="{FF2B5EF4-FFF2-40B4-BE49-F238E27FC236}">
                <a16:creationId xmlns:a16="http://schemas.microsoft.com/office/drawing/2014/main" id="{72EE01FE-CA0F-B3A2-B86C-5F3B187BB93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8" name="Date Placeholder 47">
            <a:extLst>
              <a:ext uri="{FF2B5EF4-FFF2-40B4-BE49-F238E27FC236}">
                <a16:creationId xmlns:a16="http://schemas.microsoft.com/office/drawing/2014/main" id="{69CB9CF3-44F3-D705-7ADE-7EDB1390BF1F}"/>
              </a:ext>
            </a:extLst>
          </p:cNvPr>
          <p:cNvSpPr>
            <a:spLocks noGrp="1"/>
          </p:cNvSpPr>
          <p:nvPr>
            <p:ph type="dt" sz="half" idx="10"/>
          </p:nvPr>
        </p:nvSpPr>
        <p:spPr>
          <a:xfrm>
            <a:off x="838200" y="6356350"/>
            <a:ext cx="2743200" cy="365125"/>
          </a:xfrm>
        </p:spPr>
        <p:txBody>
          <a:bodyPr/>
          <a:lstStyle/>
          <a:p>
            <a:r>
              <a:rPr lang="en-US" dirty="0"/>
              <a:t>20XX</a:t>
            </a:r>
          </a:p>
        </p:txBody>
      </p:sp>
      <p:sp>
        <p:nvSpPr>
          <p:cNvPr id="49" name="Footer Placeholder 48">
            <a:extLst>
              <a:ext uri="{FF2B5EF4-FFF2-40B4-BE49-F238E27FC236}">
                <a16:creationId xmlns:a16="http://schemas.microsoft.com/office/drawing/2014/main" id="{810CB5F6-5ADD-5423-CDC1-180097CA0C87}"/>
              </a:ext>
            </a:extLst>
          </p:cNvPr>
          <p:cNvSpPr>
            <a:spLocks noGrp="1"/>
          </p:cNvSpPr>
          <p:nvPr>
            <p:ph type="ftr" sz="quarter" idx="11"/>
          </p:nvPr>
        </p:nvSpPr>
        <p:spPr>
          <a:xfrm>
            <a:off x="4038600" y="6356350"/>
            <a:ext cx="4114800" cy="365125"/>
          </a:xfrm>
        </p:spPr>
        <p:txBody>
          <a:bodyPr/>
          <a:lstStyle/>
          <a:p>
            <a:r>
              <a:rPr lang="en-US" dirty="0"/>
              <a:t>Pitch deck title</a:t>
            </a:r>
          </a:p>
        </p:txBody>
      </p:sp>
      <p:sp>
        <p:nvSpPr>
          <p:cNvPr id="50" name="Slide Number Placeholder 49">
            <a:extLst>
              <a:ext uri="{FF2B5EF4-FFF2-40B4-BE49-F238E27FC236}">
                <a16:creationId xmlns:a16="http://schemas.microsoft.com/office/drawing/2014/main" id="{682A3AA9-76B8-4B19-1A6C-4DA589563BB9}"/>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12</a:t>
            </a:fld>
            <a:endParaRPr lang="en-US" dirty="0"/>
          </a:p>
        </p:txBody>
      </p:sp>
    </p:spTree>
    <p:extLst>
      <p:ext uri="{BB962C8B-B14F-4D97-AF65-F5344CB8AC3E}">
        <p14:creationId xmlns:p14="http://schemas.microsoft.com/office/powerpoint/2010/main" val="33125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title"/>
          </p:nvPr>
        </p:nvSpPr>
        <p:spPr>
          <a:xfrm>
            <a:off x="719425" y="4689888"/>
            <a:ext cx="5029200" cy="1371600"/>
          </a:xfrm>
        </p:spPr>
        <p:txBody>
          <a:bodyPr/>
          <a:lstStyle/>
          <a:p>
            <a:r>
              <a:rPr lang="en-US" dirty="0"/>
              <a:t>Thank you</a:t>
            </a:r>
          </a:p>
        </p:txBody>
      </p:sp>
      <p:pic>
        <p:nvPicPr>
          <p:cNvPr id="30" name="Picture Placeholder 29" descr="photo of person in a striped shirt holding a plant in a tiny cup&#10;">
            <a:extLst>
              <a:ext uri="{FF2B5EF4-FFF2-40B4-BE49-F238E27FC236}">
                <a16:creationId xmlns:a16="http://schemas.microsoft.com/office/drawing/2014/main" id="{0A59A12A-37A4-421F-9DA9-D4E61AB738B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68" r="68"/>
          <a:stretch/>
        </p:blipFill>
        <p:spPr>
          <a:xfrm>
            <a:off x="458724" y="390524"/>
            <a:ext cx="5637276" cy="4114800"/>
          </a:xfrm>
        </p:spPr>
      </p:pic>
      <p:sp>
        <p:nvSpPr>
          <p:cNvPr id="3" name="Content Placeholder 2">
            <a:extLst>
              <a:ext uri="{FF2B5EF4-FFF2-40B4-BE49-F238E27FC236}">
                <a16:creationId xmlns:a16="http://schemas.microsoft.com/office/drawing/2014/main" id="{24AFFC60-19C3-4901-93F7-7AAF4C09F8C6}"/>
              </a:ext>
            </a:extLst>
          </p:cNvPr>
          <p:cNvSpPr>
            <a:spLocks noGrp="1"/>
          </p:cNvSpPr>
          <p:nvPr>
            <p:ph type="body" sz="quarter" idx="14"/>
          </p:nvPr>
        </p:nvSpPr>
        <p:spPr>
          <a:xfrm>
            <a:off x="6460759" y="4687863"/>
            <a:ext cx="5029200" cy="1463040"/>
          </a:xfrm>
        </p:spPr>
        <p:txBody>
          <a:bodyPr/>
          <a:lstStyle/>
          <a:p>
            <a:r>
              <a:rPr lang="en-US" dirty="0"/>
              <a:t>Randall Bishop</a:t>
            </a:r>
          </a:p>
          <a:p>
            <a:r>
              <a:rPr lang="en-US" dirty="0"/>
              <a:t>954-786-0344</a:t>
            </a:r>
          </a:p>
          <a:p>
            <a:r>
              <a:rPr lang="en-US" dirty="0"/>
              <a:t>randallbishop@woodhouseinc.org</a:t>
            </a:r>
          </a:p>
          <a:p>
            <a:r>
              <a:rPr lang="en-US" dirty="0"/>
              <a:t>www.woodhouseinc.org</a:t>
            </a:r>
          </a:p>
        </p:txBody>
      </p:sp>
      <p:sp>
        <p:nvSpPr>
          <p:cNvPr id="11" name="Date Placeholder 10">
            <a:extLst>
              <a:ext uri="{FF2B5EF4-FFF2-40B4-BE49-F238E27FC236}">
                <a16:creationId xmlns:a16="http://schemas.microsoft.com/office/drawing/2014/main" id="{FDC804E2-80CF-4E0D-9B64-83E149C45049}"/>
              </a:ext>
            </a:extLst>
          </p:cNvPr>
          <p:cNvSpPr>
            <a:spLocks noGrp="1"/>
          </p:cNvSpPr>
          <p:nvPr>
            <p:ph type="dt" sz="half" idx="10"/>
          </p:nvPr>
        </p:nvSpPr>
        <p:spPr>
          <a:xfrm>
            <a:off x="838200" y="6356350"/>
            <a:ext cx="2743200" cy="365125"/>
          </a:xfrm>
        </p:spPr>
        <p:txBody>
          <a:bodyPr/>
          <a:lstStyle/>
          <a:p>
            <a:r>
              <a:rPr lang="en-US" dirty="0"/>
              <a:t>20XX</a:t>
            </a:r>
          </a:p>
        </p:txBody>
      </p:sp>
      <p:sp>
        <p:nvSpPr>
          <p:cNvPr id="12" name="Footer Placeholder 11">
            <a:extLst>
              <a:ext uri="{FF2B5EF4-FFF2-40B4-BE49-F238E27FC236}">
                <a16:creationId xmlns:a16="http://schemas.microsoft.com/office/drawing/2014/main" id="{E458DEBB-751A-4BD3-9B01-ED88C97EC429}"/>
              </a:ext>
            </a:extLst>
          </p:cNvPr>
          <p:cNvSpPr>
            <a:spLocks noGrp="1"/>
          </p:cNvSpPr>
          <p:nvPr>
            <p:ph type="ftr" sz="quarter" idx="11"/>
          </p:nvPr>
        </p:nvSpPr>
        <p:spPr>
          <a:xfrm>
            <a:off x="4038600" y="6356350"/>
            <a:ext cx="4114800" cy="365125"/>
          </a:xfrm>
        </p:spPr>
        <p:txBody>
          <a:bodyPr/>
          <a:lstStyle/>
          <a:p>
            <a:r>
              <a:rPr lang="en-US" dirty="0"/>
              <a:t>Pitch deck title</a:t>
            </a:r>
          </a:p>
        </p:txBody>
      </p:sp>
      <p:sp>
        <p:nvSpPr>
          <p:cNvPr id="13" name="Slide Number Placeholder 12">
            <a:extLst>
              <a:ext uri="{FF2B5EF4-FFF2-40B4-BE49-F238E27FC236}">
                <a16:creationId xmlns:a16="http://schemas.microsoft.com/office/drawing/2014/main" id="{9003F562-A29C-45D7-86BC-706CBD6A19D5}"/>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13</a:t>
            </a:fld>
            <a:endParaRPr lang="en-US" dirty="0"/>
          </a:p>
        </p:txBody>
      </p:sp>
      <p:pic>
        <p:nvPicPr>
          <p:cNvPr id="15" name="Picture Placeholder 14" descr="A palm trees and a door&#10;&#10;Description automatically generated">
            <a:extLst>
              <a:ext uri="{FF2B5EF4-FFF2-40B4-BE49-F238E27FC236}">
                <a16:creationId xmlns:a16="http://schemas.microsoft.com/office/drawing/2014/main" id="{BAD414AF-9957-D2DA-F2CF-8DF02B968686}"/>
              </a:ext>
            </a:extLst>
          </p:cNvPr>
          <p:cNvPicPr>
            <a:picLocks noGrp="1" noChangeAspect="1"/>
          </p:cNvPicPr>
          <p:nvPr>
            <p:ph type="pic" sz="quarter" idx="15"/>
          </p:nvPr>
        </p:nvPicPr>
        <p:blipFill rotWithShape="1">
          <a:blip r:embed="rId3"/>
          <a:srcRect l="-35825" t="-559" r="-35825" b="-559"/>
          <a:stretch/>
        </p:blipFill>
        <p:spPr>
          <a:xfrm>
            <a:off x="6156721" y="390524"/>
            <a:ext cx="5637276" cy="4114800"/>
          </a:xfrm>
        </p:spPr>
      </p:pic>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3581400" y="365125"/>
            <a:ext cx="7287768" cy="1325563"/>
          </a:xfrm>
        </p:spPr>
        <p:txBody>
          <a:bodyPr/>
          <a:lstStyle/>
          <a:p>
            <a:r>
              <a:rPr lang="en-ZA" dirty="0"/>
              <a:t>First, Let’s RELAX</a:t>
            </a:r>
          </a:p>
        </p:txBody>
      </p:sp>
      <p:pic>
        <p:nvPicPr>
          <p:cNvPr id="10" name="Picture Placeholder 9" descr="photo of three succulent plants in white pots&#10;">
            <a:extLst>
              <a:ext uri="{FF2B5EF4-FFF2-40B4-BE49-F238E27FC236}">
                <a16:creationId xmlns:a16="http://schemas.microsoft.com/office/drawing/2014/main" id="{950F1AD8-D083-461E-A758-E3AA785CE79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1524000" y="1941230"/>
            <a:ext cx="9144000" cy="2286000"/>
          </a:xfrm>
        </p:spPr>
      </p:pic>
      <p:sp>
        <p:nvSpPr>
          <p:cNvPr id="3" name="Subtitle 2">
            <a:extLst>
              <a:ext uri="{FF2B5EF4-FFF2-40B4-BE49-F238E27FC236}">
                <a16:creationId xmlns:a16="http://schemas.microsoft.com/office/drawing/2014/main" id="{35E3EA69-4E0E-41BD-8095-A124225A2647}"/>
              </a:ext>
            </a:extLst>
          </p:cNvPr>
          <p:cNvSpPr>
            <a:spLocks noGrp="1"/>
          </p:cNvSpPr>
          <p:nvPr>
            <p:ph type="body" sz="quarter" idx="14"/>
          </p:nvPr>
        </p:nvSpPr>
        <p:spPr>
          <a:xfrm>
            <a:off x="3584448" y="4407408"/>
            <a:ext cx="7083552" cy="1410588"/>
          </a:xfrm>
        </p:spPr>
        <p:txBody>
          <a:bodyPr>
            <a:normAutofit/>
          </a:bodyPr>
          <a:lstStyle/>
          <a:p>
            <a:r>
              <a:rPr lang="en-US" dirty="0"/>
              <a:t>Everyone close your eyes and take three very deep breaths.  I am about to guide you through a fantasy.   Let your mind see the pictures I describe and let yourself feel the emotions that arise.  Do not try to analyze the  fantasy.  Just experience it.  </a:t>
            </a:r>
          </a:p>
        </p:txBody>
      </p:sp>
      <p:sp>
        <p:nvSpPr>
          <p:cNvPr id="11" name="Date Placeholder 10">
            <a:extLst>
              <a:ext uri="{FF2B5EF4-FFF2-40B4-BE49-F238E27FC236}">
                <a16:creationId xmlns:a16="http://schemas.microsoft.com/office/drawing/2014/main" id="{AD240522-762B-4A1C-BAE4-2E57FC01F7BF}"/>
              </a:ext>
            </a:extLst>
          </p:cNvPr>
          <p:cNvSpPr>
            <a:spLocks noGrp="1"/>
          </p:cNvSpPr>
          <p:nvPr>
            <p:ph type="dt" sz="half" idx="10"/>
          </p:nvPr>
        </p:nvSpPr>
        <p:spPr>
          <a:xfrm>
            <a:off x="838200" y="6356350"/>
            <a:ext cx="2743200" cy="365125"/>
          </a:xfrm>
        </p:spPr>
        <p:txBody>
          <a:bodyPr/>
          <a:lstStyle/>
          <a:p>
            <a:endParaRPr lang="en-US" dirty="0"/>
          </a:p>
        </p:txBody>
      </p:sp>
      <p:sp>
        <p:nvSpPr>
          <p:cNvPr id="5" name="Footer Placeholder 4">
            <a:extLst>
              <a:ext uri="{FF2B5EF4-FFF2-40B4-BE49-F238E27FC236}">
                <a16:creationId xmlns:a16="http://schemas.microsoft.com/office/drawing/2014/main" id="{AF29EA23-F34E-486A-B8B2-0C3019266975}"/>
              </a:ext>
            </a:extLst>
          </p:cNvPr>
          <p:cNvSpPr>
            <a:spLocks noGrp="1"/>
          </p:cNvSpPr>
          <p:nvPr>
            <p:ph type="ftr" sz="quarter" idx="11"/>
          </p:nvPr>
        </p:nvSpPr>
        <p:spPr>
          <a:xfrm>
            <a:off x="4038600" y="6356350"/>
            <a:ext cx="4114800" cy="365125"/>
          </a:xfrm>
        </p:spPr>
        <p:txBody>
          <a:bodyPr/>
          <a:lstStyle/>
          <a:p>
            <a:endParaRPr lang="en-ZA" dirty="0"/>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146339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572756" y="365125"/>
            <a:ext cx="10932531" cy="5261952"/>
          </a:xfrm>
        </p:spPr>
        <p:txBody>
          <a:bodyPr>
            <a:normAutofit fontScale="90000"/>
          </a:bodyPr>
          <a:lstStyle/>
          <a:p>
            <a:r>
              <a:rPr lang="en-US" sz="1800" dirty="0"/>
              <a:t>You have just arrived for your shift at the Rotary Fundraiser.  You are dreading it because you are simply exhausted.  You haven’t had enough sleep because you have been taking care of a sick parent who is really demanding.  Of course you love this person, but they have been driving you crazy.  You were running late to the event, and in your rush to get ready, you stubbed your toe on the leg of your bed.  It still hurts when you walk.  Not bad, but it is really annoying.  After you get there, you go to say hello to your fellow members.  The first person you say “hi” to responds, “You’re late.” with a scowl and walks away.  </a:t>
            </a:r>
            <a:br>
              <a:rPr lang="en-US" sz="1800" dirty="0"/>
            </a:br>
            <a:br>
              <a:rPr lang="en-US" sz="1800" dirty="0"/>
            </a:br>
            <a:r>
              <a:rPr lang="en-US" sz="1800" dirty="0"/>
              <a:t>You approach the next person.  She is leaned against the wall texting and doesn’t look up.  Eventually you say “So, what can I do to help?”  She looks up in exasperation and says, “If you bothered to come to the committee meeting you would know,” then waves her hand at the assignment sheet and starts talking to someone else. You feel your emotions start to stir.  You overhear her laughing and telling that person, “Yeah, the inmates are running the asylum around here.”  You start doing your task and are getting into the groove when she comes over to say you are doing this wrong.  You respond that it is working just fine, but she tells you she has been doing this for years and you need to do it the way she tells you.  Think about what you are feeling.  Honestly feel those emotions and identify them. </a:t>
            </a:r>
            <a:br>
              <a:rPr lang="en-US" sz="1800" dirty="0"/>
            </a:br>
            <a:br>
              <a:rPr lang="en-US" sz="1800" dirty="0"/>
            </a:br>
            <a:r>
              <a:rPr lang="en-US" sz="1800" dirty="0"/>
              <a:t>After thinking about if for a few minutes, you decide you need to confront the situation and walk over to her.  When you get to her, she looks at you, rolls her eyes, and turns away to continue her conversation.  How does it feel to be ignored? You say, “We need to talk about something.”  She then steps into your space, puffs out her chest and says, “Listen, I’m the one in charge here.  If you can’t handle that, then you can  leave.”  Picture this situation.  What does it look like?  What do you do now? </a:t>
            </a:r>
            <a:br>
              <a:rPr lang="en-US" sz="1800" dirty="0"/>
            </a:br>
            <a:br>
              <a:rPr lang="en-US" sz="1800" dirty="0"/>
            </a:br>
            <a:r>
              <a:rPr lang="en-US" sz="1800" dirty="0"/>
              <a:t>It is time to come back to the present.  When I say “three” you will open your eyes and remember all the things you saw and felt.  One-Two-Three. (clap hands) open your eyes.</a:t>
            </a:r>
          </a:p>
        </p:txBody>
      </p:sp>
      <p:pic>
        <p:nvPicPr>
          <p:cNvPr id="40" name="Picture Placeholder 39" descr="ceramic flower pots&#10;">
            <a:extLst>
              <a:ext uri="{FF2B5EF4-FFF2-40B4-BE49-F238E27FC236}">
                <a16:creationId xmlns:a16="http://schemas.microsoft.com/office/drawing/2014/main" id="{FE402C4A-2D7B-4F41-8218-B8594E10571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a:xfrm>
            <a:off x="838200" y="6356350"/>
            <a:ext cx="2743200" cy="365125"/>
          </a:xfrm>
        </p:spPr>
        <p:txBody>
          <a:bodyPr/>
          <a:lstStyle/>
          <a:p>
            <a:r>
              <a:rPr lang="en-US"/>
              <a:t>20XX</a:t>
            </a:r>
            <a:endParaRPr lang="en-US" dirty="0"/>
          </a:p>
        </p:txBody>
      </p:sp>
      <p:sp>
        <p:nvSpPr>
          <p:cNvPr id="45" name="Footer Placeholder 44">
            <a:extLst>
              <a:ext uri="{FF2B5EF4-FFF2-40B4-BE49-F238E27FC236}">
                <a16:creationId xmlns:a16="http://schemas.microsoft.com/office/drawing/2014/main" id="{6F1B995D-1532-48CE-A2C5-425EE1771DD6}"/>
              </a:ext>
            </a:extLst>
          </p:cNvPr>
          <p:cNvSpPr>
            <a:spLocks noGrp="1"/>
          </p:cNvSpPr>
          <p:nvPr>
            <p:ph type="ftr" sz="quarter" idx="11"/>
          </p:nvPr>
        </p:nvSpPr>
        <p:spPr>
          <a:xfrm>
            <a:off x="4038600" y="6356350"/>
            <a:ext cx="4114800" cy="365125"/>
          </a:xfrm>
        </p:spPr>
        <p:txBody>
          <a:bodyPr/>
          <a:lstStyle/>
          <a:p>
            <a:r>
              <a:rPr lang="en-US"/>
              <a:t>Pitch deck title</a:t>
            </a:r>
            <a:endParaRPr lang="en-US" dirty="0"/>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263441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838200" y="365125"/>
            <a:ext cx="10517187" cy="4890163"/>
          </a:xfrm>
        </p:spPr>
        <p:txBody>
          <a:bodyPr>
            <a:normAutofit/>
          </a:bodyPr>
          <a:lstStyle/>
          <a:p>
            <a:pPr marL="571500" indent="-571500">
              <a:buFont typeface="Wingdings" panose="05000000000000000000" pitchFamily="2" charset="2"/>
              <a:buChar char="v"/>
            </a:pPr>
            <a:r>
              <a:rPr lang="en-US" sz="4000" dirty="0"/>
              <a:t>Four basic elements of a confrontation:</a:t>
            </a:r>
            <a:br>
              <a:rPr lang="en-US" sz="4000" dirty="0"/>
            </a:br>
            <a:br>
              <a:rPr lang="en-US" sz="4000" dirty="0"/>
            </a:br>
            <a:r>
              <a:rPr lang="en-US" sz="2400" dirty="0"/>
              <a:t>A description of a specific behavior – “You have been speaking to me like I was your employee rather than like a friend.”</a:t>
            </a:r>
            <a:br>
              <a:rPr lang="en-US" sz="2400" dirty="0"/>
            </a:br>
            <a:br>
              <a:rPr lang="en-US" sz="2400" dirty="0"/>
            </a:br>
            <a:r>
              <a:rPr lang="en-US" sz="2400" dirty="0"/>
              <a:t>A statement of your feelings – “I am angry because you trying to make me feel stupid and irresponsible and I am neither.”</a:t>
            </a:r>
            <a:br>
              <a:rPr lang="en-US" sz="2400" dirty="0"/>
            </a:br>
            <a:br>
              <a:rPr lang="en-US" sz="2400" dirty="0"/>
            </a:br>
            <a:r>
              <a:rPr lang="en-US" sz="2400" dirty="0"/>
              <a:t>A statement of consequences – “If you keep doing this, I may need to leave </a:t>
            </a:r>
            <a:r>
              <a:rPr lang="en-US" sz="2400"/>
              <a:t>the club.”</a:t>
            </a:r>
            <a:br>
              <a:rPr lang="en-US" sz="2400" dirty="0"/>
            </a:br>
            <a:br>
              <a:rPr lang="en-US" sz="2400" dirty="0"/>
            </a:br>
            <a:r>
              <a:rPr lang="en-US" sz="2400" dirty="0"/>
              <a:t>An attempt to open communication – “I do understand that this event </a:t>
            </a:r>
            <a:r>
              <a:rPr lang="en-US" sz="2400"/>
              <a:t>is stressful.  </a:t>
            </a:r>
            <a:r>
              <a:rPr lang="en-US" sz="2400" dirty="0"/>
              <a:t>Are you OK?”</a:t>
            </a:r>
          </a:p>
        </p:txBody>
      </p:sp>
      <p:pic>
        <p:nvPicPr>
          <p:cNvPr id="24" name="Picture Placeholder 23" descr="photo of various succulents">
            <a:extLst>
              <a:ext uri="{FF2B5EF4-FFF2-40B4-BE49-F238E27FC236}">
                <a16:creationId xmlns:a16="http://schemas.microsoft.com/office/drawing/2014/main" id="{147E9A8B-CB18-4B11-85BF-ECE4A7B2F04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8" name="Date Placeholder 47">
            <a:extLst>
              <a:ext uri="{FF2B5EF4-FFF2-40B4-BE49-F238E27FC236}">
                <a16:creationId xmlns:a16="http://schemas.microsoft.com/office/drawing/2014/main" id="{72260A6F-9731-47E2-94BA-7030273BACB0}"/>
              </a:ext>
            </a:extLst>
          </p:cNvPr>
          <p:cNvSpPr>
            <a:spLocks noGrp="1"/>
          </p:cNvSpPr>
          <p:nvPr>
            <p:ph type="dt" sz="half" idx="10"/>
          </p:nvPr>
        </p:nvSpPr>
        <p:spPr>
          <a:xfrm>
            <a:off x="838200" y="6356350"/>
            <a:ext cx="2743200" cy="365125"/>
          </a:xfrm>
        </p:spPr>
        <p:txBody>
          <a:bodyPr/>
          <a:lstStyle/>
          <a:p>
            <a:r>
              <a:rPr lang="en-US" dirty="0"/>
              <a:t>20XX</a:t>
            </a:r>
          </a:p>
        </p:txBody>
      </p:sp>
      <p:sp>
        <p:nvSpPr>
          <p:cNvPr id="49" name="Footer Placeholder 48">
            <a:extLst>
              <a:ext uri="{FF2B5EF4-FFF2-40B4-BE49-F238E27FC236}">
                <a16:creationId xmlns:a16="http://schemas.microsoft.com/office/drawing/2014/main" id="{48B9B9CA-51FF-4104-AB78-E8AD0FBBAFA3}"/>
              </a:ext>
            </a:extLst>
          </p:cNvPr>
          <p:cNvSpPr>
            <a:spLocks noGrp="1"/>
          </p:cNvSpPr>
          <p:nvPr>
            <p:ph type="ftr" sz="quarter" idx="11"/>
          </p:nvPr>
        </p:nvSpPr>
        <p:spPr>
          <a:xfrm>
            <a:off x="4038600" y="6356350"/>
            <a:ext cx="4114800" cy="365125"/>
          </a:xfrm>
        </p:spPr>
        <p:txBody>
          <a:bodyPr/>
          <a:lstStyle/>
          <a:p>
            <a:r>
              <a:rPr lang="en-US" dirty="0"/>
              <a:t>Pitch deck title</a:t>
            </a:r>
          </a:p>
        </p:txBody>
      </p:sp>
      <p:sp>
        <p:nvSpPr>
          <p:cNvPr id="50" name="Slide Number Placeholder 49">
            <a:extLst>
              <a:ext uri="{FF2B5EF4-FFF2-40B4-BE49-F238E27FC236}">
                <a16:creationId xmlns:a16="http://schemas.microsoft.com/office/drawing/2014/main" id="{E7A3E10B-48DC-43B8-A29D-5258A6BC272F}"/>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415169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29119-7D85-20BE-250D-563794EF3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6816E-43EF-C625-363C-FF7D636609BD}"/>
              </a:ext>
            </a:extLst>
          </p:cNvPr>
          <p:cNvSpPr>
            <a:spLocks noGrp="1"/>
          </p:cNvSpPr>
          <p:nvPr>
            <p:ph type="title"/>
          </p:nvPr>
        </p:nvSpPr>
        <p:spPr>
          <a:xfrm>
            <a:off x="572756" y="365125"/>
            <a:ext cx="10932531" cy="5261952"/>
          </a:xfrm>
        </p:spPr>
        <p:txBody>
          <a:bodyPr>
            <a:normAutofit/>
          </a:bodyPr>
          <a:lstStyle/>
          <a:p>
            <a:pPr marL="285750" indent="-285750">
              <a:buFont typeface="Wingdings" panose="05000000000000000000" pitchFamily="2" charset="2"/>
              <a:buChar char="v"/>
            </a:pPr>
            <a:r>
              <a:rPr lang="en-US" sz="4000" dirty="0"/>
              <a:t>Helpful Strategies</a:t>
            </a:r>
            <a:br>
              <a:rPr lang="en-US" sz="1800" dirty="0"/>
            </a:br>
            <a:br>
              <a:rPr lang="en-US" sz="1800" dirty="0"/>
            </a:br>
            <a:r>
              <a:rPr lang="en-US" sz="2400" dirty="0"/>
              <a:t>Be simple and direct.</a:t>
            </a:r>
            <a:br>
              <a:rPr lang="en-US" sz="2400" dirty="0"/>
            </a:br>
            <a:br>
              <a:rPr lang="en-US" sz="2400" dirty="0"/>
            </a:br>
            <a:r>
              <a:rPr lang="en-US" sz="2400" dirty="0"/>
              <a:t>Assess your vulnerability throughout a confrontation and decide if you need a witness present.  You should never put yourself in a position of physical harm, emotional or personal abuse.</a:t>
            </a:r>
            <a:br>
              <a:rPr lang="en-US" sz="2400" dirty="0"/>
            </a:br>
            <a:br>
              <a:rPr lang="en-US" sz="2400" dirty="0"/>
            </a:br>
            <a:r>
              <a:rPr lang="en-US" sz="2400" dirty="0"/>
              <a:t>Know the facts regarding the behavior you are confronting.</a:t>
            </a:r>
            <a:br>
              <a:rPr lang="en-US" sz="2400" dirty="0"/>
            </a:br>
            <a:br>
              <a:rPr lang="en-US" sz="2400" dirty="0"/>
            </a:br>
            <a:r>
              <a:rPr lang="en-US" sz="2400" dirty="0"/>
              <a:t>Confront behaviors, not individuals.  Specify what behaviors are causing a problem and help the individual understand that s/he is not a bad person, but their behavior is a problem.</a:t>
            </a:r>
          </a:p>
        </p:txBody>
      </p:sp>
      <p:pic>
        <p:nvPicPr>
          <p:cNvPr id="40" name="Picture Placeholder 39" descr="ceramic flower pots&#10;">
            <a:extLst>
              <a:ext uri="{FF2B5EF4-FFF2-40B4-BE49-F238E27FC236}">
                <a16:creationId xmlns:a16="http://schemas.microsoft.com/office/drawing/2014/main" id="{4586B11C-A1B5-494D-05FF-27CCCC444D9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4" name="Date Placeholder 43">
            <a:extLst>
              <a:ext uri="{FF2B5EF4-FFF2-40B4-BE49-F238E27FC236}">
                <a16:creationId xmlns:a16="http://schemas.microsoft.com/office/drawing/2014/main" id="{F7A151EF-93B5-7060-5123-310450649FEB}"/>
              </a:ext>
            </a:extLst>
          </p:cNvPr>
          <p:cNvSpPr>
            <a:spLocks noGrp="1"/>
          </p:cNvSpPr>
          <p:nvPr>
            <p:ph type="dt" sz="half" idx="10"/>
          </p:nvPr>
        </p:nvSpPr>
        <p:spPr>
          <a:xfrm>
            <a:off x="838200" y="6356350"/>
            <a:ext cx="2743200" cy="365125"/>
          </a:xfrm>
        </p:spPr>
        <p:txBody>
          <a:bodyPr/>
          <a:lstStyle/>
          <a:p>
            <a:r>
              <a:rPr lang="en-US"/>
              <a:t>20XX</a:t>
            </a:r>
            <a:endParaRPr lang="en-US" dirty="0"/>
          </a:p>
        </p:txBody>
      </p:sp>
      <p:sp>
        <p:nvSpPr>
          <p:cNvPr id="45" name="Footer Placeholder 44">
            <a:extLst>
              <a:ext uri="{FF2B5EF4-FFF2-40B4-BE49-F238E27FC236}">
                <a16:creationId xmlns:a16="http://schemas.microsoft.com/office/drawing/2014/main" id="{2A1985E6-7661-AAAA-3B11-79013175963E}"/>
              </a:ext>
            </a:extLst>
          </p:cNvPr>
          <p:cNvSpPr>
            <a:spLocks noGrp="1"/>
          </p:cNvSpPr>
          <p:nvPr>
            <p:ph type="ftr" sz="quarter" idx="11"/>
          </p:nvPr>
        </p:nvSpPr>
        <p:spPr>
          <a:xfrm>
            <a:off x="4038600" y="6356350"/>
            <a:ext cx="4114800" cy="365125"/>
          </a:xfrm>
        </p:spPr>
        <p:txBody>
          <a:bodyPr/>
          <a:lstStyle/>
          <a:p>
            <a:r>
              <a:rPr lang="en-US"/>
              <a:t>Pitch deck title</a:t>
            </a:r>
            <a:endParaRPr lang="en-US" dirty="0"/>
          </a:p>
        </p:txBody>
      </p:sp>
      <p:sp>
        <p:nvSpPr>
          <p:cNvPr id="46" name="Slide Number Placeholder 45">
            <a:extLst>
              <a:ext uri="{FF2B5EF4-FFF2-40B4-BE49-F238E27FC236}">
                <a16:creationId xmlns:a16="http://schemas.microsoft.com/office/drawing/2014/main" id="{96B6AF25-49D5-37F0-7950-685079B9BE80}"/>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5</a:t>
            </a:fld>
            <a:endParaRPr lang="en-US" dirty="0"/>
          </a:p>
        </p:txBody>
      </p:sp>
    </p:spTree>
    <p:extLst>
      <p:ext uri="{BB962C8B-B14F-4D97-AF65-F5344CB8AC3E}">
        <p14:creationId xmlns:p14="http://schemas.microsoft.com/office/powerpoint/2010/main" val="125816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ADABC-10F9-9614-298D-920F56CE9B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CAF77D-A33A-33D4-99D2-AAC265844CA5}"/>
              </a:ext>
            </a:extLst>
          </p:cNvPr>
          <p:cNvSpPr>
            <a:spLocks noGrp="1"/>
          </p:cNvSpPr>
          <p:nvPr>
            <p:ph type="title"/>
          </p:nvPr>
        </p:nvSpPr>
        <p:spPr>
          <a:xfrm>
            <a:off x="838200" y="365125"/>
            <a:ext cx="10517187" cy="4890163"/>
          </a:xfrm>
        </p:spPr>
        <p:txBody>
          <a:bodyPr>
            <a:normAutofit fontScale="90000"/>
          </a:bodyPr>
          <a:lstStyle/>
          <a:p>
            <a:pPr marL="571500" indent="-571500">
              <a:buFont typeface="Wingdings" panose="05000000000000000000" pitchFamily="2" charset="2"/>
              <a:buChar char="v"/>
            </a:pPr>
            <a:r>
              <a:rPr lang="en-US" sz="4000" dirty="0"/>
              <a:t>Helpful Strategies Continued</a:t>
            </a:r>
            <a:br>
              <a:rPr lang="en-US" sz="4000" dirty="0"/>
            </a:br>
            <a:br>
              <a:rPr lang="en-US" sz="4000" dirty="0"/>
            </a:br>
            <a:r>
              <a:rPr lang="en-US" sz="2400" dirty="0"/>
              <a:t>Address inappropriate behavior as soon as possible.  Try to confront a behavior while it is occurring.  If the individual is excessively angry, stop the current inappropriate behavior and save the longer confrontation for the next day. </a:t>
            </a:r>
            <a:br>
              <a:rPr lang="en-US" sz="2400" dirty="0"/>
            </a:br>
            <a:br>
              <a:rPr lang="en-US" sz="2400" dirty="0"/>
            </a:br>
            <a:r>
              <a:rPr lang="en-US" sz="2400" dirty="0"/>
              <a:t>Stick to the issue.  Don’t let the person bring in outside circumstances or turn the situation around and begin discussing your behavior (what-</a:t>
            </a:r>
            <a:r>
              <a:rPr lang="en-US" sz="2400" dirty="0" err="1"/>
              <a:t>aboutism</a:t>
            </a:r>
            <a:r>
              <a:rPr lang="en-US" sz="2400" dirty="0"/>
              <a:t>).</a:t>
            </a:r>
            <a:br>
              <a:rPr lang="en-US" sz="2400" dirty="0"/>
            </a:br>
            <a:br>
              <a:rPr lang="en-US" sz="2400" dirty="0"/>
            </a:br>
            <a:r>
              <a:rPr lang="en-US" sz="2400" dirty="0"/>
              <a:t>Follow-up the confrontation.  If you avoid someone after a confrontation, tension will build between you.  After the incident you need to indicate by your behavior that you were confronting the specific behavior and are not holding a grudge against the individual.  This will communicate that you are concerned, and will open the door to discussing the issues that may be contributing to the inappropriate behavior; family problems, money woes, health concerns, hurt feelings, etc. </a:t>
            </a:r>
          </a:p>
        </p:txBody>
      </p:sp>
      <p:pic>
        <p:nvPicPr>
          <p:cNvPr id="24" name="Picture Placeholder 23" descr="photo of various succulents">
            <a:extLst>
              <a:ext uri="{FF2B5EF4-FFF2-40B4-BE49-F238E27FC236}">
                <a16:creationId xmlns:a16="http://schemas.microsoft.com/office/drawing/2014/main" id="{2294DCF7-AC15-BAC0-309F-C87C1AA8D3A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8" name="Date Placeholder 47">
            <a:extLst>
              <a:ext uri="{FF2B5EF4-FFF2-40B4-BE49-F238E27FC236}">
                <a16:creationId xmlns:a16="http://schemas.microsoft.com/office/drawing/2014/main" id="{66D26318-02D1-0DAE-5F25-BD331F2207FC}"/>
              </a:ext>
            </a:extLst>
          </p:cNvPr>
          <p:cNvSpPr>
            <a:spLocks noGrp="1"/>
          </p:cNvSpPr>
          <p:nvPr>
            <p:ph type="dt" sz="half" idx="10"/>
          </p:nvPr>
        </p:nvSpPr>
        <p:spPr>
          <a:xfrm>
            <a:off x="838200" y="6356350"/>
            <a:ext cx="2743200" cy="365125"/>
          </a:xfrm>
        </p:spPr>
        <p:txBody>
          <a:bodyPr/>
          <a:lstStyle/>
          <a:p>
            <a:r>
              <a:rPr lang="en-US" dirty="0"/>
              <a:t>20XX</a:t>
            </a:r>
          </a:p>
        </p:txBody>
      </p:sp>
      <p:sp>
        <p:nvSpPr>
          <p:cNvPr id="49" name="Footer Placeholder 48">
            <a:extLst>
              <a:ext uri="{FF2B5EF4-FFF2-40B4-BE49-F238E27FC236}">
                <a16:creationId xmlns:a16="http://schemas.microsoft.com/office/drawing/2014/main" id="{55F1E53C-88A9-BD35-0062-D44F5965B2F5}"/>
              </a:ext>
            </a:extLst>
          </p:cNvPr>
          <p:cNvSpPr>
            <a:spLocks noGrp="1"/>
          </p:cNvSpPr>
          <p:nvPr>
            <p:ph type="ftr" sz="quarter" idx="11"/>
          </p:nvPr>
        </p:nvSpPr>
        <p:spPr>
          <a:xfrm>
            <a:off x="4038600" y="6356350"/>
            <a:ext cx="4114800" cy="365125"/>
          </a:xfrm>
        </p:spPr>
        <p:txBody>
          <a:bodyPr/>
          <a:lstStyle/>
          <a:p>
            <a:r>
              <a:rPr lang="en-US" dirty="0"/>
              <a:t>Pitch deck title</a:t>
            </a:r>
          </a:p>
        </p:txBody>
      </p:sp>
      <p:sp>
        <p:nvSpPr>
          <p:cNvPr id="50" name="Slide Number Placeholder 49">
            <a:extLst>
              <a:ext uri="{FF2B5EF4-FFF2-40B4-BE49-F238E27FC236}">
                <a16:creationId xmlns:a16="http://schemas.microsoft.com/office/drawing/2014/main" id="{D9E00684-3B0B-1C7C-27F2-35C620B6DDA8}"/>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6</a:t>
            </a:fld>
            <a:endParaRPr lang="en-US" dirty="0"/>
          </a:p>
        </p:txBody>
      </p:sp>
    </p:spTree>
    <p:extLst>
      <p:ext uri="{BB962C8B-B14F-4D97-AF65-F5344CB8AC3E}">
        <p14:creationId xmlns:p14="http://schemas.microsoft.com/office/powerpoint/2010/main" val="248867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791F2-93BE-92A9-E68D-CD9A62753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6EA23-6960-54DB-1A74-D7C3587A5394}"/>
              </a:ext>
            </a:extLst>
          </p:cNvPr>
          <p:cNvSpPr>
            <a:spLocks noGrp="1"/>
          </p:cNvSpPr>
          <p:nvPr>
            <p:ph type="title"/>
          </p:nvPr>
        </p:nvSpPr>
        <p:spPr>
          <a:xfrm>
            <a:off x="572756" y="365125"/>
            <a:ext cx="10932531" cy="5261952"/>
          </a:xfrm>
        </p:spPr>
        <p:txBody>
          <a:bodyPr>
            <a:normAutofit fontScale="90000"/>
          </a:bodyPr>
          <a:lstStyle/>
          <a:p>
            <a:pPr marL="285750" indent="-285750">
              <a:buFont typeface="Wingdings" panose="05000000000000000000" pitchFamily="2" charset="2"/>
              <a:buChar char="v"/>
            </a:pPr>
            <a:r>
              <a:rPr lang="en-US" dirty="0"/>
              <a:t>Responses to a Conflict</a:t>
            </a:r>
            <a:br>
              <a:rPr lang="en-US" sz="2400" dirty="0"/>
            </a:br>
            <a:br>
              <a:rPr lang="en-US" sz="2400" dirty="0"/>
            </a:br>
            <a:r>
              <a:rPr lang="en-US" sz="2400" b="1" dirty="0"/>
              <a:t>Attack</a:t>
            </a:r>
            <a:r>
              <a:rPr lang="en-US" sz="2400" dirty="0"/>
              <a:t>:  You “go after” the other person in an aggressive way.  You win through intimidation.  You put the other person in his/her place.  You get back at that person.  You get what you want with little regard for the other person’s rights or feelings.  You probably harm your relationship with that person.</a:t>
            </a:r>
            <a:br>
              <a:rPr lang="en-US" sz="2400" dirty="0"/>
            </a:br>
            <a:br>
              <a:rPr lang="en-US" sz="2400" dirty="0"/>
            </a:br>
            <a:r>
              <a:rPr lang="en-US" sz="2400" b="1" dirty="0"/>
              <a:t>Surrender</a:t>
            </a:r>
            <a:r>
              <a:rPr lang="en-US" sz="2400" dirty="0"/>
              <a:t>:  You give in.  You let the other person win.  You submit to the other’s wishes.  You respect the other person’s needs more than you respect your own needs.  The other person is happy with you, but you resent them and are likely to find ways to get back at them later.</a:t>
            </a:r>
            <a:br>
              <a:rPr lang="en-US" sz="2400" dirty="0"/>
            </a:br>
            <a:br>
              <a:rPr lang="en-US" sz="2400" dirty="0"/>
            </a:br>
            <a:r>
              <a:rPr lang="en-US" sz="2400" b="1" dirty="0"/>
              <a:t>Assertion</a:t>
            </a:r>
            <a:r>
              <a:rPr lang="en-US" sz="2400" dirty="0"/>
              <a:t>:  You stand up for your rights, but you also show respect for the other person.  You respond with firmness, but also with courtesy.  You neither attack nor surrender.  The results are likely to be:  the other person will respect you, your self-esteem increases, and the two of you work out an agreeable solution to the conflict.</a:t>
            </a:r>
            <a:br>
              <a:rPr lang="en-US" sz="2400" dirty="0"/>
            </a:br>
            <a:endParaRPr lang="en-US" sz="2400" dirty="0"/>
          </a:p>
        </p:txBody>
      </p:sp>
      <p:pic>
        <p:nvPicPr>
          <p:cNvPr id="40" name="Picture Placeholder 39" descr="ceramic flower pots&#10;">
            <a:extLst>
              <a:ext uri="{FF2B5EF4-FFF2-40B4-BE49-F238E27FC236}">
                <a16:creationId xmlns:a16="http://schemas.microsoft.com/office/drawing/2014/main" id="{F0C4BD03-5A42-5057-C3E9-54234799CFF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4" name="Date Placeholder 43">
            <a:extLst>
              <a:ext uri="{FF2B5EF4-FFF2-40B4-BE49-F238E27FC236}">
                <a16:creationId xmlns:a16="http://schemas.microsoft.com/office/drawing/2014/main" id="{27295C22-4F3A-B9B8-104D-55C8D7665CCC}"/>
              </a:ext>
            </a:extLst>
          </p:cNvPr>
          <p:cNvSpPr>
            <a:spLocks noGrp="1"/>
          </p:cNvSpPr>
          <p:nvPr>
            <p:ph type="dt" sz="half" idx="10"/>
          </p:nvPr>
        </p:nvSpPr>
        <p:spPr>
          <a:xfrm>
            <a:off x="838200" y="6356350"/>
            <a:ext cx="2743200" cy="365125"/>
          </a:xfrm>
        </p:spPr>
        <p:txBody>
          <a:bodyPr/>
          <a:lstStyle/>
          <a:p>
            <a:r>
              <a:rPr lang="en-US"/>
              <a:t>20XX</a:t>
            </a:r>
            <a:endParaRPr lang="en-US" dirty="0"/>
          </a:p>
        </p:txBody>
      </p:sp>
      <p:sp>
        <p:nvSpPr>
          <p:cNvPr id="45" name="Footer Placeholder 44">
            <a:extLst>
              <a:ext uri="{FF2B5EF4-FFF2-40B4-BE49-F238E27FC236}">
                <a16:creationId xmlns:a16="http://schemas.microsoft.com/office/drawing/2014/main" id="{ADF76517-F7A7-8748-B389-3A320047A3E1}"/>
              </a:ext>
            </a:extLst>
          </p:cNvPr>
          <p:cNvSpPr>
            <a:spLocks noGrp="1"/>
          </p:cNvSpPr>
          <p:nvPr>
            <p:ph type="ftr" sz="quarter" idx="11"/>
          </p:nvPr>
        </p:nvSpPr>
        <p:spPr>
          <a:xfrm>
            <a:off x="4038600" y="6356350"/>
            <a:ext cx="4114800" cy="365125"/>
          </a:xfrm>
        </p:spPr>
        <p:txBody>
          <a:bodyPr/>
          <a:lstStyle/>
          <a:p>
            <a:r>
              <a:rPr lang="en-US"/>
              <a:t>Pitch deck title</a:t>
            </a:r>
            <a:endParaRPr lang="en-US" dirty="0"/>
          </a:p>
        </p:txBody>
      </p:sp>
      <p:sp>
        <p:nvSpPr>
          <p:cNvPr id="46" name="Slide Number Placeholder 45">
            <a:extLst>
              <a:ext uri="{FF2B5EF4-FFF2-40B4-BE49-F238E27FC236}">
                <a16:creationId xmlns:a16="http://schemas.microsoft.com/office/drawing/2014/main" id="{B1A041F8-9B34-AF0E-D99C-D88655DFB446}"/>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7</a:t>
            </a:fld>
            <a:endParaRPr lang="en-US" dirty="0"/>
          </a:p>
        </p:txBody>
      </p:sp>
    </p:spTree>
    <p:extLst>
      <p:ext uri="{BB962C8B-B14F-4D97-AF65-F5344CB8AC3E}">
        <p14:creationId xmlns:p14="http://schemas.microsoft.com/office/powerpoint/2010/main" val="306043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B168D-1EC0-ED5B-D634-53759364AD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5E5346-57BD-4546-292A-BC9FC5BEA4AE}"/>
              </a:ext>
            </a:extLst>
          </p:cNvPr>
          <p:cNvSpPr>
            <a:spLocks noGrp="1"/>
          </p:cNvSpPr>
          <p:nvPr>
            <p:ph type="title"/>
          </p:nvPr>
        </p:nvSpPr>
        <p:spPr>
          <a:xfrm>
            <a:off x="838200" y="365125"/>
            <a:ext cx="10517187" cy="4890163"/>
          </a:xfrm>
        </p:spPr>
        <p:txBody>
          <a:bodyPr>
            <a:normAutofit fontScale="90000"/>
          </a:bodyPr>
          <a:lstStyle/>
          <a:p>
            <a:pPr marL="571500" indent="-571500">
              <a:buFont typeface="Wingdings" panose="05000000000000000000" pitchFamily="2" charset="2"/>
              <a:buChar char="v"/>
            </a:pPr>
            <a:r>
              <a:rPr lang="en-US" sz="4000" dirty="0"/>
              <a:t>Basic Conflict Resolution Procedure</a:t>
            </a:r>
            <a:br>
              <a:rPr lang="en-US" sz="2400" dirty="0"/>
            </a:br>
            <a:br>
              <a:rPr lang="en-US" sz="2400" dirty="0"/>
            </a:br>
            <a:r>
              <a:rPr lang="en-US" sz="2400" dirty="0"/>
              <a:t>Use active listening to determine how the other person sees the conflict.</a:t>
            </a:r>
            <a:br>
              <a:rPr lang="en-US" sz="2400" dirty="0"/>
            </a:br>
            <a:br>
              <a:rPr lang="en-US" sz="2400" dirty="0"/>
            </a:br>
            <a:r>
              <a:rPr lang="en-US" sz="2400" dirty="0"/>
              <a:t>Then, describe how you see the situation.</a:t>
            </a:r>
            <a:br>
              <a:rPr lang="en-US" sz="2400" dirty="0"/>
            </a:br>
            <a:br>
              <a:rPr lang="en-US" sz="2400" dirty="0"/>
            </a:br>
            <a:r>
              <a:rPr lang="en-US" sz="2400" dirty="0"/>
              <a:t>Ask the other person to explain what s/he wants.</a:t>
            </a:r>
            <a:br>
              <a:rPr lang="en-US" sz="2400" dirty="0"/>
            </a:br>
            <a:br>
              <a:rPr lang="en-US" sz="2400" dirty="0"/>
            </a:br>
            <a:r>
              <a:rPr lang="en-US" sz="2400" dirty="0"/>
              <a:t>Tell the other person what you want.</a:t>
            </a:r>
            <a:br>
              <a:rPr lang="en-US" sz="2400" dirty="0"/>
            </a:br>
            <a:br>
              <a:rPr lang="en-US" sz="2400" dirty="0"/>
            </a:br>
            <a:r>
              <a:rPr lang="en-US" sz="2400" dirty="0"/>
              <a:t>Seek a solution that both can agree to.</a:t>
            </a:r>
            <a:br>
              <a:rPr lang="en-US" sz="2400" dirty="0"/>
            </a:br>
            <a:br>
              <a:rPr lang="en-US" sz="2400" dirty="0"/>
            </a:br>
            <a:r>
              <a:rPr lang="en-US" sz="2400" dirty="0"/>
              <a:t>Make an agenda.</a:t>
            </a:r>
            <a:br>
              <a:rPr lang="en-US" sz="2400" dirty="0"/>
            </a:br>
            <a:endParaRPr lang="en-US" sz="2400" dirty="0"/>
          </a:p>
        </p:txBody>
      </p:sp>
      <p:pic>
        <p:nvPicPr>
          <p:cNvPr id="24" name="Picture Placeholder 23" descr="photo of various succulents">
            <a:extLst>
              <a:ext uri="{FF2B5EF4-FFF2-40B4-BE49-F238E27FC236}">
                <a16:creationId xmlns:a16="http://schemas.microsoft.com/office/drawing/2014/main" id="{054576E1-C54B-5873-E2C7-53265852DFE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8" name="Date Placeholder 47">
            <a:extLst>
              <a:ext uri="{FF2B5EF4-FFF2-40B4-BE49-F238E27FC236}">
                <a16:creationId xmlns:a16="http://schemas.microsoft.com/office/drawing/2014/main" id="{C736C982-41B7-78A1-7F54-CBF48795C9A3}"/>
              </a:ext>
            </a:extLst>
          </p:cNvPr>
          <p:cNvSpPr>
            <a:spLocks noGrp="1"/>
          </p:cNvSpPr>
          <p:nvPr>
            <p:ph type="dt" sz="half" idx="10"/>
          </p:nvPr>
        </p:nvSpPr>
        <p:spPr>
          <a:xfrm>
            <a:off x="838200" y="6356350"/>
            <a:ext cx="2743200" cy="365125"/>
          </a:xfrm>
        </p:spPr>
        <p:txBody>
          <a:bodyPr/>
          <a:lstStyle/>
          <a:p>
            <a:r>
              <a:rPr lang="en-US" dirty="0"/>
              <a:t>20XX</a:t>
            </a:r>
          </a:p>
        </p:txBody>
      </p:sp>
      <p:sp>
        <p:nvSpPr>
          <p:cNvPr id="49" name="Footer Placeholder 48">
            <a:extLst>
              <a:ext uri="{FF2B5EF4-FFF2-40B4-BE49-F238E27FC236}">
                <a16:creationId xmlns:a16="http://schemas.microsoft.com/office/drawing/2014/main" id="{BD8B4F0C-7662-215E-C1E0-924619479E37}"/>
              </a:ext>
            </a:extLst>
          </p:cNvPr>
          <p:cNvSpPr>
            <a:spLocks noGrp="1"/>
          </p:cNvSpPr>
          <p:nvPr>
            <p:ph type="ftr" sz="quarter" idx="11"/>
          </p:nvPr>
        </p:nvSpPr>
        <p:spPr>
          <a:xfrm>
            <a:off x="4038600" y="6356350"/>
            <a:ext cx="4114800" cy="365125"/>
          </a:xfrm>
        </p:spPr>
        <p:txBody>
          <a:bodyPr/>
          <a:lstStyle/>
          <a:p>
            <a:r>
              <a:rPr lang="en-US" dirty="0"/>
              <a:t>Pitch deck title</a:t>
            </a:r>
          </a:p>
        </p:txBody>
      </p:sp>
      <p:sp>
        <p:nvSpPr>
          <p:cNvPr id="50" name="Slide Number Placeholder 49">
            <a:extLst>
              <a:ext uri="{FF2B5EF4-FFF2-40B4-BE49-F238E27FC236}">
                <a16:creationId xmlns:a16="http://schemas.microsoft.com/office/drawing/2014/main" id="{E8EE3C0F-4869-1AB3-2631-EC6A0B2D27AE}"/>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8</a:t>
            </a:fld>
            <a:endParaRPr lang="en-US" dirty="0"/>
          </a:p>
        </p:txBody>
      </p:sp>
    </p:spTree>
    <p:extLst>
      <p:ext uri="{BB962C8B-B14F-4D97-AF65-F5344CB8AC3E}">
        <p14:creationId xmlns:p14="http://schemas.microsoft.com/office/powerpoint/2010/main" val="369385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0F667-E975-5AD5-3FCB-B8C039D71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79ED6-457E-13B2-B2E9-9395F0366A0F}"/>
              </a:ext>
            </a:extLst>
          </p:cNvPr>
          <p:cNvSpPr>
            <a:spLocks noGrp="1"/>
          </p:cNvSpPr>
          <p:nvPr>
            <p:ph type="title"/>
          </p:nvPr>
        </p:nvSpPr>
        <p:spPr>
          <a:xfrm>
            <a:off x="572756" y="365125"/>
            <a:ext cx="10932531" cy="5261952"/>
          </a:xfrm>
        </p:spPr>
        <p:txBody>
          <a:bodyPr>
            <a:normAutofit fontScale="90000"/>
          </a:bodyPr>
          <a:lstStyle/>
          <a:p>
            <a:pPr marL="285750" indent="-285750">
              <a:buFont typeface="Wingdings" panose="05000000000000000000" pitchFamily="2" charset="2"/>
              <a:buChar char="v"/>
            </a:pPr>
            <a:r>
              <a:rPr lang="en-US" sz="4000" dirty="0"/>
              <a:t>Guidelines for Active Listening</a:t>
            </a:r>
            <a:br>
              <a:rPr lang="en-US" sz="2400" dirty="0"/>
            </a:br>
            <a:br>
              <a:rPr lang="en-US" sz="2400" dirty="0"/>
            </a:br>
            <a:r>
              <a:rPr lang="en-US" sz="2400" dirty="0"/>
              <a:t>Keep the focus of the conversation on the speaker.  Do not steal the spotlight by talking about your own experiences, giving advice, making interpretations, or offering suggestions.  Keep the speaker in center stage.</a:t>
            </a:r>
            <a:br>
              <a:rPr lang="en-US" sz="2400" dirty="0"/>
            </a:br>
            <a:br>
              <a:rPr lang="en-US" sz="2400" dirty="0"/>
            </a:br>
            <a:r>
              <a:rPr lang="en-US" sz="2400" dirty="0"/>
              <a:t>Look directly at the speaker.</a:t>
            </a:r>
            <a:br>
              <a:rPr lang="en-US" sz="2400" dirty="0"/>
            </a:br>
            <a:br>
              <a:rPr lang="en-US" sz="2400" dirty="0"/>
            </a:br>
            <a:r>
              <a:rPr lang="en-US" sz="2400" dirty="0"/>
              <a:t>Nod your head and say “uh-huh” or “umm” from time to time to signal that you are paying attention.</a:t>
            </a:r>
            <a:br>
              <a:rPr lang="en-US" sz="2400" dirty="0"/>
            </a:br>
            <a:br>
              <a:rPr lang="en-US" sz="2400" dirty="0"/>
            </a:br>
            <a:r>
              <a:rPr lang="en-US" sz="2400" dirty="0"/>
              <a:t>Don’t be afraid of the silence.  When the speaker pauses, resist the impulse to fill the silence.  The speaker will eventually continue talking when it is apparent that you are patient and willing to continue listening.</a:t>
            </a:r>
            <a:br>
              <a:rPr lang="en-US" sz="2400" dirty="0"/>
            </a:br>
            <a:br>
              <a:rPr lang="en-US" sz="2400" dirty="0"/>
            </a:br>
            <a:r>
              <a:rPr lang="en-US" sz="2400" dirty="0"/>
              <a:t>Draw out the speaker with questions.  Use open-ended questions to encourage the speaker to talk.  Not – “Did you like that?”, but rather – “What did you think about that?”</a:t>
            </a:r>
            <a:br>
              <a:rPr lang="en-US" sz="2400" dirty="0"/>
            </a:br>
            <a:endParaRPr lang="en-US" sz="2400" dirty="0"/>
          </a:p>
        </p:txBody>
      </p:sp>
      <p:pic>
        <p:nvPicPr>
          <p:cNvPr id="40" name="Picture Placeholder 39" descr="ceramic flower pots&#10;">
            <a:extLst>
              <a:ext uri="{FF2B5EF4-FFF2-40B4-BE49-F238E27FC236}">
                <a16:creationId xmlns:a16="http://schemas.microsoft.com/office/drawing/2014/main" id="{648E6251-A903-D2A8-FFA3-A9F7C9F13FE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524" y="5943600"/>
            <a:ext cx="12188952" cy="914400"/>
          </a:xfrm>
        </p:spPr>
      </p:pic>
      <p:sp>
        <p:nvSpPr>
          <p:cNvPr id="44" name="Date Placeholder 43">
            <a:extLst>
              <a:ext uri="{FF2B5EF4-FFF2-40B4-BE49-F238E27FC236}">
                <a16:creationId xmlns:a16="http://schemas.microsoft.com/office/drawing/2014/main" id="{F9EA455C-C2FC-58C2-19D3-94069D9B82DC}"/>
              </a:ext>
            </a:extLst>
          </p:cNvPr>
          <p:cNvSpPr>
            <a:spLocks noGrp="1"/>
          </p:cNvSpPr>
          <p:nvPr>
            <p:ph type="dt" sz="half" idx="10"/>
          </p:nvPr>
        </p:nvSpPr>
        <p:spPr>
          <a:xfrm>
            <a:off x="838200" y="6356350"/>
            <a:ext cx="2743200" cy="365125"/>
          </a:xfrm>
        </p:spPr>
        <p:txBody>
          <a:bodyPr/>
          <a:lstStyle/>
          <a:p>
            <a:r>
              <a:rPr lang="en-US"/>
              <a:t>20XX</a:t>
            </a:r>
            <a:endParaRPr lang="en-US" dirty="0"/>
          </a:p>
        </p:txBody>
      </p:sp>
      <p:sp>
        <p:nvSpPr>
          <p:cNvPr id="45" name="Footer Placeholder 44">
            <a:extLst>
              <a:ext uri="{FF2B5EF4-FFF2-40B4-BE49-F238E27FC236}">
                <a16:creationId xmlns:a16="http://schemas.microsoft.com/office/drawing/2014/main" id="{3EA1C190-3A38-209A-83BD-DA4BD65A3CED}"/>
              </a:ext>
            </a:extLst>
          </p:cNvPr>
          <p:cNvSpPr>
            <a:spLocks noGrp="1"/>
          </p:cNvSpPr>
          <p:nvPr>
            <p:ph type="ftr" sz="quarter" idx="11"/>
          </p:nvPr>
        </p:nvSpPr>
        <p:spPr>
          <a:xfrm>
            <a:off x="4038600" y="6356350"/>
            <a:ext cx="4114800" cy="365125"/>
          </a:xfrm>
        </p:spPr>
        <p:txBody>
          <a:bodyPr/>
          <a:lstStyle/>
          <a:p>
            <a:r>
              <a:rPr lang="en-US"/>
              <a:t>Pitch deck title</a:t>
            </a:r>
            <a:endParaRPr lang="en-US" dirty="0"/>
          </a:p>
        </p:txBody>
      </p:sp>
      <p:sp>
        <p:nvSpPr>
          <p:cNvPr id="46" name="Slide Number Placeholder 45">
            <a:extLst>
              <a:ext uri="{FF2B5EF4-FFF2-40B4-BE49-F238E27FC236}">
                <a16:creationId xmlns:a16="http://schemas.microsoft.com/office/drawing/2014/main" id="{DCD1B9A7-47C4-7277-B168-0FD46F5AC2D1}"/>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3475827383"/>
      </p:ext>
    </p:extLst>
  </p:cSld>
  <p:clrMapOvr>
    <a:masterClrMapping/>
  </p:clrMapOvr>
</p:sld>
</file>

<file path=ppt/theme/theme1.xml><?xml version="1.0" encoding="utf-8"?>
<a:theme xmlns:a="http://schemas.openxmlformats.org/drawingml/2006/main" name="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 Pitch Deck_tm66722518_Win32_JB_SL_v3" id="{5E663E60-9241-454F-9D79-FA28B6B8E2E6}" vid="{C89703AC-DCB6-4757-83A4-6B2EB7B7FA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88140-B977-44ED-8877-83D5BCE76393}">
  <ds:schemaRefs>
    <ds:schemaRef ds:uri="http://schemas.microsoft.com/sharepoint/v3/contenttype/forms"/>
  </ds:schemaRefs>
</ds:datastoreItem>
</file>

<file path=customXml/itemProps2.xml><?xml version="1.0" encoding="utf-8"?>
<ds:datastoreItem xmlns:ds="http://schemas.openxmlformats.org/officeDocument/2006/customXml" ds:itemID="{DBE6AE0A-D4B0-4A5B-9359-3C20E0AE6F6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B935DE4F-C654-46B5-9D7A-C349B80D2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Light sales pitch presentation</Template>
  <TotalTime>439</TotalTime>
  <Words>1801</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Bodoni MT</vt:lpstr>
      <vt:lpstr>Calibri</vt:lpstr>
      <vt:lpstr>Source Sans Pro Light</vt:lpstr>
      <vt:lpstr>Times New Roman</vt:lpstr>
      <vt:lpstr>Wingdings</vt:lpstr>
      <vt:lpstr>Custom</vt:lpstr>
      <vt:lpstr>Basic Confrontation Strategies</vt:lpstr>
      <vt:lpstr>First, Let’s RELAX</vt:lpstr>
      <vt:lpstr>You have just arrived for your shift at the Rotary Fundraiser.  You are dreading it because you are simply exhausted.  You haven’t had enough sleep because you have been taking care of a sick parent who is really demanding.  Of course you love this person, but they have been driving you crazy.  You were running late to the event, and in your rush to get ready, you stubbed your toe on the leg of your bed.  It still hurts when you walk.  Not bad, but it is really annoying.  After you get there, you go to say hello to your fellow members.  The first person you say “hi” to responds, “You’re late.” with a scowl and walks away.    You approach the next person.  She is leaned against the wall texting and doesn’t look up.  Eventually you say “So, what can I do to help?”  She looks up in exasperation and says, “If you bothered to come to the committee meeting you would know,” then waves her hand at the assignment sheet and starts talking to someone else. You feel your emotions start to stir.  You overhear her laughing and telling that person, “Yeah, the inmates are running the asylum around here.”  You start doing your task and are getting into the groove when she comes over to say you are doing this wrong.  You respond that it is working just fine, but she tells you she has been doing this for years and you need to do it the way she tells you.  Think about what you are feeling.  Honestly feel those emotions and identify them.   After thinking about if for a few minutes, you decide you need to confront the situation and walk over to her.  When you get to her, she looks at you, rolls her eyes, and turns away to continue her conversation.  How does it feel to be ignored? You say, “We need to talk about something.”  She then steps into your space, puffs out her chest and says, “Listen, I’m the one in charge here.  If you can’t handle that, then you can  leave.”  Picture this situation.  What does it look like?  What do you do now?   It is time to come back to the present.  When I say “three” you will open your eyes and remember all the things you saw and felt.  One-Two-Three. (clap hands) open your eyes.</vt:lpstr>
      <vt:lpstr>Four basic elements of a confrontation:  A description of a specific behavior – “You have been speaking to me like I was your employee rather than like a friend.”  A statement of your feelings – “I am angry because you trying to make me feel stupid and irresponsible and I am neither.”  A statement of consequences – “If you keep doing this, I may need to leave the club.”  An attempt to open communication – “I do understand that this event is stressful.  Are you OK?”</vt:lpstr>
      <vt:lpstr>Helpful Strategies  Be simple and direct.  Assess your vulnerability throughout a confrontation and decide if you need a witness present.  You should never put yourself in a position of physical harm, emotional or personal abuse.  Know the facts regarding the behavior you are confronting.  Confront behaviors, not individuals.  Specify what behaviors are causing a problem and help the individual understand that s/he is not a bad person, but their behavior is a problem.</vt:lpstr>
      <vt:lpstr>Helpful Strategies Continued  Address inappropriate behavior as soon as possible.  Try to confront a behavior while it is occurring.  If the individual is excessively angry, stop the current inappropriate behavior and save the longer confrontation for the next day.   Stick to the issue.  Don’t let the person bring in outside circumstances or turn the situation around and begin discussing your behavior (what-aboutism).  Follow-up the confrontation.  If you avoid someone after a confrontation, tension will build between you.  After the incident you need to indicate by your behavior that you were confronting the specific behavior and are not holding a grudge against the individual.  This will communicate that you are concerned, and will open the door to discussing the issues that may be contributing to the inappropriate behavior; family problems, money woes, health concerns, hurt feelings, etc. </vt:lpstr>
      <vt:lpstr>Responses to a Conflict  Attack:  You “go after” the other person in an aggressive way.  You win through intimidation.  You put the other person in his/her place.  You get back at that person.  You get what you want with little regard for the other person’s rights or feelings.  You probably harm your relationship with that person.  Surrender:  You give in.  You let the other person win.  You submit to the other’s wishes.  You respect the other person’s needs more than you respect your own needs.  The other person is happy with you, but you resent them and are likely to find ways to get back at them later.  Assertion:  You stand up for your rights, but you also show respect for the other person.  You respond with firmness, but also with courtesy.  You neither attack nor surrender.  The results are likely to be:  the other person will respect you, your self-esteem increases, and the two of you work out an agreeable solution to the conflict. </vt:lpstr>
      <vt:lpstr>Basic Conflict Resolution Procedure  Use active listening to determine how the other person sees the conflict.  Then, describe how you see the situation.  Ask the other person to explain what s/he wants.  Tell the other person what you want.  Seek a solution that both can agree to.  Make an agenda. </vt:lpstr>
      <vt:lpstr>Guidelines for Active Listening  Keep the focus of the conversation on the speaker.  Do not steal the spotlight by talking about your own experiences, giving advice, making interpretations, or offering suggestions.  Keep the speaker in center stage.  Look directly at the speaker.  Nod your head and say “uh-huh” or “umm” from time to time to signal that you are paying attention.  Don’t be afraid of the silence.  When the speaker pauses, resist the impulse to fill the silence.  The speaker will eventually continue talking when it is apparent that you are patient and willing to continue listening.  Draw out the speaker with questions.  Use open-ended questions to encourage the speaker to talk.  Not – “Did you like that?”, but rather – “What did you think about that?” </vt:lpstr>
      <vt:lpstr>Guidelines for Active Listening Cont.  Do not use questions to lead the speaker to see things your way.  Leading questions discourage the speaker and s/he may interpret this as you do not actually want their point of view.  Restate or summarize what you have heard.  Such summaries often start with such phrases as:  “So what you’re saying is…”, “If I am hearing your right…”, “Let me make sure I understand, what you want to happen is…”.    Respond to feeling messages.  Show that you understand how the person is feeling as well as what s/he is saying.  Such statements might begin with:  “You seem pretty angry about…”,  “That sounds scary…”.  Delay expressing your agreement or disagreement with the speaker until you have understood as much as you can about the way s/he views things. </vt:lpstr>
      <vt:lpstr>Professionalism While Confronting  Open-mindedly assessing a confrontation may reveal it as a simple difference in values, opinions, upbringing, or style.  Your way is not the only way.  There really are three sides to every story – Yours, Theirs, Reality  When a person is put down, criticized, given orders, preached to, or moralized to; the chances of them changing their behavior is nearly zero.  Try to confront on a rational rather than an emotional basis.  People do not learn by being put on the defensive.  Try to show understanding of their situation.   </vt:lpstr>
      <vt:lpstr>Professionalism While Confronting Cont.  To disallow a person’s anger may heighten its intensity.  Try to acknowledge the person’s right to their own feelings.  Try to understand what is motivating the behavior.  Why is s/he doing this?  No decision is ever final.  If you are given new information that changes how you look at the situation, do not hesitate to change a previous decision.    It is OK to admit that you do not understand the situation or know how to handle it and ask for help.  Your role in confronting is to help change behavior, not to punish or shame individuals.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Confrontation Strategies</dc:title>
  <dc:creator>Randall Bishop</dc:creator>
  <cp:lastModifiedBy>Randall Bishop</cp:lastModifiedBy>
  <cp:revision>2</cp:revision>
  <dcterms:created xsi:type="dcterms:W3CDTF">2024-02-08T16:18:56Z</dcterms:created>
  <dcterms:modified xsi:type="dcterms:W3CDTF">2024-04-25T19:21:10Z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