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  <p:sldId id="258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4082" autoAdjust="0"/>
    <p:restoredTop sz="94660"/>
  </p:normalViewPr>
  <p:slideViewPr>
    <p:cSldViewPr snapToGrid="0">
      <p:cViewPr varScale="1">
        <p:scale>
          <a:sx n="43" d="100"/>
          <a:sy n="43" d="100"/>
        </p:scale>
        <p:origin x="33" y="106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4182F8-DF94-4335-8DC3-31487E83EE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5244BDA-3E55-4EA3-A0C2-18B4570BEA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69864D-AA1C-4520-8159-D964129881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3859-F014-46FA-AEE1-23FF88335221}" type="datetimeFigureOut">
              <a:rPr lang="en-US" smtClean="0"/>
              <a:t>9/3/2020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087EFD-7EBA-4C2A-A940-409D8A0120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ABF1B9-F590-4139-A56B-5F1BFEE5C1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70474-76F8-4E9E-8EDA-CFAB38CFE0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55308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3E07E0-9480-4EE9-9056-CE727E4291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94FB420-604A-4159-B0FC-38AB7011DE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0F570C-592A-4153-9565-10D3FCF844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3859-F014-46FA-AEE1-23FF88335221}" type="datetimeFigureOut">
              <a:rPr lang="en-US" smtClean="0"/>
              <a:t>9/3/2020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DE4F27-C8A4-45CD-964B-C5FECF37B2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9F3956-6B4D-4724-A20A-79F3B1FDD9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70474-76F8-4E9E-8EDA-CFAB38CFE0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0974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B6971E6-DB16-4B87-BF5A-FB6C797EDA7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5E4D773-6278-4A68-9AA1-BE85885F51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8C9BBC-DBA9-460C-B20D-A19A6D0E42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3859-F014-46FA-AEE1-23FF88335221}" type="datetimeFigureOut">
              <a:rPr lang="en-US" smtClean="0"/>
              <a:t>9/3/2020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15AC6D-9903-42D9-BE12-5E5283B573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D2B9CA-04EC-43E8-A881-BAB76FFB2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70474-76F8-4E9E-8EDA-CFAB38CFE0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752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D60635-B67F-4AA6-84C0-F2491A655C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12A6F6-4D9A-4D91-AB21-8D1DED86D8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6756AC-9186-47BA-984C-0F51A49DE5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3859-F014-46FA-AEE1-23FF88335221}" type="datetimeFigureOut">
              <a:rPr lang="en-US" smtClean="0"/>
              <a:t>9/3/2020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68B8A9-DF1B-459B-A14E-16BE8D9649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58D49F-634A-4CF2-A255-3CA412BE59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70474-76F8-4E9E-8EDA-CFAB38CFE0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18032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A1473A-60CB-4DA4-8D92-B076583A22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CC955B-4540-40D1-ACDD-FAE956ECE7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25CFE4-89A3-40F6-956B-0B45541394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3859-F014-46FA-AEE1-23FF88335221}" type="datetimeFigureOut">
              <a:rPr lang="en-US" smtClean="0"/>
              <a:t>9/3/2020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DD2B8C-5227-4190-8D26-BB9C5BE8C7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B001FB-0812-4F92-B27E-4222DDD775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70474-76F8-4E9E-8EDA-CFAB38CFE0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0700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2BFFFC-375D-48BF-AF5D-776E932CC1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62A61D-2E33-4B96-9F6B-09E0D9FC6D1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315EC2E-4C91-4FFA-9ABE-B5C685B1CA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2E517E-1736-4772-856D-928EAC7046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3859-F014-46FA-AEE1-23FF88335221}" type="datetimeFigureOut">
              <a:rPr lang="en-US" smtClean="0"/>
              <a:t>9/3/2020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316552-E86C-440E-ABCD-E57BB18226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F8C0CC5-6236-433C-91A7-4FA2375CF5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70474-76F8-4E9E-8EDA-CFAB38CFE0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84577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FBE7CE-D894-4B92-AF4C-99EDF4B829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BB604E-2A29-42AF-B733-F9F543DDDD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28BD321-03F6-49BE-A2B0-C7ABC953C1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BE3EB1F-4FA7-4BD1-B999-84AEC816079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9794E24-323A-47FE-8423-28DC174D480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D93EDBF-7F10-414E-9834-8F5EE1864E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3859-F014-46FA-AEE1-23FF88335221}" type="datetimeFigureOut">
              <a:rPr lang="en-US" smtClean="0"/>
              <a:t>9/3/2020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9E4A2C1-CA0C-44DB-BB9B-A001CBC6F4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1A5C4E2-3FD9-46DC-AD24-E533D445F1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70474-76F8-4E9E-8EDA-CFAB38CFE0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05819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881193-BF16-44BE-9D83-EDBC2B4603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C89AD35-4BF7-4194-8D56-0B092A9CC0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3859-F014-46FA-AEE1-23FF88335221}" type="datetimeFigureOut">
              <a:rPr lang="en-US" smtClean="0"/>
              <a:t>9/3/2020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1B6CE2D-D261-4F7E-959D-C6D1C53276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DF0434-7E6E-4A58-B29A-370DC2AFED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70474-76F8-4E9E-8EDA-CFAB38CFE0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8039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4EBC4A6-ED96-498F-9360-0739463400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3859-F014-46FA-AEE1-23FF88335221}" type="datetimeFigureOut">
              <a:rPr lang="en-US" smtClean="0"/>
              <a:t>9/3/2020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0FAD260-C6E7-42EE-95F3-BE81161483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7D1BEC-0949-48DD-9249-7C8E26147D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70474-76F8-4E9E-8EDA-CFAB38CFE0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49313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8195F7-8F0A-47C4-AA5E-2285B8CEDB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0963CF-1B48-4BC1-8C3C-D07A5970F0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F674FF9-62B2-433B-AA8E-DD93FE7492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4346B3-EB42-4C81-A800-9155CE5AD2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3859-F014-46FA-AEE1-23FF88335221}" type="datetimeFigureOut">
              <a:rPr lang="en-US" smtClean="0"/>
              <a:t>9/3/2020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5C6EECD-83BF-416C-A521-5D67CA5401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A90DB42-2C83-421C-A339-746FBC0978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70474-76F8-4E9E-8EDA-CFAB38CFE0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61376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D7D355-7504-4CF1-A7E7-D712E7581B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CEEAE6A-5612-4900-B1BB-D5DBB99349A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EFE3AC4-3672-4E1E-A631-5EC741F003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7D3123-7DF5-4F1D-B8A5-54413DFD75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3859-F014-46FA-AEE1-23FF88335221}" type="datetimeFigureOut">
              <a:rPr lang="en-US" smtClean="0"/>
              <a:t>9/3/2020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39A656C-4AF6-4278-9694-BE976C7968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2A545D-E715-4EB3-855E-4A466B34C6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70474-76F8-4E9E-8EDA-CFAB38CFE0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0640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31E3AF6-D11C-403A-AB12-BC5DB34860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7430F8-C771-4539-8E70-D7A6BF1640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38AF6D-880A-4C44-A4FB-E14767BDDBD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8A3859-F014-46FA-AEE1-23FF88335221}" type="datetimeFigureOut">
              <a:rPr lang="en-US" smtClean="0"/>
              <a:t>9/3/2020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021A88-CA52-463E-A0D1-94E7D418A6C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BCDC98-CCE5-4DAF-8A04-95B264BE5D7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A70474-76F8-4E9E-8EDA-CFAB38CFE0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05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9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5" name="Content Placeholder 4" descr="A picture containing text, map&#10;&#10;Description automatically generated">
            <a:extLst>
              <a:ext uri="{FF2B5EF4-FFF2-40B4-BE49-F238E27FC236}">
                <a16:creationId xmlns:a16="http://schemas.microsoft.com/office/drawing/2014/main" id="{61691675-6490-4A1B-A57A-C2A7BF98EC2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"/>
          <a:stretch/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03429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A screenshot of text&#10;&#10;Description automatically generated">
            <a:extLst>
              <a:ext uri="{FF2B5EF4-FFF2-40B4-BE49-F238E27FC236}">
                <a16:creationId xmlns:a16="http://schemas.microsoft.com/office/drawing/2014/main" id="{E8758FE2-E347-4CAA-A32D-2857458BA9D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1" b="2601"/>
          <a:stretch/>
        </p:blipFill>
        <p:spPr>
          <a:xfrm>
            <a:off x="321733" y="321733"/>
            <a:ext cx="11548534" cy="62145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767388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A3E5DE51BC8A34D92DDAB335E526FBA" ma:contentTypeVersion="12" ma:contentTypeDescription="Create a new document." ma:contentTypeScope="" ma:versionID="c52d899ee2a172d58a320f3e8b384356">
  <xsd:schema xmlns:xsd="http://www.w3.org/2001/XMLSchema" xmlns:xs="http://www.w3.org/2001/XMLSchema" xmlns:p="http://schemas.microsoft.com/office/2006/metadata/properties" xmlns:ns2="654c1e1f-29ef-4215-9578-fd79d82dd198" xmlns:ns3="1fad854a-7f92-4be1-ba6f-621cb390bc17" targetNamespace="http://schemas.microsoft.com/office/2006/metadata/properties" ma:root="true" ma:fieldsID="7ae4eed7ec1c1bf4ac99f550297f9ba8" ns2:_="" ns3:_="">
    <xsd:import namespace="654c1e1f-29ef-4215-9578-fd79d82dd198"/>
    <xsd:import namespace="1fad854a-7f92-4be1-ba6f-621cb390bc17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DateTaken" minOccurs="0"/>
                <xsd:element ref="ns3:MediaServiceLocation" minOccurs="0"/>
                <xsd:element ref="ns3:MediaServiceOCR" minOccurs="0"/>
                <xsd:element ref="ns3:MediaServiceEventHashCode" minOccurs="0"/>
                <xsd:element ref="ns3:MediaServiceGenerationTim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54c1e1f-29ef-4215-9578-fd79d82dd19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fad854a-7f92-4be1-ba6f-621cb390bc1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13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Location" ma:index="14" nillable="true" ma:displayName="MediaServiceLocation" ma:internalName="MediaServiceLocation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153FF29-D5F7-4296-9516-3F4AF81EDC60}">
  <ds:schemaRefs>
    <ds:schemaRef ds:uri="654c1e1f-29ef-4215-9578-fd79d82dd198"/>
    <ds:schemaRef ds:uri="http://purl.org/dc/elements/1.1/"/>
    <ds:schemaRef ds:uri="1fad854a-7f92-4be1-ba6f-621cb390bc17"/>
    <ds:schemaRef ds:uri="http://www.w3.org/XML/1998/namespace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940F3687-77E5-4700-BE01-421288D93DF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A5F94DD-4D1D-4D8A-85BA-E1F5CAF6909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54c1e1f-29ef-4215-9578-fd79d82dd198"/>
    <ds:schemaRef ds:uri="1fad854a-7f92-4be1-ba6f-621cb390bc1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Eric Boughman</dc:creator>
  <cp:lastModifiedBy>Eric Boughman</cp:lastModifiedBy>
  <cp:revision>1</cp:revision>
  <dcterms:created xsi:type="dcterms:W3CDTF">2020-08-27T15:04:14Z</dcterms:created>
  <dcterms:modified xsi:type="dcterms:W3CDTF">2020-09-03T13:02:16Z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0x010100DA3E5DE51BC8A34D92DDAB335E526FBA</vt:lpwstr>
  </property>
</Properties>
</file>