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82" autoAdjust="0"/>
    <p:restoredTop sz="94660"/>
  </p:normalViewPr>
  <p:slideViewPr>
    <p:cSldViewPr snapToGrid="0">
      <p:cViewPr varScale="1">
        <p:scale>
          <a:sx n="43" d="100"/>
          <a:sy n="43" d="100"/>
        </p:scale>
        <p:origin x="33" y="10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182F8-DF94-4335-8DC3-31487E83E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244BDA-3E55-4EA3-A0C2-18B4570BE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9864D-AA1C-4520-8159-D96412988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3859-F014-46FA-AEE1-23FF8833522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87EFD-7EBA-4C2A-A940-409D8A012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BF1B9-F590-4139-A56B-5F1BFEE5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0474-76F8-4E9E-8EDA-CFAB38C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3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E07E0-9480-4EE9-9056-CE727E429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4FB420-604A-4159-B0FC-38AB7011D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F570C-592A-4153-9565-10D3FCF8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3859-F014-46FA-AEE1-23FF8833522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E4F27-C8A4-45CD-964B-C5FECF37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F3956-6B4D-4724-A20A-79F3B1FDD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0474-76F8-4E9E-8EDA-CFAB38C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6971E6-DB16-4B87-BF5A-FB6C797EDA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4D773-6278-4A68-9AA1-BE85885F51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C9BBC-DBA9-460C-B20D-A19A6D0E4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3859-F014-46FA-AEE1-23FF8833522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5AC6D-9903-42D9-BE12-5E5283B57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2B9CA-04EC-43E8-A881-BAB76FFB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0474-76F8-4E9E-8EDA-CFAB38C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0635-B67F-4AA6-84C0-F2491A65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2A6F6-4D9A-4D91-AB21-8D1DED86D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756AC-9186-47BA-984C-0F51A49D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3859-F014-46FA-AEE1-23FF8833522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8B8A9-DF1B-459B-A14E-16BE8D964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8D49F-634A-4CF2-A255-3CA412BE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0474-76F8-4E9E-8EDA-CFAB38C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80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1473A-60CB-4DA4-8D92-B076583A2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C955B-4540-40D1-ACDD-FAE956ECE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5CFE4-89A3-40F6-956B-0B4554139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3859-F014-46FA-AEE1-23FF8833522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D2B8C-5227-4190-8D26-BB9C5BE8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001FB-0812-4F92-B27E-4222DDD7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0474-76F8-4E9E-8EDA-CFAB38C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7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BFFFC-375D-48BF-AF5D-776E932CC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2A61D-2E33-4B96-9F6B-09E0D9FC6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5EC2E-4C91-4FFA-9ABE-B5C685B1C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E517E-1736-4772-856D-928EAC704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3859-F014-46FA-AEE1-23FF8833522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16552-E86C-440E-ABCD-E57BB182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C0CC5-6236-433C-91A7-4FA2375C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0474-76F8-4E9E-8EDA-CFAB38C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BE7CE-D894-4B92-AF4C-99EDF4B8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B604E-2A29-42AF-B733-F9F543DDD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8BD321-03F6-49BE-A2B0-C7ABC953C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E3EB1F-4FA7-4BD1-B999-84AEC8160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94E24-323A-47FE-8423-28DC174D48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93EDBF-7F10-414E-9834-8F5EE1864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3859-F014-46FA-AEE1-23FF8833522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E4A2C1-CA0C-44DB-BB9B-A001CBC6F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A5C4E2-3FD9-46DC-AD24-E533D445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0474-76F8-4E9E-8EDA-CFAB38C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8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81193-BF16-44BE-9D83-EDBC2B460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89AD35-4BF7-4194-8D56-0B092A9CC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3859-F014-46FA-AEE1-23FF8833522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6CE2D-D261-4F7E-959D-C6D1C5327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DF0434-7E6E-4A58-B29A-370DC2AFE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0474-76F8-4E9E-8EDA-CFAB38C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EBC4A6-ED96-498F-9360-07394634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3859-F014-46FA-AEE1-23FF8833522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FAD260-C6E7-42EE-95F3-BE811614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D1BEC-0949-48DD-9249-7C8E2614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0474-76F8-4E9E-8EDA-CFAB38C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3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195F7-8F0A-47C4-AA5E-2285B8CED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963CF-1B48-4BC1-8C3C-D07A5970F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674FF9-62B2-433B-AA8E-DD93FE749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346B3-EB42-4C81-A800-9155CE5AD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3859-F014-46FA-AEE1-23FF8833522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6EECD-83BF-416C-A521-5D67CA540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0DB42-2C83-421C-A339-746FBC097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0474-76F8-4E9E-8EDA-CFAB38C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3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D355-7504-4CF1-A7E7-D712E758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EEAE6A-5612-4900-B1BB-D5DBB99349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E3AC4-3672-4E1E-A631-5EC741F003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D3123-7DF5-4F1D-B8A5-54413DFD7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3859-F014-46FA-AEE1-23FF8833522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9A656C-4AF6-4278-9694-BE976C79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A545D-E715-4EB3-855E-4A466B34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70474-76F8-4E9E-8EDA-CFAB38C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6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1E3AF6-D11C-403A-AB12-BC5DB3486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430F8-C771-4539-8E70-D7A6BF164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8AF6D-880A-4C44-A4FB-E14767BDDB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3859-F014-46FA-AEE1-23FF88335221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21A88-CA52-463E-A0D1-94E7D418A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CDC98-CCE5-4DAF-8A04-95B264BE5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70474-76F8-4E9E-8EDA-CFAB38CFE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61691675-6490-4A1B-A57A-C2A7BF98E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34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text&#10;&#10;Description automatically generated">
            <a:extLst>
              <a:ext uri="{FF2B5EF4-FFF2-40B4-BE49-F238E27FC236}">
                <a16:creationId xmlns:a16="http://schemas.microsoft.com/office/drawing/2014/main" id="{E8758FE2-E347-4CAA-A32D-2857458BA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601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73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3E5DE51BC8A34D92DDAB335E526FBA" ma:contentTypeVersion="12" ma:contentTypeDescription="Create a new document." ma:contentTypeScope="" ma:versionID="c52d899ee2a172d58a320f3e8b384356">
  <xsd:schema xmlns:xsd="http://www.w3.org/2001/XMLSchema" xmlns:xs="http://www.w3.org/2001/XMLSchema" xmlns:p="http://schemas.microsoft.com/office/2006/metadata/properties" xmlns:ns2="654c1e1f-29ef-4215-9578-fd79d82dd198" xmlns:ns3="1fad854a-7f92-4be1-ba6f-621cb390bc17" targetNamespace="http://schemas.microsoft.com/office/2006/metadata/properties" ma:root="true" ma:fieldsID="7ae4eed7ec1c1bf4ac99f550297f9ba8" ns2:_="" ns3:_="">
    <xsd:import namespace="654c1e1f-29ef-4215-9578-fd79d82dd198"/>
    <xsd:import namespace="1fad854a-7f92-4be1-ba6f-621cb390bc1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4c1e1f-29ef-4215-9578-fd79d82dd19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ad854a-7f92-4be1-ba6f-621cb390bc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3FF29-D5F7-4296-9516-3F4AF81EDC60}">
  <ds:schemaRefs>
    <ds:schemaRef ds:uri="654c1e1f-29ef-4215-9578-fd79d82dd198"/>
    <ds:schemaRef ds:uri="http://purl.org/dc/elements/1.1/"/>
    <ds:schemaRef ds:uri="1fad854a-7f92-4be1-ba6f-621cb390bc17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0F3687-77E5-4700-BE01-421288D93D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5F94DD-4D1D-4D8A-85BA-E1F5CAF690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54c1e1f-29ef-4215-9578-fd79d82dd198"/>
    <ds:schemaRef ds:uri="1fad854a-7f92-4be1-ba6f-621cb390bc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Boughman</dc:creator>
  <cp:lastModifiedBy>Eric Boughman</cp:lastModifiedBy>
  <cp:revision>1</cp:revision>
  <dcterms:created xsi:type="dcterms:W3CDTF">2020-08-27T15:04:14Z</dcterms:created>
  <dcterms:modified xsi:type="dcterms:W3CDTF">2020-09-03T13:02:16Z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0x010100DA3E5DE51BC8A34D92DDAB335E526FBA</vt:lpwstr>
  </property>
</Properties>
</file>