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4"/>
  </p:notesMasterIdLst>
  <p:sldIdLst>
    <p:sldId id="2147480499" r:id="rId2"/>
    <p:sldId id="2147480500" r:id="rId3"/>
    <p:sldId id="2147480505" r:id="rId4"/>
    <p:sldId id="2147480525" r:id="rId5"/>
    <p:sldId id="2147480516" r:id="rId6"/>
    <p:sldId id="2147480526" r:id="rId7"/>
    <p:sldId id="2147480527" r:id="rId8"/>
    <p:sldId id="2147480524" r:id="rId9"/>
    <p:sldId id="2147480517" r:id="rId10"/>
    <p:sldId id="2147480519" r:id="rId11"/>
    <p:sldId id="2147480520" r:id="rId12"/>
    <p:sldId id="214748052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ACBC"/>
    <a:srgbClr val="28599A"/>
    <a:srgbClr val="24488D"/>
    <a:srgbClr val="F7A60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27" autoAdjust="0"/>
    <p:restoredTop sz="92400" autoAdjust="0"/>
  </p:normalViewPr>
  <p:slideViewPr>
    <p:cSldViewPr snapToGrid="0">
      <p:cViewPr varScale="1">
        <p:scale>
          <a:sx n="66" d="100"/>
          <a:sy n="66" d="100"/>
        </p:scale>
        <p:origin x="32" y="4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F1971E-BB97-48A0-BAE9-C1253E47FA69}"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196B7-1673-4D95-9FC2-7900F9658014}" type="slidenum">
              <a:rPr lang="en-US" smtClean="0"/>
              <a:t>‹#›</a:t>
            </a:fld>
            <a:endParaRPr lang="en-US"/>
          </a:p>
        </p:txBody>
      </p:sp>
    </p:spTree>
    <p:extLst>
      <p:ext uri="{BB962C8B-B14F-4D97-AF65-F5344CB8AC3E}">
        <p14:creationId xmlns:p14="http://schemas.microsoft.com/office/powerpoint/2010/main" val="4124685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196B7-1673-4D95-9FC2-7900F9658014}" type="slidenum">
              <a:rPr lang="en-US" smtClean="0"/>
              <a:t>3</a:t>
            </a:fld>
            <a:endParaRPr lang="en-US"/>
          </a:p>
        </p:txBody>
      </p:sp>
    </p:spTree>
    <p:extLst>
      <p:ext uri="{BB962C8B-B14F-4D97-AF65-F5344CB8AC3E}">
        <p14:creationId xmlns:p14="http://schemas.microsoft.com/office/powerpoint/2010/main" val="407131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196B7-1673-4D95-9FC2-7900F9658014}" type="slidenum">
              <a:rPr lang="en-US" smtClean="0"/>
              <a:t>5</a:t>
            </a:fld>
            <a:endParaRPr lang="en-US"/>
          </a:p>
        </p:txBody>
      </p:sp>
    </p:spTree>
    <p:extLst>
      <p:ext uri="{BB962C8B-B14F-4D97-AF65-F5344CB8AC3E}">
        <p14:creationId xmlns:p14="http://schemas.microsoft.com/office/powerpoint/2010/main" val="2964161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91F2E-4162-2E47-8E75-4AE58A9D1E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686A8-C7A9-993A-FA3D-16B43A001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359E8-25A3-D8BB-9E22-0C8346A2F92D}"/>
              </a:ext>
            </a:extLst>
          </p:cNvPr>
          <p:cNvSpPr>
            <a:spLocks noGrp="1"/>
          </p:cNvSpPr>
          <p:nvPr>
            <p:ph type="body" idx="1"/>
          </p:nvPr>
        </p:nvSpPr>
        <p:spPr/>
        <p:txBody>
          <a:bodyPr/>
          <a:lstStyle/>
          <a:p>
            <a:pPr>
              <a:spcBef>
                <a:spcPts val="600"/>
              </a:spcBef>
              <a:spcAft>
                <a:spcPts val="600"/>
              </a:spcAft>
            </a:pPr>
            <a:r>
              <a:rPr lang="en-US" sz="1200" dirty="0">
                <a:solidFill>
                  <a:schemeClr val="bg1"/>
                </a:solidFill>
                <a:effectLst/>
                <a:latin typeface="Open Sans Light" pitchFamily="2" charset="0"/>
                <a:ea typeface="Open Sans Light" pitchFamily="2" charset="0"/>
                <a:cs typeface="Open Sans Light" pitchFamily="2" charset="0"/>
              </a:rPr>
              <a:t>District 6890 – Central Florida (includes parts of Tampa Bay)</a:t>
            </a:r>
          </a:p>
          <a:p>
            <a:pPr>
              <a:spcBef>
                <a:spcPts val="600"/>
              </a:spcBef>
              <a:spcAft>
                <a:spcPts val="600"/>
              </a:spcAft>
            </a:pPr>
            <a:r>
              <a:rPr lang="en-US" sz="1200" dirty="0">
                <a:solidFill>
                  <a:schemeClr val="bg1"/>
                </a:solidFill>
                <a:effectLst/>
                <a:latin typeface="Open Sans Light" pitchFamily="2" charset="0"/>
                <a:ea typeface="Open Sans Light" pitchFamily="2" charset="0"/>
                <a:cs typeface="Open Sans Light" pitchFamily="2" charset="0"/>
              </a:rPr>
              <a:t>District 6930 – East Central and Southeast Florida (coastal areas including Vero Beach and Palm Beach)</a:t>
            </a:r>
          </a:p>
          <a:p>
            <a:pPr>
              <a:spcBef>
                <a:spcPts val="600"/>
              </a:spcBef>
              <a:spcAft>
                <a:spcPts val="600"/>
              </a:spcAft>
            </a:pPr>
            <a:r>
              <a:rPr lang="en-US" sz="1200" dirty="0">
                <a:solidFill>
                  <a:schemeClr val="bg1"/>
                </a:solidFill>
                <a:effectLst/>
                <a:latin typeface="Open Sans Light" pitchFamily="2" charset="0"/>
                <a:ea typeface="Open Sans Light" pitchFamily="2" charset="0"/>
                <a:cs typeface="Open Sans Light" pitchFamily="2" charset="0"/>
              </a:rPr>
              <a:t>District 6940 – Florida Panhandle (includes Tallahassee, Pensacola, and surrounding areas)</a:t>
            </a:r>
          </a:p>
          <a:p>
            <a:pPr>
              <a:spcBef>
                <a:spcPts val="600"/>
              </a:spcBef>
              <a:spcAft>
                <a:spcPts val="600"/>
              </a:spcAft>
            </a:pPr>
            <a:r>
              <a:rPr lang="en-US" sz="1200" dirty="0">
                <a:solidFill>
                  <a:schemeClr val="bg1"/>
                </a:solidFill>
                <a:effectLst/>
                <a:latin typeface="Open Sans Light" pitchFamily="2" charset="0"/>
                <a:ea typeface="Open Sans Light" pitchFamily="2" charset="0"/>
                <a:cs typeface="Open Sans Light" pitchFamily="2" charset="0"/>
              </a:rPr>
              <a:t>District 6950 – West Central Florida (includes parts of Tampa Bay, Clearwater, and St. Petersburg)</a:t>
            </a:r>
          </a:p>
          <a:p>
            <a:pPr>
              <a:spcBef>
                <a:spcPts val="600"/>
              </a:spcBef>
              <a:spcAft>
                <a:spcPts val="600"/>
              </a:spcAft>
            </a:pPr>
            <a:r>
              <a:rPr lang="en-US" sz="1200" dirty="0">
                <a:solidFill>
                  <a:schemeClr val="bg1"/>
                </a:solidFill>
                <a:effectLst/>
                <a:latin typeface="Open Sans Light" pitchFamily="2" charset="0"/>
                <a:ea typeface="Open Sans Light" pitchFamily="2" charset="0"/>
                <a:cs typeface="Open Sans Light" pitchFamily="2" charset="0"/>
              </a:rPr>
              <a:t>District 6960 – Southwest Florida (Naples, Fort Myers, and surrounding areas)</a:t>
            </a:r>
          </a:p>
          <a:p>
            <a:pPr>
              <a:spcBef>
                <a:spcPts val="600"/>
              </a:spcBef>
              <a:spcAft>
                <a:spcPts val="600"/>
              </a:spcAft>
            </a:pPr>
            <a:r>
              <a:rPr lang="en-US" sz="1200" dirty="0">
                <a:solidFill>
                  <a:schemeClr val="bg1"/>
                </a:solidFill>
                <a:effectLst/>
                <a:latin typeface="Open Sans Light" pitchFamily="2" charset="0"/>
                <a:ea typeface="Open Sans Light" pitchFamily="2" charset="0"/>
                <a:cs typeface="Open Sans Light" pitchFamily="2" charset="0"/>
              </a:rPr>
              <a:t>District 6970 – Northeast Florida (includes Jacksonville and St. Augustine)</a:t>
            </a:r>
          </a:p>
          <a:p>
            <a:pPr>
              <a:spcBef>
                <a:spcPts val="600"/>
              </a:spcBef>
              <a:spcAft>
                <a:spcPts val="600"/>
              </a:spcAft>
            </a:pPr>
            <a:r>
              <a:rPr lang="en-US" sz="1200" dirty="0">
                <a:solidFill>
                  <a:schemeClr val="bg1"/>
                </a:solidFill>
                <a:effectLst/>
                <a:latin typeface="Open Sans Light" pitchFamily="2" charset="0"/>
                <a:ea typeface="Open Sans Light" pitchFamily="2" charset="0"/>
                <a:cs typeface="Open Sans Light" pitchFamily="2" charset="0"/>
              </a:rPr>
              <a:t>District 6980 – Central Florida (includes Orlando and surrounding areas)</a:t>
            </a:r>
          </a:p>
          <a:p>
            <a:pPr>
              <a:spcBef>
                <a:spcPts val="600"/>
              </a:spcBef>
              <a:spcAft>
                <a:spcPts val="600"/>
              </a:spcAft>
            </a:pPr>
            <a:r>
              <a:rPr lang="en-US" sz="1200" dirty="0">
                <a:solidFill>
                  <a:schemeClr val="bg1"/>
                </a:solidFill>
                <a:effectLst/>
                <a:latin typeface="Open Sans Light" pitchFamily="2" charset="0"/>
                <a:ea typeface="Open Sans Light" pitchFamily="2" charset="0"/>
                <a:cs typeface="Open Sans Light" pitchFamily="2" charset="0"/>
              </a:rPr>
              <a:t>District 6990 – South Florida (includes Miami, Fort Lauderdale, and the Florida Keys)</a:t>
            </a:r>
            <a:endParaRPr lang="en-US" sz="1200" dirty="0">
              <a:solidFill>
                <a:schemeClr val="bg1"/>
              </a:solidFill>
              <a:latin typeface="Open Sans Light" pitchFamily="2" charset="0"/>
              <a:ea typeface="Open Sans Light" pitchFamily="2" charset="0"/>
              <a:cs typeface="Open Sans Light" pitchFamily="2" charset="0"/>
            </a:endParaRPr>
          </a:p>
          <a:p>
            <a:endParaRPr lang="en-US" dirty="0"/>
          </a:p>
        </p:txBody>
      </p:sp>
      <p:sp>
        <p:nvSpPr>
          <p:cNvPr id="4" name="Slide Number Placeholder 3">
            <a:extLst>
              <a:ext uri="{FF2B5EF4-FFF2-40B4-BE49-F238E27FC236}">
                <a16:creationId xmlns:a16="http://schemas.microsoft.com/office/drawing/2014/main" id="{24207A2F-26C2-3FCE-9A1D-5378AE154F1B}"/>
              </a:ext>
            </a:extLst>
          </p:cNvPr>
          <p:cNvSpPr>
            <a:spLocks noGrp="1"/>
          </p:cNvSpPr>
          <p:nvPr>
            <p:ph type="sldNum" sz="quarter" idx="5"/>
          </p:nvPr>
        </p:nvSpPr>
        <p:spPr/>
        <p:txBody>
          <a:bodyPr/>
          <a:lstStyle/>
          <a:p>
            <a:fld id="{D24196B7-1673-4D95-9FC2-7900F9658014}" type="slidenum">
              <a:rPr lang="en-US" smtClean="0"/>
              <a:t>6</a:t>
            </a:fld>
            <a:endParaRPr lang="en-US"/>
          </a:p>
        </p:txBody>
      </p:sp>
    </p:spTree>
    <p:extLst>
      <p:ext uri="{BB962C8B-B14F-4D97-AF65-F5344CB8AC3E}">
        <p14:creationId xmlns:p14="http://schemas.microsoft.com/office/powerpoint/2010/main" val="2396294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E50C4-11C9-6AF5-D70D-70A4CD77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43A53-3129-FA20-F1C6-891FEA3D3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82C37-F92D-EDD1-D2E0-C070176AAD3B}"/>
              </a:ext>
            </a:extLst>
          </p:cNvPr>
          <p:cNvSpPr>
            <a:spLocks noGrp="1"/>
          </p:cNvSpPr>
          <p:nvPr>
            <p:ph type="body" idx="1"/>
          </p:nvPr>
        </p:nvSpPr>
        <p:spPr/>
        <p:txBody>
          <a:bodyPr/>
          <a:lstStyle/>
          <a:p>
            <a:pPr marL="0" marR="0">
              <a:lnSpc>
                <a:spcPct val="107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Our coalition brings together professionals from various fields to coordinate efforts, raise awareness, and implement effective policies. This collaborative approach includes law enforcement, NGOs, and community leaders working together to tackle human trafficking from multiple angles. Our current partners include Orlando International Airport, the Orlando Police Department, Homeland Security Investigations, JetBlue Airlines, the University of Central Florida, the University of South Florida, Valencia College, and dozens of NGOs. The Greater Orlando Aviation Authority has generously provided a meeting space at Orlando International Airport,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4E955AE-2782-663D-C36A-DC889F899E01}"/>
              </a:ext>
            </a:extLst>
          </p:cNvPr>
          <p:cNvSpPr>
            <a:spLocks noGrp="1"/>
          </p:cNvSpPr>
          <p:nvPr>
            <p:ph type="sldNum" sz="quarter" idx="5"/>
          </p:nvPr>
        </p:nvSpPr>
        <p:spPr/>
        <p:txBody>
          <a:bodyPr/>
          <a:lstStyle/>
          <a:p>
            <a:fld id="{D24196B7-1673-4D95-9FC2-7900F9658014}" type="slidenum">
              <a:rPr lang="en-US" smtClean="0"/>
              <a:t>7</a:t>
            </a:fld>
            <a:endParaRPr lang="en-US"/>
          </a:p>
        </p:txBody>
      </p:sp>
    </p:spTree>
    <p:extLst>
      <p:ext uri="{BB962C8B-B14F-4D97-AF65-F5344CB8AC3E}">
        <p14:creationId xmlns:p14="http://schemas.microsoft.com/office/powerpoint/2010/main" val="4247538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31713-1348-9093-05D8-632A84DF7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5784F3-E18A-893C-1A9B-654A97772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C9D99-F99F-286B-0649-8ADDF1BD6B32}"/>
              </a:ext>
            </a:extLst>
          </p:cNvPr>
          <p:cNvSpPr>
            <a:spLocks noGrp="1"/>
          </p:cNvSpPr>
          <p:nvPr>
            <p:ph type="body" idx="1"/>
          </p:nvPr>
        </p:nvSpPr>
        <p:spPr/>
        <p:txBody>
          <a:bodyPr/>
          <a:lstStyle/>
          <a:p>
            <a:pPr>
              <a:spcBef>
                <a:spcPts val="600"/>
              </a:spcBef>
              <a:spcAft>
                <a:spcPts val="600"/>
              </a:spcAft>
            </a:pPr>
            <a:r>
              <a:rPr lang="en-US" sz="1200" dirty="0">
                <a:solidFill>
                  <a:srgbClr val="1EAFBE"/>
                </a:solidFill>
                <a:effectLst/>
                <a:latin typeface="Open Sans Light" pitchFamily="2" charset="0"/>
                <a:ea typeface="Open Sans Light" pitchFamily="2" charset="0"/>
                <a:cs typeface="Open Sans Light" pitchFamily="2" charset="0"/>
              </a:rPr>
              <a:t>Prevention and Education:</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Develop and distribute educational materials to schools, tourism-related industries, and vulnerable communities.</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Train at least 2,000 individuals, including law enforcement, educators, and healthcare workers, to recognize and respond to human trafficking.</a:t>
            </a:r>
          </a:p>
          <a:p>
            <a:pPr marL="285750" indent="-285750">
              <a:spcBef>
                <a:spcPts val="600"/>
              </a:spcBef>
              <a:spcAft>
                <a:spcPts val="600"/>
              </a:spcAft>
              <a:buFont typeface="Arial" panose="020B0604020202020204" pitchFamily="34" charset="0"/>
              <a:buChar char="•"/>
            </a:pPr>
            <a:endParaRPr lang="en-US" sz="1200" dirty="0">
              <a:solidFill>
                <a:schemeClr val="bg1"/>
              </a:solidFill>
              <a:effectLst/>
              <a:latin typeface="Open Sans Light" pitchFamily="2" charset="0"/>
              <a:ea typeface="Open Sans Light" pitchFamily="2" charset="0"/>
              <a:cs typeface="Open Sans Light" pitchFamily="2" charset="0"/>
            </a:endParaRPr>
          </a:p>
          <a:p>
            <a:pPr>
              <a:spcBef>
                <a:spcPts val="600"/>
              </a:spcBef>
              <a:spcAft>
                <a:spcPts val="600"/>
              </a:spcAft>
            </a:pPr>
            <a:r>
              <a:rPr lang="en-US" sz="1200" dirty="0">
                <a:solidFill>
                  <a:srgbClr val="1EAFBE"/>
                </a:solidFill>
                <a:effectLst/>
                <a:latin typeface="Open Sans Light" pitchFamily="2" charset="0"/>
                <a:ea typeface="Open Sans Light" pitchFamily="2" charset="0"/>
                <a:cs typeface="Open Sans Light" pitchFamily="2" charset="0"/>
              </a:rPr>
              <a:t>Victim Support and Rehabilitation:</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Establish or enhance support services for trafficking survivors, including housing, counseling, legal assistance, and job training.</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Provide comprehensive, trauma-informed care for at least 300 victims over the 24-month project period.</a:t>
            </a:r>
            <a:endParaRPr lang="en-US" sz="1200" dirty="0">
              <a:solidFill>
                <a:schemeClr val="bg1"/>
              </a:solidFill>
              <a:latin typeface="Open Sans Light" pitchFamily="2" charset="0"/>
              <a:ea typeface="Open Sans Light" pitchFamily="2" charset="0"/>
              <a:cs typeface="Open Sans Light" pitchFamily="2" charset="0"/>
            </a:endParaRPr>
          </a:p>
          <a:p>
            <a:pPr marL="285750" indent="-285750">
              <a:spcBef>
                <a:spcPts val="600"/>
              </a:spcBef>
              <a:spcAft>
                <a:spcPts val="600"/>
              </a:spcAft>
              <a:buFont typeface="Arial" panose="020B0604020202020204" pitchFamily="34" charset="0"/>
              <a:buChar char="•"/>
            </a:pPr>
            <a:endParaRPr lang="en-US" sz="1200" dirty="0">
              <a:solidFill>
                <a:schemeClr val="bg1"/>
              </a:solidFill>
              <a:latin typeface="Open Sans Light" pitchFamily="2" charset="0"/>
              <a:ea typeface="Open Sans Light" pitchFamily="2" charset="0"/>
              <a:cs typeface="Open Sans Light" pitchFamily="2" charset="0"/>
            </a:endParaRPr>
          </a:p>
          <a:p>
            <a:pPr>
              <a:spcBef>
                <a:spcPts val="600"/>
              </a:spcBef>
              <a:spcAft>
                <a:spcPts val="600"/>
              </a:spcAft>
            </a:pPr>
            <a:r>
              <a:rPr lang="en-US" sz="1200" dirty="0">
                <a:solidFill>
                  <a:srgbClr val="1EAFBE"/>
                </a:solidFill>
                <a:effectLst/>
                <a:latin typeface="Open Sans Light" pitchFamily="2" charset="0"/>
                <a:ea typeface="Open Sans Light" pitchFamily="2" charset="0"/>
                <a:cs typeface="Open Sans Light" pitchFamily="2" charset="0"/>
              </a:rPr>
              <a:t>Law Enforcement and Prosecution Enhancement:</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Offer specialized training programs for law enforcement and legal professionals to improve investigation techniques and successful prosecutions.</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Increase collaboration between local law enforcement, state agencies, and federal authorities to strengthen anti-trafficking enforcement.</a:t>
            </a:r>
          </a:p>
          <a:p>
            <a:pPr marL="285750" indent="-285750">
              <a:spcBef>
                <a:spcPts val="600"/>
              </a:spcBef>
              <a:spcAft>
                <a:spcPts val="600"/>
              </a:spcAft>
              <a:buFont typeface="Arial" panose="020B0604020202020204" pitchFamily="34" charset="0"/>
              <a:buChar char="•"/>
            </a:pPr>
            <a:endParaRPr lang="en-US" sz="1200" dirty="0">
              <a:solidFill>
                <a:schemeClr val="bg1"/>
              </a:solidFill>
              <a:effectLst/>
              <a:latin typeface="Open Sans Light" pitchFamily="2" charset="0"/>
              <a:ea typeface="Open Sans Light" pitchFamily="2" charset="0"/>
              <a:cs typeface="Open Sans Light" pitchFamily="2" charset="0"/>
            </a:endParaRPr>
          </a:p>
          <a:p>
            <a:pPr>
              <a:spcBef>
                <a:spcPts val="600"/>
              </a:spcBef>
              <a:spcAft>
                <a:spcPts val="600"/>
              </a:spcAft>
            </a:pPr>
            <a:r>
              <a:rPr lang="en-US" sz="1200" dirty="0">
                <a:solidFill>
                  <a:srgbClr val="1EAFBE"/>
                </a:solidFill>
                <a:effectLst/>
                <a:latin typeface="Open Sans Light" pitchFamily="2" charset="0"/>
                <a:ea typeface="Open Sans Light" pitchFamily="2" charset="0"/>
                <a:cs typeface="Open Sans Light" pitchFamily="2" charset="0"/>
              </a:rPr>
              <a:t>Community Awareness:</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Launch a statewide public awareness campaign aimed at increasing understanding of human trafficking and encouraging community engagement in prevention efforts.</a:t>
            </a:r>
          </a:p>
          <a:p>
            <a:pPr marL="285750" indent="-285750">
              <a:spcBef>
                <a:spcPts val="600"/>
              </a:spcBef>
              <a:spcAft>
                <a:spcPts val="600"/>
              </a:spcAft>
              <a:buFont typeface="Arial" panose="020B0604020202020204" pitchFamily="34" charset="0"/>
              <a:buChar char="•"/>
            </a:pPr>
            <a:endParaRPr lang="en-US" sz="1200" dirty="0">
              <a:solidFill>
                <a:schemeClr val="bg1"/>
              </a:solidFill>
              <a:effectLst/>
              <a:latin typeface="Open Sans Light" pitchFamily="2" charset="0"/>
              <a:ea typeface="Open Sans Light" pitchFamily="2" charset="0"/>
              <a:cs typeface="Open Sans Light" pitchFamily="2" charset="0"/>
            </a:endParaRPr>
          </a:p>
          <a:p>
            <a:pPr marL="285750" indent="-285750">
              <a:spcBef>
                <a:spcPts val="600"/>
              </a:spcBef>
              <a:spcAft>
                <a:spcPts val="600"/>
              </a:spcAft>
              <a:buFont typeface="Arial" panose="020B0604020202020204" pitchFamily="34" charset="0"/>
              <a:buChar char="•"/>
            </a:pPr>
            <a:endParaRPr lang="en-US" sz="1200" dirty="0">
              <a:solidFill>
                <a:schemeClr val="bg1"/>
              </a:solidFill>
              <a:effectLst/>
              <a:latin typeface="Open Sans Light" pitchFamily="2" charset="0"/>
              <a:ea typeface="Open Sans Light" pitchFamily="2" charset="0"/>
              <a:cs typeface="Open Sans Light" pitchFamily="2" charset="0"/>
            </a:endParaRPr>
          </a:p>
          <a:p>
            <a:pPr>
              <a:spcBef>
                <a:spcPts val="600"/>
              </a:spcBef>
              <a:spcAft>
                <a:spcPts val="600"/>
              </a:spcAft>
            </a:pPr>
            <a:r>
              <a:rPr lang="en-US" sz="1200" dirty="0">
                <a:solidFill>
                  <a:srgbClr val="1EAFBE"/>
                </a:solidFill>
                <a:effectLst/>
                <a:latin typeface="Open Sans Light" pitchFamily="2" charset="0"/>
                <a:ea typeface="Open Sans Light" pitchFamily="2" charset="0"/>
                <a:cs typeface="Open Sans Light" pitchFamily="2" charset="0"/>
              </a:rPr>
              <a:t>Programs:</a:t>
            </a:r>
          </a:p>
          <a:p>
            <a:pPr>
              <a:spcBef>
                <a:spcPts val="600"/>
              </a:spcBef>
              <a:spcAft>
                <a:spcPts val="600"/>
              </a:spcAft>
            </a:pPr>
            <a:r>
              <a:rPr lang="en-US" sz="1200" dirty="0">
                <a:solidFill>
                  <a:srgbClr val="1EAFBE"/>
                </a:solidFill>
                <a:effectLst/>
                <a:latin typeface="Open Sans Light" pitchFamily="2" charset="0"/>
                <a:ea typeface="Open Sans Light" pitchFamily="2" charset="0"/>
                <a:cs typeface="Open Sans Light" pitchFamily="2" charset="0"/>
              </a:rPr>
              <a:t>Prevention and Education:</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Partner with school districts and community organizations to deliver human trafficking awareness programs to students, teachers, and administrators.</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Work with the tourism industry (hotels, airports, etc.) to train staff in identifying potential trafficking victims.</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Develop an online platform to provide accessible educational materials and resources.</a:t>
            </a:r>
            <a:endParaRPr lang="en-US" sz="1200" dirty="0">
              <a:solidFill>
                <a:schemeClr val="bg1"/>
              </a:solidFill>
              <a:latin typeface="Open Sans Light" pitchFamily="2" charset="0"/>
              <a:ea typeface="Open Sans Light" pitchFamily="2" charset="0"/>
              <a:cs typeface="Open Sans Light" pitchFamily="2" charset="0"/>
            </a:endParaRPr>
          </a:p>
          <a:p>
            <a:endParaRPr lang="en-US" dirty="0"/>
          </a:p>
          <a:p>
            <a:pPr>
              <a:spcBef>
                <a:spcPts val="600"/>
              </a:spcBef>
              <a:spcAft>
                <a:spcPts val="600"/>
              </a:spcAft>
            </a:pPr>
            <a:r>
              <a:rPr lang="en-US" sz="1200" dirty="0">
                <a:solidFill>
                  <a:srgbClr val="1EAFBE"/>
                </a:solidFill>
                <a:effectLst/>
                <a:latin typeface="Open Sans Light" pitchFamily="2" charset="0"/>
                <a:ea typeface="Open Sans Light" pitchFamily="2" charset="0"/>
                <a:cs typeface="Open Sans Light" pitchFamily="2" charset="0"/>
              </a:rPr>
              <a:t>Victim Support and Rehabilitation:</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Collaborate with existing organizations that specialize in trauma care, mental health services, housing, and job placement to create a comprehensive support network for trafficking survivors.</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Implement a case management system to track and support victims throughout their recovery process.</a:t>
            </a:r>
            <a:endParaRPr lang="en-US" sz="1200" dirty="0">
              <a:solidFill>
                <a:schemeClr val="bg1"/>
              </a:solidFill>
              <a:latin typeface="Open Sans Light" pitchFamily="2" charset="0"/>
              <a:ea typeface="Open Sans Light" pitchFamily="2" charset="0"/>
              <a:cs typeface="Open Sans Light" pitchFamily="2" charset="0"/>
            </a:endParaRPr>
          </a:p>
          <a:p>
            <a:endParaRPr lang="en-US" dirty="0"/>
          </a:p>
          <a:p>
            <a:pPr>
              <a:spcBef>
                <a:spcPts val="600"/>
              </a:spcBef>
              <a:spcAft>
                <a:spcPts val="600"/>
              </a:spcAft>
            </a:pPr>
            <a:r>
              <a:rPr lang="en-US" sz="1200" dirty="0">
                <a:solidFill>
                  <a:srgbClr val="1EAFBE"/>
                </a:solidFill>
                <a:effectLst/>
                <a:latin typeface="Open Sans Light" pitchFamily="2" charset="0"/>
                <a:ea typeface="Open Sans Light" pitchFamily="2" charset="0"/>
                <a:cs typeface="Open Sans Light" pitchFamily="2" charset="0"/>
              </a:rPr>
              <a:t>Law Enforcement and Prosecution Enhancement:</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Conduct quarterly training sessions with law enforcement and judicial professionals, focusing on advanced investigation techniques, victim identification, and the legal aspects of trafficking cases.</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Develop inter-agency task forces to foster collaboration between state and federal authorities.</a:t>
            </a:r>
            <a:endParaRPr lang="en-US" sz="1200" dirty="0">
              <a:solidFill>
                <a:schemeClr val="bg1"/>
              </a:solidFill>
              <a:latin typeface="Open Sans Light" pitchFamily="2" charset="0"/>
              <a:ea typeface="Open Sans Light" pitchFamily="2" charset="0"/>
              <a:cs typeface="Open Sans Light" pitchFamily="2" charset="0"/>
            </a:endParaRPr>
          </a:p>
          <a:p>
            <a:endParaRPr lang="en-US" dirty="0"/>
          </a:p>
          <a:p>
            <a:pPr>
              <a:spcBef>
                <a:spcPts val="600"/>
              </a:spcBef>
              <a:spcAft>
                <a:spcPts val="600"/>
              </a:spcAft>
            </a:pPr>
            <a:r>
              <a:rPr lang="en-US" sz="1200" dirty="0">
                <a:solidFill>
                  <a:srgbClr val="1EAFBE"/>
                </a:solidFill>
                <a:effectLst/>
                <a:latin typeface="Open Sans Light" pitchFamily="2" charset="0"/>
                <a:ea typeface="Open Sans Light" pitchFamily="2" charset="0"/>
                <a:cs typeface="Open Sans Light" pitchFamily="2" charset="0"/>
              </a:rPr>
              <a:t>Community Awareness</a:t>
            </a:r>
            <a:r>
              <a:rPr lang="en-US" sz="1200" dirty="0">
                <a:solidFill>
                  <a:schemeClr val="accent2"/>
                </a:solidFill>
                <a:effectLst/>
                <a:latin typeface="Open Sans Light" pitchFamily="2" charset="0"/>
                <a:ea typeface="Open Sans Light" pitchFamily="2" charset="0"/>
                <a:cs typeface="Open Sans Light" pitchFamily="2" charset="0"/>
              </a:rPr>
              <a:t>:</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Launch a multi-media campaign across television, radio, social media, and print to educate Floridians about the signs of human trafficking and how to report suspicious activities.</a:t>
            </a:r>
          </a:p>
          <a:p>
            <a:pPr marL="285750" indent="-2857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Organize community events, workshops, and forums to engage residents in anti-trafficking efforts.</a:t>
            </a:r>
            <a:endParaRPr lang="en-US" sz="1200" dirty="0">
              <a:solidFill>
                <a:schemeClr val="bg1"/>
              </a:solidFill>
              <a:latin typeface="Open Sans Light" pitchFamily="2" charset="0"/>
              <a:ea typeface="Open Sans Light" pitchFamily="2" charset="0"/>
              <a:cs typeface="Open Sans Light" pitchFamily="2" charset="0"/>
            </a:endParaRPr>
          </a:p>
          <a:p>
            <a:endParaRPr lang="en-US" dirty="0"/>
          </a:p>
          <a:p>
            <a:pPr marL="285750" indent="-285750">
              <a:spcBef>
                <a:spcPts val="600"/>
              </a:spcBef>
              <a:spcAft>
                <a:spcPts val="600"/>
              </a:spcAft>
              <a:buFont typeface="Arial" panose="020B0604020202020204" pitchFamily="34" charset="0"/>
              <a:buChar char="•"/>
            </a:pPr>
            <a:endParaRPr lang="en-US" sz="1200" dirty="0">
              <a:solidFill>
                <a:schemeClr val="bg1"/>
              </a:solidFill>
              <a:latin typeface="Open Sans Light" pitchFamily="2" charset="0"/>
              <a:ea typeface="Open Sans Light" pitchFamily="2" charset="0"/>
              <a:cs typeface="Open Sans Light" pitchFamily="2" charset="0"/>
            </a:endParaRPr>
          </a:p>
          <a:p>
            <a:endParaRPr lang="en-US" dirty="0"/>
          </a:p>
        </p:txBody>
      </p:sp>
      <p:sp>
        <p:nvSpPr>
          <p:cNvPr id="4" name="Slide Number Placeholder 3">
            <a:extLst>
              <a:ext uri="{FF2B5EF4-FFF2-40B4-BE49-F238E27FC236}">
                <a16:creationId xmlns:a16="http://schemas.microsoft.com/office/drawing/2014/main" id="{C4A59033-53D7-5CF1-A408-FD234FEE7DA5}"/>
              </a:ext>
            </a:extLst>
          </p:cNvPr>
          <p:cNvSpPr>
            <a:spLocks noGrp="1"/>
          </p:cNvSpPr>
          <p:nvPr>
            <p:ph type="sldNum" sz="quarter" idx="5"/>
          </p:nvPr>
        </p:nvSpPr>
        <p:spPr/>
        <p:txBody>
          <a:bodyPr/>
          <a:lstStyle/>
          <a:p>
            <a:fld id="{D24196B7-1673-4D95-9FC2-7900F9658014}" type="slidenum">
              <a:rPr lang="en-US" smtClean="0"/>
              <a:t>8</a:t>
            </a:fld>
            <a:endParaRPr lang="en-US"/>
          </a:p>
        </p:txBody>
      </p:sp>
    </p:spTree>
    <p:extLst>
      <p:ext uri="{BB962C8B-B14F-4D97-AF65-F5344CB8AC3E}">
        <p14:creationId xmlns:p14="http://schemas.microsoft.com/office/powerpoint/2010/main" val="3895992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196B7-1673-4D95-9FC2-7900F9658014}" type="slidenum">
              <a:rPr lang="en-US" smtClean="0"/>
              <a:t>9</a:t>
            </a:fld>
            <a:endParaRPr lang="en-US"/>
          </a:p>
        </p:txBody>
      </p:sp>
    </p:spTree>
    <p:extLst>
      <p:ext uri="{BB962C8B-B14F-4D97-AF65-F5344CB8AC3E}">
        <p14:creationId xmlns:p14="http://schemas.microsoft.com/office/powerpoint/2010/main" val="1991084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b="1"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Reporting and Sustainability</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Evaluation and Reporting: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Progress will be monitored through key performance indicators such as: </a:t>
            </a:r>
          </a:p>
          <a:p>
            <a:pPr marL="342900" marR="0" lvl="0" indent="-34290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Number of individuals trained. </a:t>
            </a:r>
          </a:p>
          <a:p>
            <a:pPr marL="342900" marR="0" lvl="0" indent="-34290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Number of victims identified and assisted. </a:t>
            </a:r>
          </a:p>
          <a:p>
            <a:pPr marL="342900" marR="0" lvl="0" indent="-34290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Law enforcement task forces established. </a:t>
            </a:r>
          </a:p>
          <a:p>
            <a:pPr marL="342900" marR="0" lvl="0" indent="-342900">
              <a:lnSpc>
                <a:spcPct val="107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Number of public awareness materials distributed and engagement rates. </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project team will submit quarterly progress reports to the state detailing the outcomes and adjustments made to enhance effectiveness.</a:t>
            </a:r>
          </a:p>
          <a:p>
            <a:pPr marL="0" marR="0">
              <a:lnSpc>
                <a:spcPct val="107000"/>
              </a:lnSpc>
              <a:spcAft>
                <a:spcPts val="800"/>
              </a:spcAft>
            </a:pPr>
            <a:r>
              <a:rPr lang="en-US" sz="1800" u="sng" kern="100" dirty="0">
                <a:effectLst/>
                <a:latin typeface="Aptos" panose="020B0004020202020204" pitchFamily="34" charset="0"/>
                <a:ea typeface="Aptos" panose="020B0004020202020204" pitchFamily="34" charset="0"/>
                <a:cs typeface="Times New Roman" panose="02020603050405020304" pitchFamily="18" charset="0"/>
              </a:rPr>
              <a:t>Sustainability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Working together with communities, organizations, and agencies, Florida can make a lasting impact on reducing human trafficking and providing care for its victims.</a:t>
            </a:r>
          </a:p>
          <a:p>
            <a:pPr marL="0" marR="0">
              <a:lnSpc>
                <a:spcPct val="107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grant will enable the eight Rotary Districts in the state to take a bold, coordinated approach that emphasizes prevention, victim care, law enforcement support, and public awareness.</a:t>
            </a:r>
          </a:p>
          <a:p>
            <a:endParaRPr lang="en-US" dirty="0"/>
          </a:p>
        </p:txBody>
      </p:sp>
      <p:sp>
        <p:nvSpPr>
          <p:cNvPr id="4" name="Slide Number Placeholder 3"/>
          <p:cNvSpPr>
            <a:spLocks noGrp="1"/>
          </p:cNvSpPr>
          <p:nvPr>
            <p:ph type="sldNum" sz="quarter" idx="5"/>
          </p:nvPr>
        </p:nvSpPr>
        <p:spPr/>
        <p:txBody>
          <a:bodyPr/>
          <a:lstStyle/>
          <a:p>
            <a:fld id="{D24196B7-1673-4D95-9FC2-7900F9658014}" type="slidenum">
              <a:rPr lang="en-US" smtClean="0"/>
              <a:t>10</a:t>
            </a:fld>
            <a:endParaRPr lang="en-US"/>
          </a:p>
        </p:txBody>
      </p:sp>
    </p:spTree>
    <p:extLst>
      <p:ext uri="{BB962C8B-B14F-4D97-AF65-F5344CB8AC3E}">
        <p14:creationId xmlns:p14="http://schemas.microsoft.com/office/powerpoint/2010/main" val="199183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tif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0DCB67-CF9A-BDE3-1816-D44A7151BF50}"/>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22" name="Text Placeholder 2">
            <a:extLst>
              <a:ext uri="{FF2B5EF4-FFF2-40B4-BE49-F238E27FC236}">
                <a16:creationId xmlns:a16="http://schemas.microsoft.com/office/drawing/2014/main" id="{96D82020-977B-074A-ABCD-112BD3B94A43}"/>
              </a:ext>
            </a:extLst>
          </p:cNvPr>
          <p:cNvSpPr>
            <a:spLocks noGrp="1"/>
          </p:cNvSpPr>
          <p:nvPr>
            <p:ph type="body" idx="1" hasCustomPrompt="1"/>
          </p:nvPr>
        </p:nvSpPr>
        <p:spPr>
          <a:xfrm>
            <a:off x="457199" y="3741285"/>
            <a:ext cx="4240061" cy="624691"/>
          </a:xfrm>
          <a:prstGeom prst="rect">
            <a:avLst/>
          </a:prstGeom>
          <a:noFill/>
        </p:spPr>
        <p:txBody>
          <a:bodyPr lIns="0" tIns="0" anchor="ctr">
            <a:noAutofit/>
          </a:bodyPr>
          <a:lstStyle>
            <a:lvl1pPr marL="0" indent="0">
              <a:lnSpc>
                <a:spcPct val="100000"/>
              </a:lnSpc>
              <a:buNone/>
              <a:defRPr sz="1800" b="0" i="0" spc="0" baseline="0">
                <a:solidFill>
                  <a:schemeClr val="bg1"/>
                </a:solidFill>
                <a:latin typeface="Arial" panose="020B0604020202020204" pitchFamily="34" charset="0"/>
                <a:cs typeface="Arial" panose="020B0604020202020204" pitchFamily="34" charset="0"/>
              </a:defRPr>
            </a:lvl1pPr>
            <a:lvl2pPr marL="609562" indent="0">
              <a:buNone/>
              <a:defRPr sz="2400">
                <a:solidFill>
                  <a:schemeClr val="tx1">
                    <a:tint val="75000"/>
                  </a:schemeClr>
                </a:solidFill>
              </a:defRPr>
            </a:lvl2pPr>
            <a:lvl3pPr marL="1219124" indent="0">
              <a:buNone/>
              <a:defRPr sz="2133">
                <a:solidFill>
                  <a:schemeClr val="tx1">
                    <a:tint val="75000"/>
                  </a:schemeClr>
                </a:solidFill>
              </a:defRPr>
            </a:lvl3pPr>
            <a:lvl4pPr marL="1828686" indent="0">
              <a:buNone/>
              <a:defRPr sz="1867">
                <a:solidFill>
                  <a:schemeClr val="tx1">
                    <a:tint val="75000"/>
                  </a:schemeClr>
                </a:solidFill>
              </a:defRPr>
            </a:lvl4pPr>
            <a:lvl5pPr marL="2438248" indent="0">
              <a:buNone/>
              <a:defRPr sz="1867">
                <a:solidFill>
                  <a:schemeClr val="tx1">
                    <a:tint val="75000"/>
                  </a:schemeClr>
                </a:solidFill>
              </a:defRPr>
            </a:lvl5pPr>
            <a:lvl6pPr marL="3047810" indent="0">
              <a:buNone/>
              <a:defRPr sz="1867">
                <a:solidFill>
                  <a:schemeClr val="tx1">
                    <a:tint val="75000"/>
                  </a:schemeClr>
                </a:solidFill>
              </a:defRPr>
            </a:lvl6pPr>
            <a:lvl7pPr marL="3657372" indent="0">
              <a:buNone/>
              <a:defRPr sz="1867">
                <a:solidFill>
                  <a:schemeClr val="tx1">
                    <a:tint val="75000"/>
                  </a:schemeClr>
                </a:solidFill>
              </a:defRPr>
            </a:lvl7pPr>
            <a:lvl8pPr marL="4266934" indent="0">
              <a:buNone/>
              <a:defRPr sz="1867">
                <a:solidFill>
                  <a:schemeClr val="tx1">
                    <a:tint val="75000"/>
                  </a:schemeClr>
                </a:solidFill>
              </a:defRPr>
            </a:lvl8pPr>
            <a:lvl9pPr marL="4876495" indent="0">
              <a:buNone/>
              <a:defRPr sz="1867">
                <a:solidFill>
                  <a:schemeClr val="tx1">
                    <a:tint val="75000"/>
                  </a:schemeClr>
                </a:solidFill>
              </a:defRPr>
            </a:lvl9pPr>
          </a:lstStyle>
          <a:p>
            <a:pPr lvl="0"/>
            <a:r>
              <a:rPr lang="en-US" dirty="0"/>
              <a:t>Click to Add Presentation Subtitle</a:t>
            </a:r>
          </a:p>
        </p:txBody>
      </p:sp>
      <p:sp>
        <p:nvSpPr>
          <p:cNvPr id="23" name="Text Placeholder 4">
            <a:extLst>
              <a:ext uri="{FF2B5EF4-FFF2-40B4-BE49-F238E27FC236}">
                <a16:creationId xmlns:a16="http://schemas.microsoft.com/office/drawing/2014/main" id="{263C04AC-74DA-1648-A9CB-6E4FDDB1FA6F}"/>
              </a:ext>
            </a:extLst>
          </p:cNvPr>
          <p:cNvSpPr>
            <a:spLocks noGrp="1"/>
          </p:cNvSpPr>
          <p:nvPr>
            <p:ph type="body" sz="quarter" idx="14" hasCustomPrompt="1"/>
          </p:nvPr>
        </p:nvSpPr>
        <p:spPr>
          <a:xfrm>
            <a:off x="457200" y="2506463"/>
            <a:ext cx="4240060" cy="1227138"/>
          </a:xfrm>
          <a:noFill/>
          <a:ln>
            <a:noFill/>
          </a:ln>
        </p:spPr>
        <p:txBody>
          <a:bodyPr vert="horz" wrap="square" lIns="0" tIns="72000" rIns="91440" bIns="0" numCol="1" anchor="b" anchorCtr="0" compatLnSpc="1">
            <a:prstTxWarp prst="textNoShape">
              <a:avLst/>
            </a:prstTxWarp>
          </a:bodyPr>
          <a:lstStyle>
            <a:lvl1pPr>
              <a:defRPr lang="en-US" sz="3600" b="1" cap="none" spc="0" baseline="0" dirty="0">
                <a:solidFill>
                  <a:schemeClr val="bg1"/>
                </a:solidFill>
              </a:defRPr>
            </a:lvl1pPr>
          </a:lstStyle>
          <a:p>
            <a:pPr lvl="0">
              <a:spcBef>
                <a:spcPct val="0"/>
              </a:spcBef>
              <a:spcAft>
                <a:spcPct val="0"/>
              </a:spcAft>
              <a:buClrTx/>
              <a:buSzTx/>
              <a:buFontTx/>
            </a:pPr>
            <a:r>
              <a:rPr lang="en-US" dirty="0"/>
              <a:t>Click to Add Presentation Title</a:t>
            </a:r>
          </a:p>
        </p:txBody>
      </p:sp>
      <p:sp>
        <p:nvSpPr>
          <p:cNvPr id="3" name="Text Placeholder 2">
            <a:extLst>
              <a:ext uri="{FF2B5EF4-FFF2-40B4-BE49-F238E27FC236}">
                <a16:creationId xmlns:a16="http://schemas.microsoft.com/office/drawing/2014/main" id="{E227F883-98AA-0214-43C2-FDCBFB197FCA}"/>
              </a:ext>
            </a:extLst>
          </p:cNvPr>
          <p:cNvSpPr>
            <a:spLocks noGrp="1"/>
          </p:cNvSpPr>
          <p:nvPr>
            <p:ph type="body" sz="quarter" idx="15" hasCustomPrompt="1"/>
          </p:nvPr>
        </p:nvSpPr>
        <p:spPr>
          <a:xfrm>
            <a:off x="457199" y="5471828"/>
            <a:ext cx="4568159" cy="904942"/>
          </a:xfrm>
          <a:noFill/>
        </p:spPr>
        <p:txBody>
          <a:bodyPr/>
          <a:lstStyle>
            <a:lvl1pPr>
              <a:defRPr sz="1800">
                <a:solidFill>
                  <a:schemeClr val="accent4">
                    <a:lumMod val="75000"/>
                  </a:schemeClr>
                </a:solidFill>
              </a:defRPr>
            </a:lvl1pPr>
            <a:lvl2pPr marL="9525" indent="0">
              <a:buNone/>
              <a:defRPr sz="1400">
                <a:solidFill>
                  <a:schemeClr val="accent4">
                    <a:lumMod val="75000"/>
                  </a:schemeClr>
                </a:solidFill>
              </a:defRPr>
            </a:lvl2pPr>
            <a:lvl3pPr marL="0" indent="0">
              <a:buNone/>
              <a:defRPr sz="1200">
                <a:solidFill>
                  <a:schemeClr val="accent4">
                    <a:lumMod val="75000"/>
                  </a:schemeClr>
                </a:solidFill>
              </a:defRPr>
            </a:lvl3pPr>
            <a:lvl4pPr>
              <a:defRPr>
                <a:solidFill>
                  <a:schemeClr val="bg1"/>
                </a:solidFill>
              </a:defRPr>
            </a:lvl4pPr>
            <a:lvl5pPr>
              <a:defRPr>
                <a:solidFill>
                  <a:schemeClr val="bg1"/>
                </a:solidFill>
              </a:defRPr>
            </a:lvl5pPr>
          </a:lstStyle>
          <a:p>
            <a:pPr lvl="0"/>
            <a:r>
              <a:rPr lang="en-US" dirty="0"/>
              <a:t>Name</a:t>
            </a:r>
          </a:p>
          <a:p>
            <a:pPr lvl="1"/>
            <a:r>
              <a:rPr lang="en-US" dirty="0"/>
              <a:t>Title</a:t>
            </a:r>
          </a:p>
          <a:p>
            <a:pPr lvl="2"/>
            <a:r>
              <a:rPr lang="en-US" dirty="0"/>
              <a:t>Date</a:t>
            </a:r>
          </a:p>
        </p:txBody>
      </p:sp>
      <p:pic>
        <p:nvPicPr>
          <p:cNvPr id="5" name="Graphic 4">
            <a:extLst>
              <a:ext uri="{FF2B5EF4-FFF2-40B4-BE49-F238E27FC236}">
                <a16:creationId xmlns:a16="http://schemas.microsoft.com/office/drawing/2014/main" id="{07BA5CEE-D6CA-63AE-22ED-1303A07ACE83}"/>
              </a:ext>
            </a:extLst>
          </p:cNvPr>
          <p:cNvPicPr>
            <a:picLocks noChangeAspect="1"/>
          </p:cNvPicPr>
          <p:nvPr userDrawn="1"/>
        </p:nvPicPr>
        <p:blipFill>
          <a:blip r:embed="rId2">
            <a:extLst>
              <a:ext uri="{96DAC541-7B7A-43D3-8B79-37D633B846F1}">
                <asvg:svgBlip xmlns:asvg="http://schemas.microsoft.com/office/drawing/2016/SVG/main" r:embed="rId3"/>
              </a:ext>
            </a:extLst>
          </a:blip>
          <a:srcRect b="19178"/>
          <a:stretch/>
        </p:blipFill>
        <p:spPr>
          <a:xfrm>
            <a:off x="317714" y="259589"/>
            <a:ext cx="1379169" cy="504499"/>
          </a:xfrm>
          <a:prstGeom prst="rect">
            <a:avLst/>
          </a:prstGeom>
        </p:spPr>
      </p:pic>
    </p:spTree>
    <p:extLst>
      <p:ext uri="{BB962C8B-B14F-4D97-AF65-F5344CB8AC3E}">
        <p14:creationId xmlns:p14="http://schemas.microsoft.com/office/powerpoint/2010/main" val="206377623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ash Title | Image | Body">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685D570-6647-F971-C849-D0C3DBD02D04}"/>
              </a:ext>
            </a:extLst>
          </p:cNvPr>
          <p:cNvSpPr>
            <a:spLocks noGrp="1"/>
          </p:cNvSpPr>
          <p:nvPr>
            <p:ph type="pic" sz="quarter" idx="10"/>
          </p:nvPr>
        </p:nvSpPr>
        <p:spPr>
          <a:xfrm>
            <a:off x="1430338" y="1682447"/>
            <a:ext cx="9334118" cy="1814512"/>
          </a:xfrm>
        </p:spPr>
        <p:txBody>
          <a:bodyPr/>
          <a:lstStyle/>
          <a:p>
            <a:endParaRPr lang="en-US"/>
          </a:p>
        </p:txBody>
      </p:sp>
      <p:sp>
        <p:nvSpPr>
          <p:cNvPr id="11" name="Title Placeholder 1">
            <a:extLst>
              <a:ext uri="{FF2B5EF4-FFF2-40B4-BE49-F238E27FC236}">
                <a16:creationId xmlns:a16="http://schemas.microsoft.com/office/drawing/2014/main" id="{244E714C-3ABF-3462-C000-25C1344F6ECF}"/>
              </a:ext>
            </a:extLst>
          </p:cNvPr>
          <p:cNvSpPr>
            <a:spLocks noGrp="1"/>
          </p:cNvSpPr>
          <p:nvPr>
            <p:ph type="title" hasCustomPrompt="1"/>
          </p:nvPr>
        </p:nvSpPr>
        <p:spPr bwMode="auto">
          <a:xfrm>
            <a:off x="457200" y="152401"/>
            <a:ext cx="11277600" cy="9731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72000" rIns="91440" bIns="45720" numCol="1" anchor="t" anchorCtr="0" compatLnSpc="1">
            <a:prstTxWarp prst="textNoShape">
              <a:avLst/>
            </a:prstTxWarp>
          </a:bodyPr>
          <a:lstStyle>
            <a:lvl1pPr algn="ctr">
              <a:defRPr sz="6000"/>
            </a:lvl1pPr>
          </a:lstStyle>
          <a:p>
            <a:pPr lvl="0"/>
            <a:r>
              <a:rPr lang="en-US" dirty="0"/>
              <a:t>Edit master title style</a:t>
            </a:r>
            <a:endParaRPr dirty="0"/>
          </a:p>
        </p:txBody>
      </p:sp>
      <p:sp>
        <p:nvSpPr>
          <p:cNvPr id="12" name="Text Placeholder 2">
            <a:extLst>
              <a:ext uri="{FF2B5EF4-FFF2-40B4-BE49-F238E27FC236}">
                <a16:creationId xmlns:a16="http://schemas.microsoft.com/office/drawing/2014/main" id="{19F1832A-FCB8-06A9-1E9D-8599497C49D7}"/>
              </a:ext>
            </a:extLst>
          </p:cNvPr>
          <p:cNvSpPr>
            <a:spLocks noGrp="1"/>
          </p:cNvSpPr>
          <p:nvPr>
            <p:ph idx="1" hasCustomPrompt="1"/>
          </p:nvPr>
        </p:nvSpPr>
        <p:spPr bwMode="auto">
          <a:xfrm>
            <a:off x="1430338" y="3838790"/>
            <a:ext cx="9334118" cy="195769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spcBef>
                <a:spcPts val="300"/>
              </a:spcBef>
              <a:spcAft>
                <a:spcPts val="800"/>
              </a:spcAft>
              <a:buClr>
                <a:schemeClr val="accent2"/>
              </a:buClr>
              <a:defRPr sz="1400">
                <a:latin typeface="+mn-lt"/>
              </a:defRPr>
            </a:lvl1pPr>
            <a:lvl2pPr>
              <a:spcBef>
                <a:spcPts val="300"/>
              </a:spcBef>
              <a:spcAft>
                <a:spcPts val="800"/>
              </a:spcAft>
              <a:buClr>
                <a:schemeClr val="accent2"/>
              </a:buClr>
              <a:defRPr sz="1400">
                <a:latin typeface="+mn-lt"/>
              </a:defRPr>
            </a:lvl2pPr>
            <a:lvl3pPr>
              <a:spcBef>
                <a:spcPts val="300"/>
              </a:spcBef>
              <a:spcAft>
                <a:spcPts val="800"/>
              </a:spcAft>
              <a:buClr>
                <a:schemeClr val="accent2"/>
              </a:buClr>
              <a:defRPr sz="1400">
                <a:latin typeface="+mn-lt"/>
              </a:defRPr>
            </a:lvl3pPr>
            <a:lvl4pPr marL="667512" indent="-285750">
              <a:spcBef>
                <a:spcPts val="300"/>
              </a:spcBef>
              <a:spcAft>
                <a:spcPts val="800"/>
              </a:spcAft>
              <a:buClr>
                <a:schemeClr val="accent2"/>
              </a:buClr>
              <a:buFont typeface="Arial" panose="020B0604020202020204" pitchFamily="34" charset="0"/>
              <a:buChar char="•"/>
              <a:defRPr sz="1400">
                <a:latin typeface="+mn-lt"/>
              </a:defRPr>
            </a:lvl4pPr>
            <a:lvl5pPr>
              <a:spcBef>
                <a:spcPts val="300"/>
              </a:spcBef>
              <a:spcAft>
                <a:spcPts val="800"/>
              </a:spcAft>
              <a:defRPr sz="1400">
                <a:latin typeface="+mn-lt"/>
              </a:defRPr>
            </a:lvl5pPr>
            <a:lvl6pPr>
              <a:spcBef>
                <a:spcPts val="300"/>
              </a:spcBef>
              <a:spcAft>
                <a:spcPts val="800"/>
              </a:spcAft>
              <a:defRPr sz="1400">
                <a:latin typeface="+mn-lt"/>
              </a:defRPr>
            </a:lvl6pPr>
            <a:lvl7pPr>
              <a:spcBef>
                <a:spcPts val="300"/>
              </a:spcBef>
              <a:spcAft>
                <a:spcPts val="800"/>
              </a:spcAft>
              <a:defRPr sz="1400">
                <a:latin typeface="+mn-lt"/>
              </a:defRPr>
            </a:lvl7pPr>
            <a:lvl8pPr>
              <a:spcBef>
                <a:spcPts val="300"/>
              </a:spcBef>
              <a:spcAft>
                <a:spcPts val="800"/>
              </a:spcAft>
              <a:defRPr sz="1400">
                <a:latin typeface="+mn-lt"/>
              </a:defRPr>
            </a:lvl8pPr>
            <a:lvl9pPr>
              <a:spcBef>
                <a:spcPts val="300"/>
              </a:spcBef>
              <a:spcAft>
                <a:spcPts val="800"/>
              </a:spcAft>
              <a:defRPr sz="1400">
                <a:latin typeface="+mn-lt"/>
              </a:defRPr>
            </a:lvl9pPr>
          </a:lstStyle>
          <a:p>
            <a:pPr lvl="0"/>
            <a:r>
              <a:rPr lang="en-US"/>
              <a:t>First level</a:t>
            </a:r>
          </a:p>
          <a:p>
            <a:pPr lvl="1"/>
            <a:r>
              <a:rPr lang="en-US"/>
              <a:t>Second level</a:t>
            </a:r>
          </a:p>
          <a:p>
            <a:pPr lvl="3"/>
            <a:endParaRPr lang="en-US"/>
          </a:p>
          <a:p>
            <a:pPr marL="180975" lvl="0" indent="-180975" algn="l" rtl="0" eaLnBrk="1" fontAlgn="base" hangingPunct="1">
              <a:lnSpc>
                <a:spcPct val="100000"/>
              </a:lnSpc>
              <a:spcBef>
                <a:spcPts val="200"/>
              </a:spcBef>
              <a:spcAft>
                <a:spcPct val="0"/>
              </a:spcAft>
              <a:buClr>
                <a:schemeClr val="accent1"/>
              </a:buClr>
              <a:buSzPct val="100000"/>
              <a:buFont typeface="Wingdings" pitchFamily="2" charset="2"/>
              <a:buChar char="§"/>
              <a:tabLst/>
            </a:pPr>
            <a:endParaRPr lang="en-US"/>
          </a:p>
        </p:txBody>
      </p:sp>
    </p:spTree>
    <p:extLst>
      <p:ext uri="{BB962C8B-B14F-4D97-AF65-F5344CB8AC3E}">
        <p14:creationId xmlns:p14="http://schemas.microsoft.com/office/powerpoint/2010/main" val="30396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ash Title | Picture Left | Body Righ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3685D570-6647-F971-C849-D0C3DBD02D04}"/>
              </a:ext>
            </a:extLst>
          </p:cNvPr>
          <p:cNvSpPr>
            <a:spLocks noGrp="1"/>
          </p:cNvSpPr>
          <p:nvPr>
            <p:ph type="pic" sz="quarter" idx="10"/>
          </p:nvPr>
        </p:nvSpPr>
        <p:spPr>
          <a:xfrm>
            <a:off x="1430338" y="1657465"/>
            <a:ext cx="3824568" cy="1814512"/>
          </a:xfrm>
        </p:spPr>
        <p:txBody>
          <a:bodyPr/>
          <a:lstStyle/>
          <a:p>
            <a:endParaRPr lang="en-US"/>
          </a:p>
        </p:txBody>
      </p:sp>
      <p:sp>
        <p:nvSpPr>
          <p:cNvPr id="12" name="Text Placeholder 2">
            <a:extLst>
              <a:ext uri="{FF2B5EF4-FFF2-40B4-BE49-F238E27FC236}">
                <a16:creationId xmlns:a16="http://schemas.microsoft.com/office/drawing/2014/main" id="{19F1832A-FCB8-06A9-1E9D-8599497C49D7}"/>
              </a:ext>
            </a:extLst>
          </p:cNvPr>
          <p:cNvSpPr>
            <a:spLocks noGrp="1"/>
          </p:cNvSpPr>
          <p:nvPr>
            <p:ph idx="1" hasCustomPrompt="1"/>
          </p:nvPr>
        </p:nvSpPr>
        <p:spPr bwMode="auto">
          <a:xfrm>
            <a:off x="1430338" y="3813808"/>
            <a:ext cx="3824568" cy="195769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spcBef>
                <a:spcPts val="300"/>
              </a:spcBef>
              <a:spcAft>
                <a:spcPts val="800"/>
              </a:spcAft>
              <a:buClr>
                <a:schemeClr val="accent2"/>
              </a:buClr>
              <a:defRPr sz="1400">
                <a:latin typeface="+mn-lt"/>
              </a:defRPr>
            </a:lvl1pPr>
            <a:lvl2pPr>
              <a:spcBef>
                <a:spcPts val="300"/>
              </a:spcBef>
              <a:spcAft>
                <a:spcPts val="800"/>
              </a:spcAft>
              <a:buClr>
                <a:schemeClr val="accent2"/>
              </a:buClr>
              <a:defRPr sz="1400">
                <a:latin typeface="+mn-lt"/>
              </a:defRPr>
            </a:lvl2pPr>
            <a:lvl3pPr>
              <a:spcBef>
                <a:spcPts val="300"/>
              </a:spcBef>
              <a:spcAft>
                <a:spcPts val="800"/>
              </a:spcAft>
              <a:buClr>
                <a:schemeClr val="accent2"/>
              </a:buClr>
              <a:defRPr sz="1400">
                <a:latin typeface="+mn-lt"/>
              </a:defRPr>
            </a:lvl3pPr>
            <a:lvl4pPr marL="667512" indent="-285750">
              <a:spcBef>
                <a:spcPts val="300"/>
              </a:spcBef>
              <a:spcAft>
                <a:spcPts val="800"/>
              </a:spcAft>
              <a:buClr>
                <a:schemeClr val="accent2"/>
              </a:buClr>
              <a:buFont typeface="Arial" panose="020B0604020202020204" pitchFamily="34" charset="0"/>
              <a:buChar char="•"/>
              <a:defRPr sz="1400">
                <a:latin typeface="+mn-lt"/>
              </a:defRPr>
            </a:lvl4pPr>
            <a:lvl5pPr>
              <a:spcBef>
                <a:spcPts val="300"/>
              </a:spcBef>
              <a:spcAft>
                <a:spcPts val="800"/>
              </a:spcAft>
              <a:defRPr sz="1400">
                <a:latin typeface="+mn-lt"/>
              </a:defRPr>
            </a:lvl5pPr>
            <a:lvl6pPr>
              <a:spcBef>
                <a:spcPts val="300"/>
              </a:spcBef>
              <a:spcAft>
                <a:spcPts val="800"/>
              </a:spcAft>
              <a:defRPr sz="1400">
                <a:latin typeface="+mn-lt"/>
              </a:defRPr>
            </a:lvl6pPr>
            <a:lvl7pPr>
              <a:spcBef>
                <a:spcPts val="300"/>
              </a:spcBef>
              <a:spcAft>
                <a:spcPts val="800"/>
              </a:spcAft>
              <a:defRPr sz="1400">
                <a:latin typeface="+mn-lt"/>
              </a:defRPr>
            </a:lvl7pPr>
            <a:lvl8pPr>
              <a:spcBef>
                <a:spcPts val="300"/>
              </a:spcBef>
              <a:spcAft>
                <a:spcPts val="800"/>
              </a:spcAft>
              <a:defRPr sz="1400">
                <a:latin typeface="+mn-lt"/>
              </a:defRPr>
            </a:lvl8pPr>
            <a:lvl9pPr>
              <a:spcBef>
                <a:spcPts val="300"/>
              </a:spcBef>
              <a:spcAft>
                <a:spcPts val="800"/>
              </a:spcAft>
              <a:defRPr sz="1400">
                <a:latin typeface="+mn-lt"/>
              </a:defRPr>
            </a:lvl9pPr>
          </a:lstStyle>
          <a:p>
            <a:pPr lvl="0"/>
            <a:r>
              <a:rPr lang="en-US"/>
              <a:t>First level</a:t>
            </a:r>
          </a:p>
          <a:p>
            <a:pPr lvl="1"/>
            <a:r>
              <a:rPr lang="en-US"/>
              <a:t>Second level</a:t>
            </a:r>
          </a:p>
          <a:p>
            <a:pPr lvl="3"/>
            <a:endParaRPr lang="en-US"/>
          </a:p>
          <a:p>
            <a:pPr marL="180975" lvl="0" indent="-180975" algn="l" rtl="0" eaLnBrk="1" fontAlgn="base" hangingPunct="1">
              <a:lnSpc>
                <a:spcPct val="100000"/>
              </a:lnSpc>
              <a:spcBef>
                <a:spcPts val="200"/>
              </a:spcBef>
              <a:spcAft>
                <a:spcPct val="0"/>
              </a:spcAft>
              <a:buClr>
                <a:schemeClr val="accent1"/>
              </a:buClr>
              <a:buSzPct val="100000"/>
              <a:buFont typeface="Wingdings" pitchFamily="2" charset="2"/>
              <a:buChar char="§"/>
              <a:tabLst/>
            </a:pPr>
            <a:endParaRPr lang="en-US"/>
          </a:p>
        </p:txBody>
      </p:sp>
      <p:sp>
        <p:nvSpPr>
          <p:cNvPr id="2" name="Rectangle 1">
            <a:extLst>
              <a:ext uri="{FF2B5EF4-FFF2-40B4-BE49-F238E27FC236}">
                <a16:creationId xmlns:a16="http://schemas.microsoft.com/office/drawing/2014/main" id="{609988AB-AB5D-BD6A-30DC-B55E4BB9042F}"/>
              </a:ext>
            </a:extLst>
          </p:cNvPr>
          <p:cNvSpPr/>
          <p:nvPr userDrawn="1"/>
        </p:nvSpPr>
        <p:spPr>
          <a:xfrm>
            <a:off x="0" y="1656708"/>
            <a:ext cx="1430761" cy="18152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Text Placeholder 2">
            <a:extLst>
              <a:ext uri="{FF2B5EF4-FFF2-40B4-BE49-F238E27FC236}">
                <a16:creationId xmlns:a16="http://schemas.microsoft.com/office/drawing/2014/main" id="{754D0D0D-F17F-C4DB-696D-111460373A80}"/>
              </a:ext>
            </a:extLst>
          </p:cNvPr>
          <p:cNvSpPr>
            <a:spLocks noGrp="1"/>
          </p:cNvSpPr>
          <p:nvPr>
            <p:ph idx="11" hasCustomPrompt="1"/>
          </p:nvPr>
        </p:nvSpPr>
        <p:spPr bwMode="auto">
          <a:xfrm>
            <a:off x="5645452" y="1656708"/>
            <a:ext cx="6089348" cy="4114796"/>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spcBef>
                <a:spcPts val="300"/>
              </a:spcBef>
              <a:spcAft>
                <a:spcPts val="800"/>
              </a:spcAft>
              <a:buClr>
                <a:schemeClr val="accent2"/>
              </a:buClr>
              <a:defRPr sz="1400">
                <a:latin typeface="+mn-lt"/>
              </a:defRPr>
            </a:lvl1pPr>
            <a:lvl2pPr>
              <a:spcBef>
                <a:spcPts val="300"/>
              </a:spcBef>
              <a:spcAft>
                <a:spcPts val="800"/>
              </a:spcAft>
              <a:buClr>
                <a:schemeClr val="accent2"/>
              </a:buClr>
              <a:defRPr sz="1400">
                <a:latin typeface="+mn-lt"/>
              </a:defRPr>
            </a:lvl2pPr>
            <a:lvl3pPr>
              <a:spcBef>
                <a:spcPts val="300"/>
              </a:spcBef>
              <a:spcAft>
                <a:spcPts val="800"/>
              </a:spcAft>
              <a:buClr>
                <a:schemeClr val="accent2"/>
              </a:buClr>
              <a:defRPr sz="1400">
                <a:latin typeface="+mn-lt"/>
              </a:defRPr>
            </a:lvl3pPr>
            <a:lvl4pPr marL="667512" indent="-285750">
              <a:spcBef>
                <a:spcPts val="300"/>
              </a:spcBef>
              <a:spcAft>
                <a:spcPts val="800"/>
              </a:spcAft>
              <a:buClr>
                <a:schemeClr val="accent2"/>
              </a:buClr>
              <a:buFont typeface="Arial" panose="020B0604020202020204" pitchFamily="34" charset="0"/>
              <a:buChar char="•"/>
              <a:defRPr sz="1400">
                <a:latin typeface="+mn-lt"/>
              </a:defRPr>
            </a:lvl4pPr>
            <a:lvl5pPr>
              <a:spcBef>
                <a:spcPts val="300"/>
              </a:spcBef>
              <a:spcAft>
                <a:spcPts val="800"/>
              </a:spcAft>
              <a:defRPr sz="1400">
                <a:latin typeface="+mn-lt"/>
              </a:defRPr>
            </a:lvl5pPr>
            <a:lvl6pPr>
              <a:spcBef>
                <a:spcPts val="300"/>
              </a:spcBef>
              <a:spcAft>
                <a:spcPts val="800"/>
              </a:spcAft>
              <a:defRPr sz="1400">
                <a:latin typeface="+mn-lt"/>
              </a:defRPr>
            </a:lvl6pPr>
            <a:lvl7pPr>
              <a:spcBef>
                <a:spcPts val="300"/>
              </a:spcBef>
              <a:spcAft>
                <a:spcPts val="800"/>
              </a:spcAft>
              <a:defRPr sz="1400">
                <a:latin typeface="+mn-lt"/>
              </a:defRPr>
            </a:lvl7pPr>
            <a:lvl8pPr>
              <a:spcBef>
                <a:spcPts val="300"/>
              </a:spcBef>
              <a:spcAft>
                <a:spcPts val="800"/>
              </a:spcAft>
              <a:defRPr sz="1400">
                <a:latin typeface="+mn-lt"/>
              </a:defRPr>
            </a:lvl8pPr>
            <a:lvl9pPr>
              <a:spcBef>
                <a:spcPts val="300"/>
              </a:spcBef>
              <a:spcAft>
                <a:spcPts val="800"/>
              </a:spcAft>
              <a:defRPr sz="1400">
                <a:latin typeface="+mn-lt"/>
              </a:defRPr>
            </a:lvl9pPr>
          </a:lstStyle>
          <a:p>
            <a:pPr lvl="0"/>
            <a:r>
              <a:rPr lang="en-US"/>
              <a:t>First level</a:t>
            </a:r>
          </a:p>
          <a:p>
            <a:pPr lvl="1"/>
            <a:r>
              <a:rPr lang="en-US"/>
              <a:t>Second level</a:t>
            </a:r>
          </a:p>
          <a:p>
            <a:pPr lvl="3"/>
            <a:endParaRPr lang="en-US"/>
          </a:p>
          <a:p>
            <a:pPr marL="180975" lvl="0" indent="-180975" algn="l" rtl="0" eaLnBrk="1" fontAlgn="base" hangingPunct="1">
              <a:lnSpc>
                <a:spcPct val="100000"/>
              </a:lnSpc>
              <a:spcBef>
                <a:spcPts val="200"/>
              </a:spcBef>
              <a:spcAft>
                <a:spcPct val="0"/>
              </a:spcAft>
              <a:buClr>
                <a:schemeClr val="accent1"/>
              </a:buClr>
              <a:buSzPct val="100000"/>
              <a:buFont typeface="Wingdings" pitchFamily="2" charset="2"/>
              <a:buChar char="§"/>
              <a:tabLst/>
            </a:pPr>
            <a:endParaRPr lang="en-US"/>
          </a:p>
        </p:txBody>
      </p:sp>
      <p:sp>
        <p:nvSpPr>
          <p:cNvPr id="4" name="Title Placeholder 1">
            <a:extLst>
              <a:ext uri="{FF2B5EF4-FFF2-40B4-BE49-F238E27FC236}">
                <a16:creationId xmlns:a16="http://schemas.microsoft.com/office/drawing/2014/main" id="{767EF970-9A18-FF7A-780E-592C48A96645}"/>
              </a:ext>
            </a:extLst>
          </p:cNvPr>
          <p:cNvSpPr>
            <a:spLocks noGrp="1"/>
          </p:cNvSpPr>
          <p:nvPr>
            <p:ph type="title" hasCustomPrompt="1"/>
          </p:nvPr>
        </p:nvSpPr>
        <p:spPr bwMode="auto">
          <a:xfrm>
            <a:off x="457200" y="152401"/>
            <a:ext cx="11277600" cy="9731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72000" rIns="91440" bIns="45720" numCol="1" anchor="t" anchorCtr="0" compatLnSpc="1">
            <a:prstTxWarp prst="textNoShape">
              <a:avLst/>
            </a:prstTxWarp>
          </a:bodyPr>
          <a:lstStyle>
            <a:lvl1pPr algn="ctr">
              <a:defRPr sz="6000"/>
            </a:lvl1pPr>
          </a:lstStyle>
          <a:p>
            <a:pPr lvl="0"/>
            <a:r>
              <a:rPr lang="en-US" dirty="0"/>
              <a:t>Edit master title style</a:t>
            </a:r>
            <a:endParaRPr dirty="0"/>
          </a:p>
        </p:txBody>
      </p:sp>
    </p:spTree>
    <p:extLst>
      <p:ext uri="{BB962C8B-B14F-4D97-AF65-F5344CB8AC3E}">
        <p14:creationId xmlns:p14="http://schemas.microsoft.com/office/powerpoint/2010/main" val="613540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8A9AC0-3CF1-36E9-F1F3-850CF64BE05D}"/>
              </a:ext>
            </a:extLst>
          </p:cNvPr>
          <p:cNvSpPr>
            <a:spLocks noGrp="1"/>
          </p:cNvSpPr>
          <p:nvPr>
            <p:ph type="title"/>
          </p:nvPr>
        </p:nvSpPr>
        <p:spPr bwMode="auto">
          <a:xfrm>
            <a:off x="457199" y="152401"/>
            <a:ext cx="11277601" cy="9731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72000" rIns="91440" bIns="45720" numCol="1" anchor="ctr" anchorCtr="0" compatLnSpc="1">
            <a:prstTxWarp prst="textNoShape">
              <a:avLst/>
            </a:prstTxWarp>
          </a:bodyPr>
          <a:lstStyle/>
          <a:p>
            <a:pPr lvl="0"/>
            <a:r>
              <a:rPr lang="en-US" dirty="0"/>
              <a:t>Click to edit Master title style</a:t>
            </a:r>
            <a:endParaRPr dirty="0"/>
          </a:p>
        </p:txBody>
      </p:sp>
    </p:spTree>
    <p:extLst>
      <p:ext uri="{BB962C8B-B14F-4D97-AF65-F5344CB8AC3E}">
        <p14:creationId xmlns:p14="http://schemas.microsoft.com/office/powerpoint/2010/main" val="2751966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161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bg>
      <p:bgRef idx="1001">
        <a:schemeClr val="bg1"/>
      </p:bgRef>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88AD644-FBE3-F546-93FC-9E20DA798ADD}"/>
              </a:ext>
            </a:extLst>
          </p:cNvPr>
          <p:cNvSpPr>
            <a:spLocks noGrp="1"/>
          </p:cNvSpPr>
          <p:nvPr>
            <p:ph type="title" hasCustomPrompt="1"/>
          </p:nvPr>
        </p:nvSpPr>
        <p:spPr>
          <a:xfrm>
            <a:off x="1864019" y="1571932"/>
            <a:ext cx="8835826" cy="2963427"/>
          </a:xfrm>
          <a:noFill/>
        </p:spPr>
        <p:txBody>
          <a:bodyPr tIns="216000" anchor="t"/>
          <a:lstStyle>
            <a:lvl1pPr algn="l">
              <a:defRPr sz="3200">
                <a:solidFill>
                  <a:schemeClr val="tx1"/>
                </a:solidFill>
                <a:effectLst/>
              </a:defRPr>
            </a:lvl1pPr>
          </a:lstStyle>
          <a:p>
            <a:r>
              <a:rPr lang="en-US" dirty="0"/>
              <a:t>Click to add quote</a:t>
            </a:r>
          </a:p>
        </p:txBody>
      </p:sp>
      <p:sp>
        <p:nvSpPr>
          <p:cNvPr id="15" name="Text Placeholder 6">
            <a:extLst>
              <a:ext uri="{FF2B5EF4-FFF2-40B4-BE49-F238E27FC236}">
                <a16:creationId xmlns:a16="http://schemas.microsoft.com/office/drawing/2014/main" id="{3EF0CE46-C0A1-DD4A-B07B-2DDC6CC30C11}"/>
              </a:ext>
            </a:extLst>
          </p:cNvPr>
          <p:cNvSpPr>
            <a:spLocks noGrp="1"/>
          </p:cNvSpPr>
          <p:nvPr>
            <p:ph type="body" sz="quarter" idx="10" hasCustomPrompt="1"/>
          </p:nvPr>
        </p:nvSpPr>
        <p:spPr>
          <a:xfrm>
            <a:off x="1864019" y="4737590"/>
            <a:ext cx="8835826" cy="744046"/>
          </a:xfrm>
          <a:prstGeom prst="rect">
            <a:avLst/>
          </a:prstGeom>
          <a:noFill/>
        </p:spPr>
        <p:txBody>
          <a:bodyPr rIns="72000" anchor="t"/>
          <a:lstStyle>
            <a:lvl1pPr marL="0" indent="0" algn="l">
              <a:spcAft>
                <a:spcPts val="0"/>
              </a:spcAft>
              <a:buNone/>
              <a:defRPr sz="1800" b="1" i="0" cap="none" baseline="0">
                <a:solidFill>
                  <a:schemeClr val="tx1"/>
                </a:solidFill>
                <a:latin typeface="Arial" panose="020B0604020202020204" pitchFamily="34" charset="0"/>
                <a:cs typeface="Arial" panose="020B0604020202020204" pitchFamily="34" charset="0"/>
              </a:defRPr>
            </a:lvl1pPr>
            <a:lvl2pPr marL="0" indent="0" algn="l">
              <a:spcAft>
                <a:spcPts val="0"/>
              </a:spcAft>
              <a:buNone/>
              <a:defRPr sz="1600">
                <a:solidFill>
                  <a:schemeClr val="tx1"/>
                </a:solidFill>
              </a:defRPr>
            </a:lvl2pPr>
          </a:lstStyle>
          <a:p>
            <a:pPr lvl="0"/>
            <a:r>
              <a:rPr lang="en-US" dirty="0"/>
              <a:t>Click to add name</a:t>
            </a:r>
          </a:p>
          <a:p>
            <a:pPr lvl="1"/>
            <a:r>
              <a:rPr lang="en-US" dirty="0"/>
              <a:t>Click to add job title or company</a:t>
            </a:r>
          </a:p>
        </p:txBody>
      </p:sp>
      <p:sp>
        <p:nvSpPr>
          <p:cNvPr id="4" name="TextBox 3">
            <a:extLst>
              <a:ext uri="{FF2B5EF4-FFF2-40B4-BE49-F238E27FC236}">
                <a16:creationId xmlns:a16="http://schemas.microsoft.com/office/drawing/2014/main" id="{BC78BB0C-2A9F-1036-E94E-7236919AEEDB}"/>
              </a:ext>
            </a:extLst>
          </p:cNvPr>
          <p:cNvSpPr txBox="1"/>
          <p:nvPr userDrawn="1"/>
        </p:nvSpPr>
        <p:spPr>
          <a:xfrm>
            <a:off x="857161" y="1255016"/>
            <a:ext cx="1006858" cy="2123658"/>
          </a:xfrm>
          <a:prstGeom prst="rect">
            <a:avLst/>
          </a:prstGeom>
          <a:noFill/>
        </p:spPr>
        <p:txBody>
          <a:bodyPr wrap="square" lIns="0" tIns="0" rIns="0" bIns="0" rtlCol="0">
            <a:spAutoFit/>
          </a:bodyPr>
          <a:lstStyle/>
          <a:p>
            <a:r>
              <a:rPr lang="en-US" sz="13800" b="1" dirty="0">
                <a:solidFill>
                  <a:schemeClr val="accent2"/>
                </a:solidFill>
                <a:latin typeface="Arial" panose="020B0604020202020204" pitchFamily="34" charset="0"/>
                <a:ea typeface="Source Sans Pro SemiBold" panose="020B0603030403020204" pitchFamily="34" charset="0"/>
                <a:cs typeface="Arial" panose="020B0604020202020204" pitchFamily="34" charset="0"/>
              </a:rPr>
              <a:t>“</a:t>
            </a:r>
          </a:p>
        </p:txBody>
      </p:sp>
    </p:spTree>
    <p:extLst>
      <p:ext uri="{BB962C8B-B14F-4D97-AF65-F5344CB8AC3E}">
        <p14:creationId xmlns:p14="http://schemas.microsoft.com/office/powerpoint/2010/main" val="296993136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EF44C-BD38-B432-EBC5-E673CD105BD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42B70533-A618-424C-9917-D5E13E3EB96D}"/>
              </a:ext>
            </a:extLst>
          </p:cNvPr>
          <p:cNvSpPr>
            <a:spLocks noGrp="1"/>
          </p:cNvSpPr>
          <p:nvPr>
            <p:ph type="title" hasCustomPrompt="1"/>
          </p:nvPr>
        </p:nvSpPr>
        <p:spPr>
          <a:xfrm>
            <a:off x="457199" y="2447215"/>
            <a:ext cx="6082991" cy="1298575"/>
          </a:xfrm>
          <a:noFill/>
        </p:spPr>
        <p:txBody>
          <a:bodyPr anchor="b"/>
          <a:lstStyle>
            <a:lvl1pPr algn="l">
              <a:defRPr sz="4000" b="1" i="0" cap="none" baseline="0">
                <a:solidFill>
                  <a:schemeClr val="bg1"/>
                </a:solidFill>
                <a:latin typeface="Arial" charset="0"/>
              </a:defRPr>
            </a:lvl1pPr>
          </a:lstStyle>
          <a:p>
            <a:r>
              <a:rPr lang="en-US" dirty="0"/>
              <a:t>Section break title here</a:t>
            </a:r>
            <a:endParaRPr dirty="0"/>
          </a:p>
        </p:txBody>
      </p:sp>
      <p:sp>
        <p:nvSpPr>
          <p:cNvPr id="9" name="Text Placeholder 2">
            <a:extLst>
              <a:ext uri="{FF2B5EF4-FFF2-40B4-BE49-F238E27FC236}">
                <a16:creationId xmlns:a16="http://schemas.microsoft.com/office/drawing/2014/main" id="{A7DDAE44-64A1-5940-ACC6-BD8F3BBEBA0A}"/>
              </a:ext>
            </a:extLst>
          </p:cNvPr>
          <p:cNvSpPr>
            <a:spLocks noGrp="1"/>
          </p:cNvSpPr>
          <p:nvPr>
            <p:ph type="body" idx="1" hasCustomPrompt="1"/>
          </p:nvPr>
        </p:nvSpPr>
        <p:spPr>
          <a:xfrm>
            <a:off x="457200" y="3824080"/>
            <a:ext cx="6082992" cy="408962"/>
          </a:xfrm>
          <a:prstGeom prst="rect">
            <a:avLst/>
          </a:prstGeom>
          <a:noFill/>
        </p:spPr>
        <p:txBody>
          <a:bodyPr>
            <a:normAutofit/>
          </a:bodyPr>
          <a:lstStyle>
            <a:lvl1pPr marL="0" indent="0">
              <a:buNone/>
              <a:defRPr sz="2000" baseline="0">
                <a:solidFill>
                  <a:schemeClr val="accent4">
                    <a:lumMod val="75000"/>
                  </a:schemeClr>
                </a:solidFill>
              </a:defRPr>
            </a:lvl1pPr>
            <a:lvl2pPr marL="609562" indent="0">
              <a:buNone/>
              <a:defRPr sz="2400">
                <a:solidFill>
                  <a:schemeClr val="tx1">
                    <a:tint val="75000"/>
                  </a:schemeClr>
                </a:solidFill>
              </a:defRPr>
            </a:lvl2pPr>
            <a:lvl3pPr marL="1219124" indent="0">
              <a:buNone/>
              <a:defRPr sz="2133">
                <a:solidFill>
                  <a:schemeClr val="tx1">
                    <a:tint val="75000"/>
                  </a:schemeClr>
                </a:solidFill>
              </a:defRPr>
            </a:lvl3pPr>
            <a:lvl4pPr marL="1828686" indent="0">
              <a:buNone/>
              <a:defRPr sz="1867">
                <a:solidFill>
                  <a:schemeClr val="tx1">
                    <a:tint val="75000"/>
                  </a:schemeClr>
                </a:solidFill>
              </a:defRPr>
            </a:lvl4pPr>
            <a:lvl5pPr marL="2438248" indent="0">
              <a:buNone/>
              <a:defRPr sz="1867">
                <a:solidFill>
                  <a:schemeClr val="tx1">
                    <a:tint val="75000"/>
                  </a:schemeClr>
                </a:solidFill>
              </a:defRPr>
            </a:lvl5pPr>
            <a:lvl6pPr marL="3047810" indent="0">
              <a:buNone/>
              <a:defRPr sz="1867">
                <a:solidFill>
                  <a:schemeClr val="tx1">
                    <a:tint val="75000"/>
                  </a:schemeClr>
                </a:solidFill>
              </a:defRPr>
            </a:lvl6pPr>
            <a:lvl7pPr marL="3657372" indent="0">
              <a:buNone/>
              <a:defRPr sz="1867">
                <a:solidFill>
                  <a:schemeClr val="tx1">
                    <a:tint val="75000"/>
                  </a:schemeClr>
                </a:solidFill>
              </a:defRPr>
            </a:lvl7pPr>
            <a:lvl8pPr marL="4266934" indent="0">
              <a:buNone/>
              <a:defRPr sz="1867">
                <a:solidFill>
                  <a:schemeClr val="tx1">
                    <a:tint val="75000"/>
                  </a:schemeClr>
                </a:solidFill>
              </a:defRPr>
            </a:lvl8pPr>
            <a:lvl9pPr marL="4876495" indent="0">
              <a:buNone/>
              <a:defRPr sz="1867">
                <a:solidFill>
                  <a:schemeClr val="tx1">
                    <a:tint val="75000"/>
                  </a:schemeClr>
                </a:solidFill>
              </a:defRPr>
            </a:lvl9pPr>
          </a:lstStyle>
          <a:p>
            <a:pPr lvl="0"/>
            <a:r>
              <a:rPr lang="en-US" dirty="0"/>
              <a:t>Section break subtitle here</a:t>
            </a:r>
          </a:p>
        </p:txBody>
      </p:sp>
    </p:spTree>
    <p:extLst>
      <p:ext uri="{BB962C8B-B14F-4D97-AF65-F5344CB8AC3E}">
        <p14:creationId xmlns:p14="http://schemas.microsoft.com/office/powerpoint/2010/main" val="22547646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ivi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EF44C-BD38-B432-EBC5-E673CD105BD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42B70533-A618-424C-9917-D5E13E3EB96D}"/>
              </a:ext>
            </a:extLst>
          </p:cNvPr>
          <p:cNvSpPr>
            <a:spLocks noGrp="1"/>
          </p:cNvSpPr>
          <p:nvPr>
            <p:ph type="title" hasCustomPrompt="1"/>
          </p:nvPr>
        </p:nvSpPr>
        <p:spPr>
          <a:xfrm>
            <a:off x="457199" y="2447215"/>
            <a:ext cx="6082991" cy="1298575"/>
          </a:xfrm>
          <a:noFill/>
        </p:spPr>
        <p:txBody>
          <a:bodyPr anchor="b"/>
          <a:lstStyle>
            <a:lvl1pPr algn="l">
              <a:defRPr sz="4000" b="1" i="0" cap="none" baseline="0">
                <a:solidFill>
                  <a:schemeClr val="bg1"/>
                </a:solidFill>
                <a:latin typeface="Arial" charset="0"/>
              </a:defRPr>
            </a:lvl1pPr>
          </a:lstStyle>
          <a:p>
            <a:r>
              <a:rPr lang="en-US" dirty="0"/>
              <a:t>Section break title here</a:t>
            </a:r>
            <a:endParaRPr dirty="0"/>
          </a:p>
        </p:txBody>
      </p:sp>
      <p:sp>
        <p:nvSpPr>
          <p:cNvPr id="9" name="Text Placeholder 2">
            <a:extLst>
              <a:ext uri="{FF2B5EF4-FFF2-40B4-BE49-F238E27FC236}">
                <a16:creationId xmlns:a16="http://schemas.microsoft.com/office/drawing/2014/main" id="{A7DDAE44-64A1-5940-ACC6-BD8F3BBEBA0A}"/>
              </a:ext>
            </a:extLst>
          </p:cNvPr>
          <p:cNvSpPr>
            <a:spLocks noGrp="1"/>
          </p:cNvSpPr>
          <p:nvPr>
            <p:ph type="body" idx="1" hasCustomPrompt="1"/>
          </p:nvPr>
        </p:nvSpPr>
        <p:spPr>
          <a:xfrm>
            <a:off x="457200" y="3824080"/>
            <a:ext cx="6082992" cy="408962"/>
          </a:xfrm>
          <a:prstGeom prst="rect">
            <a:avLst/>
          </a:prstGeom>
          <a:noFill/>
        </p:spPr>
        <p:txBody>
          <a:bodyPr>
            <a:normAutofit/>
          </a:bodyPr>
          <a:lstStyle>
            <a:lvl1pPr marL="0" indent="0">
              <a:buNone/>
              <a:defRPr sz="2000" baseline="0">
                <a:solidFill>
                  <a:schemeClr val="accent4">
                    <a:lumMod val="75000"/>
                  </a:schemeClr>
                </a:solidFill>
              </a:defRPr>
            </a:lvl1pPr>
            <a:lvl2pPr marL="609562" indent="0">
              <a:buNone/>
              <a:defRPr sz="2400">
                <a:solidFill>
                  <a:schemeClr val="tx1">
                    <a:tint val="75000"/>
                  </a:schemeClr>
                </a:solidFill>
              </a:defRPr>
            </a:lvl2pPr>
            <a:lvl3pPr marL="1219124" indent="0">
              <a:buNone/>
              <a:defRPr sz="2133">
                <a:solidFill>
                  <a:schemeClr val="tx1">
                    <a:tint val="75000"/>
                  </a:schemeClr>
                </a:solidFill>
              </a:defRPr>
            </a:lvl3pPr>
            <a:lvl4pPr marL="1828686" indent="0">
              <a:buNone/>
              <a:defRPr sz="1867">
                <a:solidFill>
                  <a:schemeClr val="tx1">
                    <a:tint val="75000"/>
                  </a:schemeClr>
                </a:solidFill>
              </a:defRPr>
            </a:lvl4pPr>
            <a:lvl5pPr marL="2438248" indent="0">
              <a:buNone/>
              <a:defRPr sz="1867">
                <a:solidFill>
                  <a:schemeClr val="tx1">
                    <a:tint val="75000"/>
                  </a:schemeClr>
                </a:solidFill>
              </a:defRPr>
            </a:lvl5pPr>
            <a:lvl6pPr marL="3047810" indent="0">
              <a:buNone/>
              <a:defRPr sz="1867">
                <a:solidFill>
                  <a:schemeClr val="tx1">
                    <a:tint val="75000"/>
                  </a:schemeClr>
                </a:solidFill>
              </a:defRPr>
            </a:lvl6pPr>
            <a:lvl7pPr marL="3657372" indent="0">
              <a:buNone/>
              <a:defRPr sz="1867">
                <a:solidFill>
                  <a:schemeClr val="tx1">
                    <a:tint val="75000"/>
                  </a:schemeClr>
                </a:solidFill>
              </a:defRPr>
            </a:lvl7pPr>
            <a:lvl8pPr marL="4266934" indent="0">
              <a:buNone/>
              <a:defRPr sz="1867">
                <a:solidFill>
                  <a:schemeClr val="tx1">
                    <a:tint val="75000"/>
                  </a:schemeClr>
                </a:solidFill>
              </a:defRPr>
            </a:lvl8pPr>
            <a:lvl9pPr marL="4876495" indent="0">
              <a:buNone/>
              <a:defRPr sz="1867">
                <a:solidFill>
                  <a:schemeClr val="tx1">
                    <a:tint val="75000"/>
                  </a:schemeClr>
                </a:solidFill>
              </a:defRPr>
            </a:lvl9pPr>
          </a:lstStyle>
          <a:p>
            <a:pPr lvl="0"/>
            <a:r>
              <a:rPr lang="en-US" dirty="0"/>
              <a:t>Section break subtitle here</a:t>
            </a:r>
          </a:p>
        </p:txBody>
      </p:sp>
    </p:spTree>
    <p:extLst>
      <p:ext uri="{BB962C8B-B14F-4D97-AF65-F5344CB8AC3E}">
        <p14:creationId xmlns:p14="http://schemas.microsoft.com/office/powerpoint/2010/main" val="16202939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EF44C-BD38-B432-EBC5-E673CD105BD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42B70533-A618-424C-9917-D5E13E3EB96D}"/>
              </a:ext>
            </a:extLst>
          </p:cNvPr>
          <p:cNvSpPr>
            <a:spLocks noGrp="1"/>
          </p:cNvSpPr>
          <p:nvPr>
            <p:ph type="title" hasCustomPrompt="1"/>
          </p:nvPr>
        </p:nvSpPr>
        <p:spPr>
          <a:xfrm>
            <a:off x="457199" y="2447215"/>
            <a:ext cx="6082991" cy="1298575"/>
          </a:xfrm>
          <a:noFill/>
        </p:spPr>
        <p:txBody>
          <a:bodyPr anchor="b"/>
          <a:lstStyle>
            <a:lvl1pPr algn="l">
              <a:defRPr sz="4000" b="1" i="0" cap="none" baseline="0">
                <a:solidFill>
                  <a:schemeClr val="bg1"/>
                </a:solidFill>
                <a:latin typeface="Arial" charset="0"/>
              </a:defRPr>
            </a:lvl1pPr>
          </a:lstStyle>
          <a:p>
            <a:r>
              <a:rPr lang="en-US" dirty="0"/>
              <a:t>Section break title here</a:t>
            </a:r>
            <a:endParaRPr dirty="0"/>
          </a:p>
        </p:txBody>
      </p:sp>
      <p:sp>
        <p:nvSpPr>
          <p:cNvPr id="9" name="Text Placeholder 2">
            <a:extLst>
              <a:ext uri="{FF2B5EF4-FFF2-40B4-BE49-F238E27FC236}">
                <a16:creationId xmlns:a16="http://schemas.microsoft.com/office/drawing/2014/main" id="{A7DDAE44-64A1-5940-ACC6-BD8F3BBEBA0A}"/>
              </a:ext>
            </a:extLst>
          </p:cNvPr>
          <p:cNvSpPr>
            <a:spLocks noGrp="1"/>
          </p:cNvSpPr>
          <p:nvPr>
            <p:ph type="body" idx="1" hasCustomPrompt="1"/>
          </p:nvPr>
        </p:nvSpPr>
        <p:spPr>
          <a:xfrm>
            <a:off x="457200" y="3824080"/>
            <a:ext cx="6082992" cy="408962"/>
          </a:xfrm>
          <a:prstGeom prst="rect">
            <a:avLst/>
          </a:prstGeom>
          <a:noFill/>
        </p:spPr>
        <p:txBody>
          <a:bodyPr>
            <a:normAutofit/>
          </a:bodyPr>
          <a:lstStyle>
            <a:lvl1pPr marL="0" indent="0">
              <a:buNone/>
              <a:defRPr sz="2000" baseline="0">
                <a:solidFill>
                  <a:schemeClr val="accent4">
                    <a:lumMod val="75000"/>
                  </a:schemeClr>
                </a:solidFill>
              </a:defRPr>
            </a:lvl1pPr>
            <a:lvl2pPr marL="609562" indent="0">
              <a:buNone/>
              <a:defRPr sz="2400">
                <a:solidFill>
                  <a:schemeClr val="tx1">
                    <a:tint val="75000"/>
                  </a:schemeClr>
                </a:solidFill>
              </a:defRPr>
            </a:lvl2pPr>
            <a:lvl3pPr marL="1219124" indent="0">
              <a:buNone/>
              <a:defRPr sz="2133">
                <a:solidFill>
                  <a:schemeClr val="tx1">
                    <a:tint val="75000"/>
                  </a:schemeClr>
                </a:solidFill>
              </a:defRPr>
            </a:lvl3pPr>
            <a:lvl4pPr marL="1828686" indent="0">
              <a:buNone/>
              <a:defRPr sz="1867">
                <a:solidFill>
                  <a:schemeClr val="tx1">
                    <a:tint val="75000"/>
                  </a:schemeClr>
                </a:solidFill>
              </a:defRPr>
            </a:lvl4pPr>
            <a:lvl5pPr marL="2438248" indent="0">
              <a:buNone/>
              <a:defRPr sz="1867">
                <a:solidFill>
                  <a:schemeClr val="tx1">
                    <a:tint val="75000"/>
                  </a:schemeClr>
                </a:solidFill>
              </a:defRPr>
            </a:lvl5pPr>
            <a:lvl6pPr marL="3047810" indent="0">
              <a:buNone/>
              <a:defRPr sz="1867">
                <a:solidFill>
                  <a:schemeClr val="tx1">
                    <a:tint val="75000"/>
                  </a:schemeClr>
                </a:solidFill>
              </a:defRPr>
            </a:lvl6pPr>
            <a:lvl7pPr marL="3657372" indent="0">
              <a:buNone/>
              <a:defRPr sz="1867">
                <a:solidFill>
                  <a:schemeClr val="tx1">
                    <a:tint val="75000"/>
                  </a:schemeClr>
                </a:solidFill>
              </a:defRPr>
            </a:lvl7pPr>
            <a:lvl8pPr marL="4266934" indent="0">
              <a:buNone/>
              <a:defRPr sz="1867">
                <a:solidFill>
                  <a:schemeClr val="tx1">
                    <a:tint val="75000"/>
                  </a:schemeClr>
                </a:solidFill>
              </a:defRPr>
            </a:lvl8pPr>
            <a:lvl9pPr marL="4876495" indent="0">
              <a:buNone/>
              <a:defRPr sz="1867">
                <a:solidFill>
                  <a:schemeClr val="tx1">
                    <a:tint val="75000"/>
                  </a:schemeClr>
                </a:solidFill>
              </a:defRPr>
            </a:lvl9pPr>
          </a:lstStyle>
          <a:p>
            <a:pPr lvl="0"/>
            <a:r>
              <a:rPr lang="en-US" dirty="0"/>
              <a:t>Section break subtitle here</a:t>
            </a:r>
          </a:p>
        </p:txBody>
      </p:sp>
    </p:spTree>
    <p:extLst>
      <p:ext uri="{BB962C8B-B14F-4D97-AF65-F5344CB8AC3E}">
        <p14:creationId xmlns:p14="http://schemas.microsoft.com/office/powerpoint/2010/main" val="323378694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B324DA4-713B-1584-50F2-0B88A9852A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5060" y="6038921"/>
            <a:ext cx="264894" cy="270854"/>
          </a:xfrm>
          <a:prstGeom prst="rect">
            <a:avLst/>
          </a:prstGeom>
        </p:spPr>
      </p:pic>
      <p:sp>
        <p:nvSpPr>
          <p:cNvPr id="4" name="Title 1">
            <a:extLst>
              <a:ext uri="{FF2B5EF4-FFF2-40B4-BE49-F238E27FC236}">
                <a16:creationId xmlns:a16="http://schemas.microsoft.com/office/drawing/2014/main" id="{56B84FE1-4F9B-FB47-868C-9D7C324D4380}"/>
              </a:ext>
            </a:extLst>
          </p:cNvPr>
          <p:cNvSpPr>
            <a:spLocks noGrp="1"/>
          </p:cNvSpPr>
          <p:nvPr>
            <p:ph type="title"/>
          </p:nvPr>
        </p:nvSpPr>
        <p:spPr>
          <a:xfrm>
            <a:off x="628691" y="3329098"/>
            <a:ext cx="10932237" cy="841248"/>
          </a:xfrm>
          <a:noFill/>
        </p:spPr>
        <p:txBody>
          <a:bodyPr/>
          <a:lstStyle>
            <a:lvl1pPr algn="ctr">
              <a:defRPr baseline="0">
                <a:solidFill>
                  <a:schemeClr val="tx1"/>
                </a:solidFill>
              </a:defRPr>
            </a:lvl1pPr>
          </a:lstStyle>
          <a:p>
            <a:r>
              <a:rPr lang="en-US"/>
              <a:t>Click to edit Master title style</a:t>
            </a:r>
          </a:p>
        </p:txBody>
      </p:sp>
      <p:sp>
        <p:nvSpPr>
          <p:cNvPr id="18" name="TextBox 17">
            <a:extLst>
              <a:ext uri="{FF2B5EF4-FFF2-40B4-BE49-F238E27FC236}">
                <a16:creationId xmlns:a16="http://schemas.microsoft.com/office/drawing/2014/main" id="{54A25AF6-CFC3-3A41-B1AE-BE0BD4B28982}"/>
              </a:ext>
            </a:extLst>
          </p:cNvPr>
          <p:cNvSpPr txBox="1"/>
          <p:nvPr userDrawn="1"/>
        </p:nvSpPr>
        <p:spPr>
          <a:xfrm>
            <a:off x="968913" y="5965440"/>
            <a:ext cx="2472383" cy="400110"/>
          </a:xfrm>
          <a:prstGeom prst="rect">
            <a:avLst/>
          </a:prstGeom>
          <a:noFill/>
        </p:spPr>
        <p:txBody>
          <a:bodyPr wrap="square" rtlCol="0">
            <a:spAutoFit/>
          </a:bodyPr>
          <a:lstStyle/>
          <a:p>
            <a:pPr marL="0" indent="0" algn="l">
              <a:spcBef>
                <a:spcPts val="200"/>
              </a:spcBef>
              <a:spcAft>
                <a:spcPts val="0"/>
              </a:spcAft>
              <a:buNone/>
            </a:pPr>
            <a:r>
              <a:rPr lang="en-US" sz="2000" baseline="0" dirty="0" err="1">
                <a:solidFill>
                  <a:schemeClr val="tx1"/>
                </a:solidFill>
                <a:latin typeface="+mj-lt"/>
                <a:ea typeface="Lato Light" charset="0"/>
                <a:cs typeface="Lato Light" charset="0"/>
              </a:rPr>
              <a:t>twitter.com</a:t>
            </a:r>
            <a:r>
              <a:rPr lang="en-US" sz="2000" baseline="0" dirty="0">
                <a:solidFill>
                  <a:schemeClr val="tx1"/>
                </a:solidFill>
                <a:latin typeface="+mj-lt"/>
                <a:ea typeface="Lato Light" charset="0"/>
                <a:cs typeface="Lato Light" charset="0"/>
              </a:rPr>
              <a:t>/</a:t>
            </a:r>
            <a:r>
              <a:rPr lang="en-US" sz="2000" baseline="0" dirty="0" err="1">
                <a:solidFill>
                  <a:schemeClr val="tx1"/>
                </a:solidFill>
                <a:latin typeface="+mj-lt"/>
                <a:ea typeface="Lato Light" charset="0"/>
                <a:cs typeface="Lato Light" charset="0"/>
              </a:rPr>
              <a:t>opentext</a:t>
            </a:r>
            <a:endParaRPr lang="en-US" sz="2000" baseline="0" dirty="0">
              <a:solidFill>
                <a:schemeClr val="tx1"/>
              </a:solidFill>
              <a:latin typeface="+mj-lt"/>
              <a:ea typeface="Lato Light" charset="0"/>
              <a:cs typeface="Lato Light" charset="0"/>
            </a:endParaRPr>
          </a:p>
        </p:txBody>
      </p:sp>
      <p:sp>
        <p:nvSpPr>
          <p:cNvPr id="19" name="TextBox 18">
            <a:extLst>
              <a:ext uri="{FF2B5EF4-FFF2-40B4-BE49-F238E27FC236}">
                <a16:creationId xmlns:a16="http://schemas.microsoft.com/office/drawing/2014/main" id="{AAFBC496-617D-DC49-9EF1-A8B834E8409B}"/>
              </a:ext>
            </a:extLst>
          </p:cNvPr>
          <p:cNvSpPr txBox="1"/>
          <p:nvPr userDrawn="1"/>
        </p:nvSpPr>
        <p:spPr>
          <a:xfrm>
            <a:off x="4713575" y="5965440"/>
            <a:ext cx="3762246"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200"/>
              </a:spcBef>
              <a:spcAft>
                <a:spcPts val="0"/>
              </a:spcAft>
              <a:buClr>
                <a:schemeClr val="accent1"/>
              </a:buClr>
              <a:buSzPct val="110000"/>
              <a:buFont typeface="Arial" panose="020B0604020202020204" pitchFamily="34" charset="0"/>
              <a:buNone/>
              <a:tabLst/>
              <a:defRPr/>
            </a:pPr>
            <a:r>
              <a:rPr lang="en-US" sz="2000" b="0" i="0" kern="1200" baseline="0" dirty="0" err="1">
                <a:solidFill>
                  <a:schemeClr val="tx1"/>
                </a:solidFill>
                <a:latin typeface="Arial" panose="020B0604020202020204" pitchFamily="34" charset="0"/>
                <a:ea typeface="Lato Light" charset="0"/>
                <a:cs typeface="Lato Light" charset="0"/>
              </a:rPr>
              <a:t>linkedin.com</a:t>
            </a:r>
            <a:r>
              <a:rPr lang="en-US" sz="2000" b="0" i="0" kern="1200" baseline="0" dirty="0">
                <a:solidFill>
                  <a:schemeClr val="tx1"/>
                </a:solidFill>
                <a:latin typeface="Arial" panose="020B0604020202020204" pitchFamily="34" charset="0"/>
                <a:ea typeface="Lato Light" charset="0"/>
                <a:cs typeface="Lato Light" charset="0"/>
              </a:rPr>
              <a:t>/company/</a:t>
            </a:r>
            <a:r>
              <a:rPr lang="en-US" sz="2000" b="0" i="0" kern="1200" baseline="0" dirty="0" err="1">
                <a:solidFill>
                  <a:schemeClr val="tx1"/>
                </a:solidFill>
                <a:latin typeface="Arial" panose="020B0604020202020204" pitchFamily="34" charset="0"/>
                <a:ea typeface="Lato Light" charset="0"/>
                <a:cs typeface="Lato Light" charset="0"/>
              </a:rPr>
              <a:t>opentext</a:t>
            </a:r>
            <a:endParaRPr lang="en-US" sz="2000" b="0" i="0" kern="1200" baseline="0" dirty="0">
              <a:solidFill>
                <a:schemeClr val="tx1"/>
              </a:solidFill>
              <a:latin typeface="Arial" panose="020B0604020202020204" pitchFamily="34" charset="0"/>
              <a:ea typeface="Lato Light" charset="0"/>
              <a:cs typeface="Lato Light" charset="0"/>
            </a:endParaRPr>
          </a:p>
        </p:txBody>
      </p:sp>
      <p:sp>
        <p:nvSpPr>
          <p:cNvPr id="20" name="TextBox 19">
            <a:extLst>
              <a:ext uri="{FF2B5EF4-FFF2-40B4-BE49-F238E27FC236}">
                <a16:creationId xmlns:a16="http://schemas.microsoft.com/office/drawing/2014/main" id="{D44AD03D-B9EB-1A40-BF60-60D15F88F20C}"/>
              </a:ext>
            </a:extLst>
          </p:cNvPr>
          <p:cNvSpPr txBox="1"/>
          <p:nvPr userDrawn="1"/>
        </p:nvSpPr>
        <p:spPr>
          <a:xfrm>
            <a:off x="9848030" y="5965440"/>
            <a:ext cx="1712898" cy="400110"/>
          </a:xfrm>
          <a:prstGeom prst="rect">
            <a:avLst/>
          </a:prstGeom>
          <a:noFill/>
        </p:spPr>
        <p:txBody>
          <a:bodyPr wrap="square" rtlCol="0">
            <a:spAutoFit/>
          </a:bodyPr>
          <a:lstStyle/>
          <a:p>
            <a:pPr marL="0" indent="0" algn="l">
              <a:spcBef>
                <a:spcPts val="200"/>
              </a:spcBef>
              <a:spcAft>
                <a:spcPts val="0"/>
              </a:spcAft>
              <a:buNone/>
            </a:pPr>
            <a:r>
              <a:rPr lang="en-US" sz="2000" baseline="0" dirty="0" err="1">
                <a:solidFill>
                  <a:schemeClr val="tx1"/>
                </a:solidFill>
                <a:latin typeface="+mj-lt"/>
                <a:ea typeface="Lato Light" charset="0"/>
                <a:cs typeface="Lato Light" charset="0"/>
              </a:rPr>
              <a:t>opentext.com</a:t>
            </a:r>
            <a:endParaRPr lang="en-US" sz="2000" baseline="0" dirty="0">
              <a:solidFill>
                <a:schemeClr val="tx1"/>
              </a:solidFill>
              <a:latin typeface="+mj-lt"/>
              <a:ea typeface="Lato Light" charset="0"/>
              <a:cs typeface="Lato Light" charset="0"/>
            </a:endParaRPr>
          </a:p>
        </p:txBody>
      </p:sp>
      <p:pic>
        <p:nvPicPr>
          <p:cNvPr id="10" name="Picture 9">
            <a:extLst>
              <a:ext uri="{FF2B5EF4-FFF2-40B4-BE49-F238E27FC236}">
                <a16:creationId xmlns:a16="http://schemas.microsoft.com/office/drawing/2014/main" id="{DE09ABBB-E1ED-9140-A37E-497EE66EEC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20565" y="6038920"/>
            <a:ext cx="280922" cy="294299"/>
          </a:xfrm>
          <a:prstGeom prst="rect">
            <a:avLst/>
          </a:prstGeom>
        </p:spPr>
      </p:pic>
      <p:pic>
        <p:nvPicPr>
          <p:cNvPr id="11" name="Picture 10">
            <a:extLst>
              <a:ext uri="{FF2B5EF4-FFF2-40B4-BE49-F238E27FC236}">
                <a16:creationId xmlns:a16="http://schemas.microsoft.com/office/drawing/2014/main" id="{E4F63DFB-4FD9-4C44-AE34-DE20806C826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339090" y="5966542"/>
            <a:ext cx="329503" cy="343232"/>
          </a:xfrm>
          <a:prstGeom prst="rect">
            <a:avLst/>
          </a:prstGeom>
        </p:spPr>
      </p:pic>
      <p:pic>
        <p:nvPicPr>
          <p:cNvPr id="7" name="Graphic 6">
            <a:extLst>
              <a:ext uri="{FF2B5EF4-FFF2-40B4-BE49-F238E27FC236}">
                <a16:creationId xmlns:a16="http://schemas.microsoft.com/office/drawing/2014/main" id="{C83C1639-F42D-A522-A97E-1368D3DD4E0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63089" y="1349477"/>
            <a:ext cx="7488831" cy="1182447"/>
          </a:xfrm>
          <a:prstGeom prst="rect">
            <a:avLst/>
          </a:prstGeom>
        </p:spPr>
      </p:pic>
    </p:spTree>
    <p:extLst>
      <p:ext uri="{BB962C8B-B14F-4D97-AF65-F5344CB8AC3E}">
        <p14:creationId xmlns:p14="http://schemas.microsoft.com/office/powerpoint/2010/main" val="925991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hank You 2">
    <p:bg>
      <p:bgPr>
        <a:solidFill>
          <a:schemeClr val="tx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7AE0D-5D70-38C7-CA56-36BBDCA1B7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0766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0DCB67-CF9A-BDE3-1816-D44A7151BF50}"/>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pic>
        <p:nvPicPr>
          <p:cNvPr id="4" name="Graphic 3">
            <a:extLst>
              <a:ext uri="{FF2B5EF4-FFF2-40B4-BE49-F238E27FC236}">
                <a16:creationId xmlns:a16="http://schemas.microsoft.com/office/drawing/2014/main" id="{39F67B5E-8098-6D80-CE44-84305F80F5F7}"/>
              </a:ext>
            </a:extLst>
          </p:cNvPr>
          <p:cNvPicPr>
            <a:picLocks noChangeAspect="1"/>
          </p:cNvPicPr>
          <p:nvPr userDrawn="1"/>
        </p:nvPicPr>
        <p:blipFill>
          <a:blip r:embed="rId2">
            <a:extLst>
              <a:ext uri="{96DAC541-7B7A-43D3-8B79-37D633B846F1}">
                <asvg:svgBlip xmlns:asvg="http://schemas.microsoft.com/office/drawing/2016/SVG/main" r:embed="rId3"/>
              </a:ext>
            </a:extLst>
          </a:blip>
          <a:srcRect b="19178"/>
          <a:stretch/>
        </p:blipFill>
        <p:spPr>
          <a:xfrm>
            <a:off x="317714" y="259589"/>
            <a:ext cx="1379169" cy="504499"/>
          </a:xfrm>
          <a:prstGeom prst="rect">
            <a:avLst/>
          </a:prstGeom>
        </p:spPr>
      </p:pic>
    </p:spTree>
    <p:extLst>
      <p:ext uri="{BB962C8B-B14F-4D97-AF65-F5344CB8AC3E}">
        <p14:creationId xmlns:p14="http://schemas.microsoft.com/office/powerpoint/2010/main" val="259671589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ov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0DCB67-CF9A-BDE3-1816-D44A7151BF50}"/>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Tree>
    <p:extLst>
      <p:ext uri="{BB962C8B-B14F-4D97-AF65-F5344CB8AC3E}">
        <p14:creationId xmlns:p14="http://schemas.microsoft.com/office/powerpoint/2010/main" val="131139531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Cover">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4CFD42FC-D5E6-3B12-D0B8-F23A3026BD88}"/>
              </a:ext>
            </a:extLst>
          </p:cNvPr>
          <p:cNvSpPr/>
          <p:nvPr userDrawn="1"/>
        </p:nvSpPr>
        <p:spPr>
          <a:xfrm>
            <a:off x="0" y="0"/>
            <a:ext cx="12192000" cy="6858000"/>
          </a:xfrm>
          <a:prstGeom prst="rect">
            <a:avLst/>
          </a:prstGeom>
          <a:solidFill>
            <a:srgbClr val="17458F"/>
          </a:solidFill>
        </p:spPr>
        <p:txBody>
          <a:bodyPr/>
          <a:lstStyle/>
          <a:p>
            <a:endParaRPr lang="en-US" dirty="0"/>
          </a:p>
        </p:txBody>
      </p:sp>
      <p:pic>
        <p:nvPicPr>
          <p:cNvPr id="4" name="Graphic 3">
            <a:extLst>
              <a:ext uri="{FF2B5EF4-FFF2-40B4-BE49-F238E27FC236}">
                <a16:creationId xmlns:a16="http://schemas.microsoft.com/office/drawing/2014/main" id="{39F67B5E-8098-6D80-CE44-84305F80F5F7}"/>
              </a:ext>
            </a:extLst>
          </p:cNvPr>
          <p:cNvPicPr>
            <a:picLocks noChangeAspect="1"/>
          </p:cNvPicPr>
          <p:nvPr userDrawn="1"/>
        </p:nvPicPr>
        <p:blipFill>
          <a:blip r:embed="rId2">
            <a:extLst>
              <a:ext uri="{96DAC541-7B7A-43D3-8B79-37D633B846F1}">
                <asvg:svgBlip xmlns:asvg="http://schemas.microsoft.com/office/drawing/2016/SVG/main" r:embed="rId3"/>
              </a:ext>
            </a:extLst>
          </a:blip>
          <a:srcRect b="19178"/>
          <a:stretch/>
        </p:blipFill>
        <p:spPr>
          <a:xfrm>
            <a:off x="317714" y="259589"/>
            <a:ext cx="1379169" cy="504499"/>
          </a:xfrm>
          <a:prstGeom prst="rect">
            <a:avLst/>
          </a:prstGeom>
        </p:spPr>
      </p:pic>
    </p:spTree>
    <p:extLst>
      <p:ext uri="{BB962C8B-B14F-4D97-AF65-F5344CB8AC3E}">
        <p14:creationId xmlns:p14="http://schemas.microsoft.com/office/powerpoint/2010/main" val="18554164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Cover">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4CFD42FC-D5E6-3B12-D0B8-F23A3026BD88}"/>
              </a:ext>
            </a:extLst>
          </p:cNvPr>
          <p:cNvSpPr/>
          <p:nvPr userDrawn="1"/>
        </p:nvSpPr>
        <p:spPr>
          <a:xfrm>
            <a:off x="0" y="0"/>
            <a:ext cx="12192000" cy="6858000"/>
          </a:xfrm>
          <a:prstGeom prst="rect">
            <a:avLst/>
          </a:prstGeom>
          <a:solidFill>
            <a:srgbClr val="17458F"/>
          </a:solidFill>
        </p:spPr>
        <p:txBody>
          <a:bodyPr/>
          <a:lstStyle/>
          <a:p>
            <a:endParaRPr lang="en-US" dirty="0"/>
          </a:p>
        </p:txBody>
      </p:sp>
    </p:spTree>
    <p:extLst>
      <p:ext uri="{BB962C8B-B14F-4D97-AF65-F5344CB8AC3E}">
        <p14:creationId xmlns:p14="http://schemas.microsoft.com/office/powerpoint/2010/main" val="130836748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Bod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570DF7-4189-0857-85BC-9BE90234639F}"/>
              </a:ext>
            </a:extLst>
          </p:cNvPr>
          <p:cNvSpPr/>
          <p:nvPr userDrawn="1"/>
        </p:nvSpPr>
        <p:spPr>
          <a:xfrm>
            <a:off x="9444625" y="6376988"/>
            <a:ext cx="2747375" cy="481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Tree>
    <p:extLst>
      <p:ext uri="{BB962C8B-B14F-4D97-AF65-F5344CB8AC3E}">
        <p14:creationId xmlns:p14="http://schemas.microsoft.com/office/powerpoint/2010/main" val="106675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 Bod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08B887-878E-B858-E229-F31F4DAAB382}"/>
              </a:ext>
            </a:extLst>
          </p:cNvPr>
          <p:cNvSpPr>
            <a:spLocks noGrp="1"/>
          </p:cNvSpPr>
          <p:nvPr>
            <p:ph type="title"/>
          </p:nvPr>
        </p:nvSpPr>
        <p:spPr bwMode="auto">
          <a:xfrm>
            <a:off x="457199" y="152401"/>
            <a:ext cx="11277601" cy="9731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72000" rIns="91440" bIns="45720" numCol="1" anchor="ctr" anchorCtr="0" compatLnSpc="1">
            <a:prstTxWarp prst="textNoShape">
              <a:avLst/>
            </a:prstTxWarp>
          </a:bodyPr>
          <a:lstStyle/>
          <a:p>
            <a:pPr lvl="0"/>
            <a:r>
              <a:rPr lang="en-US" dirty="0"/>
              <a:t>Click to edit Master title style</a:t>
            </a:r>
            <a:endParaRPr dirty="0"/>
          </a:p>
        </p:txBody>
      </p:sp>
      <p:sp>
        <p:nvSpPr>
          <p:cNvPr id="3" name="Text Placeholder 2">
            <a:extLst>
              <a:ext uri="{FF2B5EF4-FFF2-40B4-BE49-F238E27FC236}">
                <a16:creationId xmlns:a16="http://schemas.microsoft.com/office/drawing/2014/main" id="{C16A197A-BE11-07E9-42EF-EACAB96DB07B}"/>
              </a:ext>
            </a:extLst>
          </p:cNvPr>
          <p:cNvSpPr>
            <a:spLocks noGrp="1"/>
          </p:cNvSpPr>
          <p:nvPr>
            <p:ph idx="1"/>
          </p:nvPr>
        </p:nvSpPr>
        <p:spPr bwMode="auto">
          <a:xfrm>
            <a:off x="457199" y="1376363"/>
            <a:ext cx="11277601" cy="483393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31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Right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C21221-84DB-1EB7-BF2E-65A34E3D30E7}"/>
              </a:ext>
            </a:extLst>
          </p:cNvPr>
          <p:cNvSpPr/>
          <p:nvPr userDrawn="1"/>
        </p:nvSpPr>
        <p:spPr>
          <a:xfrm>
            <a:off x="9772891" y="1952674"/>
            <a:ext cx="2419109" cy="4194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icture Placeholder 89">
            <a:extLst>
              <a:ext uri="{FF2B5EF4-FFF2-40B4-BE49-F238E27FC236}">
                <a16:creationId xmlns:a16="http://schemas.microsoft.com/office/drawing/2014/main" id="{B723B144-FA32-344B-9431-E31382ADDF3D}"/>
              </a:ext>
            </a:extLst>
          </p:cNvPr>
          <p:cNvSpPr>
            <a:spLocks noGrp="1"/>
          </p:cNvSpPr>
          <p:nvPr>
            <p:ph type="pic" sz="quarter" idx="20" hasCustomPrompt="1"/>
          </p:nvPr>
        </p:nvSpPr>
        <p:spPr bwMode="auto">
          <a:xfrm>
            <a:off x="7086600" y="827365"/>
            <a:ext cx="4360762" cy="5084762"/>
          </a:xfrm>
          <a:prstGeom prst="rect">
            <a:avLst/>
          </a:prstGeom>
          <a:solidFill>
            <a:schemeClr val="bg1"/>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noAutofit/>
          </a:bodyPr>
          <a:lstStyle>
            <a:lvl1pPr marL="0" indent="0" algn="ctr">
              <a:buNone/>
              <a:defRPr/>
            </a:lvl1pPr>
          </a:lstStyle>
          <a:p>
            <a:r>
              <a:rPr lang="en-US"/>
              <a:t>Drag and drop image onto this area</a:t>
            </a:r>
          </a:p>
        </p:txBody>
      </p:sp>
      <p:sp>
        <p:nvSpPr>
          <p:cNvPr id="67" name="Title 1">
            <a:extLst>
              <a:ext uri="{FF2B5EF4-FFF2-40B4-BE49-F238E27FC236}">
                <a16:creationId xmlns:a16="http://schemas.microsoft.com/office/drawing/2014/main" id="{8F799074-CA80-E946-B8BB-5F58AA3908A4}"/>
              </a:ext>
            </a:extLst>
          </p:cNvPr>
          <p:cNvSpPr>
            <a:spLocks noGrp="1"/>
          </p:cNvSpPr>
          <p:nvPr>
            <p:ph type="title"/>
          </p:nvPr>
        </p:nvSpPr>
        <p:spPr>
          <a:xfrm>
            <a:off x="457199" y="1376363"/>
            <a:ext cx="6387983" cy="1450799"/>
          </a:xfrm>
        </p:spPr>
        <p:txBody>
          <a:bodyPr/>
          <a:lstStyle/>
          <a:p>
            <a:r>
              <a:rPr lang="en-US" dirty="0"/>
              <a:t>Click to edit Master title style</a:t>
            </a:r>
          </a:p>
        </p:txBody>
      </p:sp>
      <p:sp>
        <p:nvSpPr>
          <p:cNvPr id="38" name="Text Placeholder 2">
            <a:extLst>
              <a:ext uri="{FF2B5EF4-FFF2-40B4-BE49-F238E27FC236}">
                <a16:creationId xmlns:a16="http://schemas.microsoft.com/office/drawing/2014/main" id="{7FBE5152-68F4-3B49-A693-A6DAE1E6EDE6}"/>
              </a:ext>
            </a:extLst>
          </p:cNvPr>
          <p:cNvSpPr>
            <a:spLocks noGrp="1"/>
          </p:cNvSpPr>
          <p:nvPr>
            <p:ph idx="1" hasCustomPrompt="1"/>
          </p:nvPr>
        </p:nvSpPr>
        <p:spPr bwMode="auto">
          <a:xfrm>
            <a:off x="457200" y="2990937"/>
            <a:ext cx="6387982" cy="292119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spcBef>
                <a:spcPts val="300"/>
              </a:spcBef>
              <a:spcAft>
                <a:spcPts val="800"/>
              </a:spcAft>
              <a:buClr>
                <a:schemeClr val="accent2"/>
              </a:buClr>
              <a:defRPr sz="1400">
                <a:latin typeface="+mn-lt"/>
              </a:defRPr>
            </a:lvl1pPr>
            <a:lvl2pPr>
              <a:spcBef>
                <a:spcPts val="300"/>
              </a:spcBef>
              <a:spcAft>
                <a:spcPts val="800"/>
              </a:spcAft>
              <a:buClr>
                <a:schemeClr val="accent2"/>
              </a:buClr>
              <a:defRPr sz="1400">
                <a:latin typeface="+mn-lt"/>
              </a:defRPr>
            </a:lvl2pPr>
            <a:lvl3pPr>
              <a:spcBef>
                <a:spcPts val="300"/>
              </a:spcBef>
              <a:spcAft>
                <a:spcPts val="800"/>
              </a:spcAft>
              <a:buClr>
                <a:schemeClr val="accent2"/>
              </a:buClr>
              <a:defRPr sz="1400">
                <a:latin typeface="+mn-lt"/>
              </a:defRPr>
            </a:lvl3pPr>
            <a:lvl4pPr marL="667512" indent="-285750">
              <a:spcBef>
                <a:spcPts val="300"/>
              </a:spcBef>
              <a:spcAft>
                <a:spcPts val="800"/>
              </a:spcAft>
              <a:buClr>
                <a:schemeClr val="accent2"/>
              </a:buClr>
              <a:buFont typeface="Arial" panose="020B0604020202020204" pitchFamily="34" charset="0"/>
              <a:buChar char="•"/>
              <a:defRPr sz="1400">
                <a:latin typeface="+mn-lt"/>
              </a:defRPr>
            </a:lvl4pPr>
            <a:lvl5pPr>
              <a:spcBef>
                <a:spcPts val="300"/>
              </a:spcBef>
              <a:spcAft>
                <a:spcPts val="800"/>
              </a:spcAft>
              <a:defRPr sz="1400">
                <a:latin typeface="+mn-lt"/>
              </a:defRPr>
            </a:lvl5pPr>
            <a:lvl6pPr>
              <a:spcBef>
                <a:spcPts val="300"/>
              </a:spcBef>
              <a:spcAft>
                <a:spcPts val="800"/>
              </a:spcAft>
              <a:defRPr sz="1400">
                <a:latin typeface="+mn-lt"/>
              </a:defRPr>
            </a:lvl6pPr>
            <a:lvl7pPr>
              <a:spcBef>
                <a:spcPts val="300"/>
              </a:spcBef>
              <a:spcAft>
                <a:spcPts val="800"/>
              </a:spcAft>
              <a:defRPr sz="1400">
                <a:latin typeface="+mn-lt"/>
              </a:defRPr>
            </a:lvl7pPr>
            <a:lvl8pPr>
              <a:spcBef>
                <a:spcPts val="300"/>
              </a:spcBef>
              <a:spcAft>
                <a:spcPts val="800"/>
              </a:spcAft>
              <a:defRPr sz="1400">
                <a:latin typeface="+mn-lt"/>
              </a:defRPr>
            </a:lvl8pPr>
            <a:lvl9pPr>
              <a:spcBef>
                <a:spcPts val="300"/>
              </a:spcBef>
              <a:spcAft>
                <a:spcPts val="800"/>
              </a:spcAft>
              <a:defRPr sz="1400">
                <a:latin typeface="+mn-lt"/>
              </a:defRPr>
            </a:lvl9pPr>
          </a:lstStyle>
          <a:p>
            <a:pPr lvl="0"/>
            <a:r>
              <a:rPr lang="en-US"/>
              <a:t>First level</a:t>
            </a:r>
          </a:p>
          <a:p>
            <a:pPr lvl="1"/>
            <a:r>
              <a:rPr lang="en-US"/>
              <a:t>Second level</a:t>
            </a:r>
          </a:p>
          <a:p>
            <a:pPr lvl="2"/>
            <a:r>
              <a:rPr lang="en-US"/>
              <a:t>Third level</a:t>
            </a:r>
          </a:p>
          <a:p>
            <a:pPr lvl="3"/>
            <a:r>
              <a:rPr lang="en-US"/>
              <a:t>Fourth level</a:t>
            </a:r>
          </a:p>
          <a:p>
            <a:pPr lvl="3"/>
            <a:r>
              <a:rPr lang="en-US"/>
              <a:t>Fifth level</a:t>
            </a:r>
          </a:p>
          <a:p>
            <a:pPr lvl="3"/>
            <a:r>
              <a:rPr lang="en-US"/>
              <a:t>Sixth level</a:t>
            </a:r>
          </a:p>
          <a:p>
            <a:pPr lvl="3"/>
            <a:endParaRPr lang="en-US"/>
          </a:p>
          <a:p>
            <a:pPr marL="180975" lvl="0" indent="-180975" algn="l" rtl="0" eaLnBrk="1" fontAlgn="base" hangingPunct="1">
              <a:lnSpc>
                <a:spcPct val="100000"/>
              </a:lnSpc>
              <a:spcBef>
                <a:spcPts val="200"/>
              </a:spcBef>
              <a:spcAft>
                <a:spcPct val="0"/>
              </a:spcAft>
              <a:buClr>
                <a:schemeClr val="accent1"/>
              </a:buClr>
              <a:buSzPct val="100000"/>
              <a:buFont typeface="Wingdings" pitchFamily="2" charset="2"/>
              <a:buChar char="§"/>
              <a:tabLst/>
            </a:pPr>
            <a:endParaRPr lang="en-US"/>
          </a:p>
        </p:txBody>
      </p:sp>
    </p:spTree>
    <p:extLst>
      <p:ext uri="{BB962C8B-B14F-4D97-AF65-F5344CB8AC3E}">
        <p14:creationId xmlns:p14="http://schemas.microsoft.com/office/powerpoint/2010/main" val="180821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Photo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0448E2-6999-C159-E049-265C70C7F30F}"/>
              </a:ext>
            </a:extLst>
          </p:cNvPr>
          <p:cNvSpPr/>
          <p:nvPr userDrawn="1"/>
        </p:nvSpPr>
        <p:spPr>
          <a:xfrm>
            <a:off x="0" y="1878245"/>
            <a:ext cx="2419109" cy="4194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icture Placeholder 89">
            <a:extLst>
              <a:ext uri="{FF2B5EF4-FFF2-40B4-BE49-F238E27FC236}">
                <a16:creationId xmlns:a16="http://schemas.microsoft.com/office/drawing/2014/main" id="{B723B144-FA32-344B-9431-E31382ADDF3D}"/>
              </a:ext>
            </a:extLst>
          </p:cNvPr>
          <p:cNvSpPr>
            <a:spLocks noGrp="1"/>
          </p:cNvSpPr>
          <p:nvPr>
            <p:ph type="pic" sz="quarter" idx="20" hasCustomPrompt="1"/>
          </p:nvPr>
        </p:nvSpPr>
        <p:spPr bwMode="auto">
          <a:xfrm>
            <a:off x="715618" y="827365"/>
            <a:ext cx="4360762" cy="5084762"/>
          </a:xfrm>
          <a:prstGeom prst="rect">
            <a:avLst/>
          </a:prstGeom>
          <a:solidFill>
            <a:schemeClr val="bg1"/>
          </a:solid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noAutofit/>
          </a:bodyPr>
          <a:lstStyle>
            <a:lvl1pPr marL="0" indent="0" algn="ctr">
              <a:buNone/>
              <a:defRPr/>
            </a:lvl1pPr>
          </a:lstStyle>
          <a:p>
            <a:r>
              <a:rPr lang="en-US"/>
              <a:t>Drag and drop image onto this area</a:t>
            </a:r>
          </a:p>
        </p:txBody>
      </p:sp>
      <p:sp>
        <p:nvSpPr>
          <p:cNvPr id="67" name="Title 1">
            <a:extLst>
              <a:ext uri="{FF2B5EF4-FFF2-40B4-BE49-F238E27FC236}">
                <a16:creationId xmlns:a16="http://schemas.microsoft.com/office/drawing/2014/main" id="{8F799074-CA80-E946-B8BB-5F58AA3908A4}"/>
              </a:ext>
            </a:extLst>
          </p:cNvPr>
          <p:cNvSpPr>
            <a:spLocks noGrp="1"/>
          </p:cNvSpPr>
          <p:nvPr>
            <p:ph type="title"/>
          </p:nvPr>
        </p:nvSpPr>
        <p:spPr>
          <a:xfrm>
            <a:off x="5346817" y="1376363"/>
            <a:ext cx="6387983" cy="1450799"/>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542199B-C228-5D52-DD6B-2086BCACFEF8}"/>
              </a:ext>
            </a:extLst>
          </p:cNvPr>
          <p:cNvSpPr>
            <a:spLocks noGrp="1"/>
          </p:cNvSpPr>
          <p:nvPr>
            <p:ph idx="1" hasCustomPrompt="1"/>
          </p:nvPr>
        </p:nvSpPr>
        <p:spPr bwMode="auto">
          <a:xfrm>
            <a:off x="5346818" y="2990937"/>
            <a:ext cx="6387982" cy="292119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lvl1pPr>
              <a:spcBef>
                <a:spcPts val="300"/>
              </a:spcBef>
              <a:spcAft>
                <a:spcPts val="800"/>
              </a:spcAft>
              <a:buClr>
                <a:schemeClr val="accent2"/>
              </a:buClr>
              <a:defRPr sz="1400">
                <a:latin typeface="+mn-lt"/>
              </a:defRPr>
            </a:lvl1pPr>
            <a:lvl2pPr>
              <a:spcBef>
                <a:spcPts val="300"/>
              </a:spcBef>
              <a:spcAft>
                <a:spcPts val="800"/>
              </a:spcAft>
              <a:buClr>
                <a:schemeClr val="accent2"/>
              </a:buClr>
              <a:defRPr sz="1400">
                <a:latin typeface="+mn-lt"/>
              </a:defRPr>
            </a:lvl2pPr>
            <a:lvl3pPr>
              <a:spcBef>
                <a:spcPts val="300"/>
              </a:spcBef>
              <a:spcAft>
                <a:spcPts val="800"/>
              </a:spcAft>
              <a:buClr>
                <a:schemeClr val="accent2"/>
              </a:buClr>
              <a:defRPr sz="1400">
                <a:latin typeface="+mn-lt"/>
              </a:defRPr>
            </a:lvl3pPr>
            <a:lvl4pPr marL="667512" indent="-285750">
              <a:spcBef>
                <a:spcPts val="300"/>
              </a:spcBef>
              <a:spcAft>
                <a:spcPts val="800"/>
              </a:spcAft>
              <a:buClr>
                <a:schemeClr val="accent2"/>
              </a:buClr>
              <a:buFont typeface="Arial" panose="020B0604020202020204" pitchFamily="34" charset="0"/>
              <a:buChar char="•"/>
              <a:defRPr sz="1400">
                <a:latin typeface="+mn-lt"/>
              </a:defRPr>
            </a:lvl4pPr>
            <a:lvl5pPr>
              <a:spcBef>
                <a:spcPts val="300"/>
              </a:spcBef>
              <a:spcAft>
                <a:spcPts val="800"/>
              </a:spcAft>
              <a:defRPr sz="1400">
                <a:latin typeface="+mn-lt"/>
              </a:defRPr>
            </a:lvl5pPr>
            <a:lvl6pPr>
              <a:spcBef>
                <a:spcPts val="300"/>
              </a:spcBef>
              <a:spcAft>
                <a:spcPts val="800"/>
              </a:spcAft>
              <a:defRPr sz="1400">
                <a:latin typeface="+mn-lt"/>
              </a:defRPr>
            </a:lvl6pPr>
            <a:lvl7pPr>
              <a:spcBef>
                <a:spcPts val="300"/>
              </a:spcBef>
              <a:spcAft>
                <a:spcPts val="800"/>
              </a:spcAft>
              <a:defRPr sz="1400">
                <a:latin typeface="+mn-lt"/>
              </a:defRPr>
            </a:lvl7pPr>
            <a:lvl8pPr>
              <a:spcBef>
                <a:spcPts val="300"/>
              </a:spcBef>
              <a:spcAft>
                <a:spcPts val="800"/>
              </a:spcAft>
              <a:defRPr sz="1400">
                <a:latin typeface="+mn-lt"/>
              </a:defRPr>
            </a:lvl8pPr>
            <a:lvl9pPr>
              <a:spcBef>
                <a:spcPts val="300"/>
              </a:spcBef>
              <a:spcAft>
                <a:spcPts val="800"/>
              </a:spcAft>
              <a:defRPr sz="1400">
                <a:latin typeface="+mn-lt"/>
              </a:defRPr>
            </a:lvl9pPr>
          </a:lstStyle>
          <a:p>
            <a:pPr lvl="0"/>
            <a:r>
              <a:rPr lang="en-US"/>
              <a:t>First level</a:t>
            </a:r>
          </a:p>
          <a:p>
            <a:pPr lvl="1"/>
            <a:r>
              <a:rPr lang="en-US"/>
              <a:t>Second level</a:t>
            </a:r>
          </a:p>
          <a:p>
            <a:pPr lvl="2"/>
            <a:r>
              <a:rPr lang="en-US"/>
              <a:t>Third level</a:t>
            </a:r>
          </a:p>
          <a:p>
            <a:pPr lvl="3"/>
            <a:r>
              <a:rPr lang="en-US"/>
              <a:t>Fourth level</a:t>
            </a:r>
          </a:p>
          <a:p>
            <a:pPr lvl="3"/>
            <a:r>
              <a:rPr lang="en-US"/>
              <a:t>Fifth level</a:t>
            </a:r>
          </a:p>
          <a:p>
            <a:pPr lvl="3"/>
            <a:r>
              <a:rPr lang="en-US"/>
              <a:t>Sixth level</a:t>
            </a:r>
          </a:p>
          <a:p>
            <a:pPr lvl="3"/>
            <a:endParaRPr lang="en-US"/>
          </a:p>
          <a:p>
            <a:pPr marL="180975" lvl="0" indent="-180975" algn="l" rtl="0" eaLnBrk="1" fontAlgn="base" hangingPunct="1">
              <a:lnSpc>
                <a:spcPct val="100000"/>
              </a:lnSpc>
              <a:spcBef>
                <a:spcPts val="200"/>
              </a:spcBef>
              <a:spcAft>
                <a:spcPct val="0"/>
              </a:spcAft>
              <a:buClr>
                <a:schemeClr val="accent1"/>
              </a:buClr>
              <a:buSzPct val="100000"/>
              <a:buFont typeface="Wingdings" pitchFamily="2" charset="2"/>
              <a:buChar char="§"/>
              <a:tabLst/>
            </a:pPr>
            <a:endParaRPr lang="en-US"/>
          </a:p>
        </p:txBody>
      </p:sp>
    </p:spTree>
    <p:extLst>
      <p:ext uri="{BB962C8B-B14F-4D97-AF65-F5344CB8AC3E}">
        <p14:creationId xmlns:p14="http://schemas.microsoft.com/office/powerpoint/2010/main" val="1613042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57199" y="152401"/>
            <a:ext cx="11277601" cy="9731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72000" rIns="91440" bIns="45720" numCol="1" anchor="ctr" anchorCtr="0" compatLnSpc="1">
            <a:prstTxWarp prst="textNoShape">
              <a:avLst/>
            </a:prstTxWarp>
          </a:bodyPr>
          <a:lstStyle/>
          <a:p>
            <a:pPr lvl="0"/>
            <a:endParaRPr dirty="0"/>
          </a:p>
        </p:txBody>
      </p:sp>
      <p:sp>
        <p:nvSpPr>
          <p:cNvPr id="1029" name="Text Placeholder 2"/>
          <p:cNvSpPr>
            <a:spLocks noGrp="1"/>
          </p:cNvSpPr>
          <p:nvPr>
            <p:ph type="body" idx="1"/>
          </p:nvPr>
        </p:nvSpPr>
        <p:spPr bwMode="auto">
          <a:xfrm>
            <a:off x="457199" y="1376363"/>
            <a:ext cx="11277601" cy="48339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noAutofit/>
          </a:bodyPr>
          <a:lstStyle/>
          <a:p>
            <a:pPr lvl="0"/>
            <a:r>
              <a:rPr lang="en-US"/>
              <a:t>First level </a:t>
            </a:r>
          </a:p>
          <a:p>
            <a:pPr lvl="1"/>
            <a:r>
              <a:rPr lang="en-US"/>
              <a:t>Second level </a:t>
            </a:r>
          </a:p>
          <a:p>
            <a:pPr lvl="2"/>
            <a:r>
              <a:rPr lang="en-US"/>
              <a:t>Third level</a:t>
            </a:r>
          </a:p>
          <a:p>
            <a:pPr lvl="3"/>
            <a:r>
              <a:rPr lang="en-US"/>
              <a:t>Fourth level </a:t>
            </a:r>
          </a:p>
          <a:p>
            <a:pPr marL="180975" lvl="0" indent="-180975" algn="l" rtl="0" eaLnBrk="1" fontAlgn="base" hangingPunct="1">
              <a:lnSpc>
                <a:spcPct val="100000"/>
              </a:lnSpc>
              <a:spcBef>
                <a:spcPts val="200"/>
              </a:spcBef>
              <a:spcAft>
                <a:spcPct val="0"/>
              </a:spcAft>
              <a:buClr>
                <a:schemeClr val="accent1"/>
              </a:buClr>
              <a:buSzPct val="100000"/>
              <a:buFont typeface="Wingdings" pitchFamily="2" charset="2"/>
              <a:buChar char="§"/>
              <a:tabLst/>
            </a:pPr>
            <a:endParaRPr lang="en-US"/>
          </a:p>
        </p:txBody>
      </p:sp>
      <p:sp>
        <p:nvSpPr>
          <p:cNvPr id="10" name="Rectangle 9">
            <a:extLst>
              <a:ext uri="{FF2B5EF4-FFF2-40B4-BE49-F238E27FC236}">
                <a16:creationId xmlns:a16="http://schemas.microsoft.com/office/drawing/2014/main" id="{616CD015-277F-0846-9B8D-D53419C01CFE}"/>
              </a:ext>
            </a:extLst>
          </p:cNvPr>
          <p:cNvSpPr/>
          <p:nvPr userDrawn="1"/>
        </p:nvSpPr>
        <p:spPr>
          <a:xfrm>
            <a:off x="11374242" y="6539692"/>
            <a:ext cx="464634" cy="230832"/>
          </a:xfrm>
          <a:prstGeom prst="rect">
            <a:avLst/>
          </a:prstGeom>
        </p:spPr>
        <p:txBody>
          <a:bodyPr wrap="square">
            <a:spAutoFit/>
          </a:bodyPr>
          <a:lstStyle/>
          <a:p>
            <a:pPr algn="r"/>
            <a:fld id="{3C1D921F-663F-5D4C-BF56-776C1B867DF7}" type="slidenum">
              <a:rPr lang="en-US" sz="900" baseline="0" smtClean="0">
                <a:solidFill>
                  <a:schemeClr val="tx1">
                    <a:lumMod val="50000"/>
                    <a:lumOff val="50000"/>
                  </a:schemeClr>
                </a:solidFill>
              </a:rPr>
              <a:pPr algn="r"/>
              <a:t>‹#›</a:t>
            </a:fld>
            <a:endParaRPr lang="en-US" sz="900" baseline="0">
              <a:solidFill>
                <a:schemeClr val="tx1">
                  <a:lumMod val="50000"/>
                  <a:lumOff val="50000"/>
                </a:schemeClr>
              </a:solidFill>
            </a:endParaRPr>
          </a:p>
        </p:txBody>
      </p:sp>
      <p:sp>
        <p:nvSpPr>
          <p:cNvPr id="8" name="Rectangle 7">
            <a:extLst>
              <a:ext uri="{FF2B5EF4-FFF2-40B4-BE49-F238E27FC236}">
                <a16:creationId xmlns:a16="http://schemas.microsoft.com/office/drawing/2014/main" id="{AEF7BD7D-C74D-454F-9BF7-A1EA5E9706EB}"/>
              </a:ext>
            </a:extLst>
          </p:cNvPr>
          <p:cNvSpPr/>
          <p:nvPr userDrawn="1"/>
        </p:nvSpPr>
        <p:spPr>
          <a:xfrm>
            <a:off x="9554394" y="6539692"/>
            <a:ext cx="1885453" cy="230832"/>
          </a:xfrm>
          <a:prstGeom prst="rect">
            <a:avLst/>
          </a:prstGeom>
        </p:spPr>
        <p:txBody>
          <a:bodyPr wrap="none">
            <a:spAutoFit/>
          </a:bodyPr>
          <a:lstStyle/>
          <a:p>
            <a:r>
              <a:rPr lang="en-US" sz="900" b="0" i="0" u="none" strike="noStrike" baseline="0" dirty="0">
                <a:solidFill>
                  <a:schemeClr val="tx1">
                    <a:lumMod val="50000"/>
                    <a:lumOff val="50000"/>
                  </a:schemeClr>
                </a:solidFill>
                <a:effectLst/>
                <a:latin typeface="+mn-lt"/>
              </a:rPr>
              <a:t>Rotary ©2024 All rights reserved</a:t>
            </a:r>
            <a:endParaRPr lang="en-US" sz="900" baseline="0" dirty="0">
              <a:solidFill>
                <a:schemeClr val="tx1">
                  <a:lumMod val="50000"/>
                  <a:lumOff val="50000"/>
                </a:schemeClr>
              </a:solidFill>
              <a:latin typeface="+mn-lt"/>
            </a:endParaRPr>
          </a:p>
        </p:txBody>
      </p:sp>
    </p:spTree>
    <p:extLst>
      <p:ext uri="{BB962C8B-B14F-4D97-AF65-F5344CB8AC3E}">
        <p14:creationId xmlns:p14="http://schemas.microsoft.com/office/powerpoint/2010/main" val="3078964385"/>
      </p:ext>
    </p:extLst>
  </p:cSld>
  <p:clrMap bg1="lt1" tx1="dk1" bg2="lt2" tx2="dk2" accent1="accent1" accent2="accent2" accent3="accent3" accent4="accent4" accent5="accent5" accent6="accent6" hlink="hlink" folHlink="folHlink"/>
  <p:sldLayoutIdLst>
    <p:sldLayoutId id="2147483697" r:id="rId1"/>
    <p:sldLayoutId id="2147483739" r:id="rId2"/>
    <p:sldLayoutId id="2147483740" r:id="rId3"/>
    <p:sldLayoutId id="2147483741" r:id="rId4"/>
    <p:sldLayoutId id="2147483742" r:id="rId5"/>
    <p:sldLayoutId id="2147483698" r:id="rId6"/>
    <p:sldLayoutId id="2147483738" r:id="rId7"/>
    <p:sldLayoutId id="2147483700" r:id="rId8"/>
    <p:sldLayoutId id="2147483732" r:id="rId9"/>
    <p:sldLayoutId id="2147483708" r:id="rId10"/>
    <p:sldLayoutId id="2147483734" r:id="rId11"/>
    <p:sldLayoutId id="2147483735" r:id="rId12"/>
    <p:sldLayoutId id="2147483733" r:id="rId13"/>
    <p:sldLayoutId id="2147483709" r:id="rId14"/>
    <p:sldLayoutId id="2147483706" r:id="rId15"/>
    <p:sldLayoutId id="2147483736" r:id="rId16"/>
    <p:sldLayoutId id="2147483737" r:id="rId17"/>
    <p:sldLayoutId id="2147483710" r:id="rId18"/>
    <p:sldLayoutId id="2147483711" r:id="rId19"/>
  </p:sldLayoutIdLst>
  <p:hf hdr="0" dt="0"/>
  <p:txStyles>
    <p:titleStyle>
      <a:lvl1pPr algn="l" rtl="0" eaLnBrk="1" fontAlgn="base" hangingPunct="1">
        <a:lnSpc>
          <a:spcPct val="100000"/>
        </a:lnSpc>
        <a:spcBef>
          <a:spcPct val="0"/>
        </a:spcBef>
        <a:spcAft>
          <a:spcPct val="0"/>
        </a:spcAft>
        <a:defRPr sz="3200" b="1" i="0" kern="1200" baseline="0">
          <a:solidFill>
            <a:schemeClr val="tx1"/>
          </a:solidFill>
          <a:latin typeface="Arial" panose="020B0604020202020204" pitchFamily="34" charset="0"/>
          <a:ea typeface="ＭＳ Ｐゴシック" charset="0"/>
          <a:cs typeface="Arial" panose="020B0604020202020204" pitchFamily="34" charset="0"/>
        </a:defRPr>
      </a:lvl1pPr>
      <a:lvl2pPr algn="l" rtl="0" eaLnBrk="1" fontAlgn="base" hangingPunct="1">
        <a:spcBef>
          <a:spcPct val="0"/>
        </a:spcBef>
        <a:spcAft>
          <a:spcPct val="0"/>
        </a:spcAft>
        <a:defRPr sz="4267">
          <a:solidFill>
            <a:schemeClr val="accent1"/>
          </a:solidFill>
          <a:latin typeface="AllerMod Regular" charset="0"/>
          <a:ea typeface="ＭＳ Ｐゴシック" charset="0"/>
        </a:defRPr>
      </a:lvl2pPr>
      <a:lvl3pPr algn="l" rtl="0" eaLnBrk="1" fontAlgn="base" hangingPunct="1">
        <a:spcBef>
          <a:spcPct val="0"/>
        </a:spcBef>
        <a:spcAft>
          <a:spcPct val="0"/>
        </a:spcAft>
        <a:defRPr sz="4267">
          <a:solidFill>
            <a:schemeClr val="accent1"/>
          </a:solidFill>
          <a:latin typeface="AllerMod Regular" charset="0"/>
          <a:ea typeface="ＭＳ Ｐゴシック" charset="0"/>
        </a:defRPr>
      </a:lvl3pPr>
      <a:lvl4pPr algn="l" rtl="0" eaLnBrk="1" fontAlgn="base" hangingPunct="1">
        <a:spcBef>
          <a:spcPct val="0"/>
        </a:spcBef>
        <a:spcAft>
          <a:spcPct val="0"/>
        </a:spcAft>
        <a:defRPr sz="4267">
          <a:solidFill>
            <a:schemeClr val="accent1"/>
          </a:solidFill>
          <a:latin typeface="AllerMod Regular" charset="0"/>
          <a:ea typeface="ＭＳ Ｐゴシック" charset="0"/>
        </a:defRPr>
      </a:lvl4pPr>
      <a:lvl5pPr algn="l" rtl="0" eaLnBrk="1" fontAlgn="base" hangingPunct="1">
        <a:spcBef>
          <a:spcPct val="0"/>
        </a:spcBef>
        <a:spcAft>
          <a:spcPct val="0"/>
        </a:spcAft>
        <a:defRPr sz="4267">
          <a:solidFill>
            <a:schemeClr val="accent1"/>
          </a:solidFill>
          <a:latin typeface="AllerMod Regular" charset="0"/>
          <a:ea typeface="ＭＳ Ｐゴシック" charset="0"/>
        </a:defRPr>
      </a:lvl5pPr>
      <a:lvl6pPr marL="609562" algn="l" rtl="0" eaLnBrk="1" fontAlgn="base" hangingPunct="1">
        <a:spcBef>
          <a:spcPct val="0"/>
        </a:spcBef>
        <a:spcAft>
          <a:spcPct val="0"/>
        </a:spcAft>
        <a:defRPr sz="4267">
          <a:solidFill>
            <a:schemeClr val="accent1"/>
          </a:solidFill>
          <a:latin typeface="AllerMod Regular" charset="0"/>
          <a:ea typeface="ＭＳ Ｐゴシック" charset="0"/>
        </a:defRPr>
      </a:lvl6pPr>
      <a:lvl7pPr marL="1219124" algn="l" rtl="0" eaLnBrk="1" fontAlgn="base" hangingPunct="1">
        <a:spcBef>
          <a:spcPct val="0"/>
        </a:spcBef>
        <a:spcAft>
          <a:spcPct val="0"/>
        </a:spcAft>
        <a:defRPr sz="4267">
          <a:solidFill>
            <a:schemeClr val="accent1"/>
          </a:solidFill>
          <a:latin typeface="AllerMod Regular" charset="0"/>
          <a:ea typeface="ＭＳ Ｐゴシック" charset="0"/>
        </a:defRPr>
      </a:lvl7pPr>
      <a:lvl8pPr marL="1828686" algn="l" rtl="0" eaLnBrk="1" fontAlgn="base" hangingPunct="1">
        <a:spcBef>
          <a:spcPct val="0"/>
        </a:spcBef>
        <a:spcAft>
          <a:spcPct val="0"/>
        </a:spcAft>
        <a:defRPr sz="4267">
          <a:solidFill>
            <a:schemeClr val="accent1"/>
          </a:solidFill>
          <a:latin typeface="AllerMod Regular" charset="0"/>
          <a:ea typeface="ＭＳ Ｐゴシック" charset="0"/>
        </a:defRPr>
      </a:lvl8pPr>
      <a:lvl9pPr marL="2438248" algn="l" rtl="0" eaLnBrk="1" fontAlgn="base" hangingPunct="1">
        <a:spcBef>
          <a:spcPct val="0"/>
        </a:spcBef>
        <a:spcAft>
          <a:spcPct val="0"/>
        </a:spcAft>
        <a:defRPr sz="4267">
          <a:solidFill>
            <a:schemeClr val="accent1"/>
          </a:solidFill>
          <a:latin typeface="AllerMod Regular" charset="0"/>
          <a:ea typeface="ＭＳ Ｐゴシック" charset="0"/>
        </a:defRPr>
      </a:lvl9pPr>
    </p:titleStyle>
    <p:bodyStyle>
      <a:lvl1pPr marL="0" indent="0" algn="l" rtl="0" eaLnBrk="1" fontAlgn="base" hangingPunct="1">
        <a:lnSpc>
          <a:spcPct val="100000"/>
        </a:lnSpc>
        <a:spcBef>
          <a:spcPts val="0"/>
        </a:spcBef>
        <a:spcAft>
          <a:spcPts val="600"/>
        </a:spcAft>
        <a:buClr>
          <a:schemeClr val="accent1"/>
        </a:buClr>
        <a:buSzPct val="110000"/>
        <a:buFont typeface="Arial" panose="020B0604020202020204" pitchFamily="34" charset="0"/>
        <a:buNone/>
        <a:defRPr sz="2000" b="0" i="0" kern="1200" baseline="0">
          <a:solidFill>
            <a:schemeClr val="tx1"/>
          </a:solidFill>
          <a:latin typeface="Arial" panose="020B0604020202020204" pitchFamily="34" charset="0"/>
          <a:ea typeface="ＭＳ Ｐゴシック" charset="0"/>
          <a:cs typeface="Arial" panose="020B0604020202020204" pitchFamily="34" charset="0"/>
        </a:defRPr>
      </a:lvl1pPr>
      <a:lvl2pPr marL="222250" indent="-212725" algn="l" rtl="0" eaLnBrk="1" fontAlgn="base" hangingPunct="1">
        <a:lnSpc>
          <a:spcPct val="100000"/>
        </a:lnSpc>
        <a:spcBef>
          <a:spcPts val="0"/>
        </a:spcBef>
        <a:spcAft>
          <a:spcPts val="600"/>
        </a:spcAft>
        <a:buClr>
          <a:schemeClr val="accent6">
            <a:lumMod val="50000"/>
            <a:lumOff val="50000"/>
          </a:schemeClr>
        </a:buClr>
        <a:buSzPct val="110000"/>
        <a:buFont typeface="Arial" panose="020B0604020202020204" pitchFamily="34" charset="0"/>
        <a:buChar char="•"/>
        <a:tabLst/>
        <a:defRPr sz="1800" kern="1200" baseline="0">
          <a:solidFill>
            <a:schemeClr val="tx1"/>
          </a:solidFill>
          <a:latin typeface="+mj-lt"/>
          <a:ea typeface="ＭＳ Ｐゴシック" charset="0"/>
          <a:cs typeface="HelveticaNeueLT Std"/>
        </a:defRPr>
      </a:lvl2pPr>
      <a:lvl3pPr marL="468000" indent="-226800" algn="l" rtl="0" eaLnBrk="1" fontAlgn="base" hangingPunct="1">
        <a:lnSpc>
          <a:spcPct val="100000"/>
        </a:lnSpc>
        <a:spcBef>
          <a:spcPts val="0"/>
        </a:spcBef>
        <a:spcAft>
          <a:spcPts val="600"/>
        </a:spcAft>
        <a:buClr>
          <a:schemeClr val="accent6">
            <a:lumMod val="50000"/>
            <a:lumOff val="50000"/>
          </a:schemeClr>
        </a:buClr>
        <a:buSzPct val="115000"/>
        <a:buFont typeface="Arial" panose="020B0604020202020204" pitchFamily="34" charset="0"/>
        <a:buChar char="•"/>
        <a:defRPr sz="1600" kern="1200" baseline="0">
          <a:solidFill>
            <a:schemeClr val="tx1"/>
          </a:solidFill>
          <a:latin typeface="+mj-lt"/>
          <a:ea typeface="ＭＳ Ｐゴシック" charset="0"/>
          <a:cs typeface="HelveticaNeueLT Std"/>
        </a:defRPr>
      </a:lvl3pPr>
      <a:lvl4pPr marL="666000" indent="-212400" algn="l" rtl="0" eaLnBrk="1" fontAlgn="base" hangingPunct="1">
        <a:lnSpc>
          <a:spcPct val="100000"/>
        </a:lnSpc>
        <a:spcBef>
          <a:spcPts val="0"/>
        </a:spcBef>
        <a:spcAft>
          <a:spcPts val="600"/>
        </a:spcAft>
        <a:buClr>
          <a:schemeClr val="accent6">
            <a:lumMod val="50000"/>
            <a:lumOff val="50000"/>
          </a:schemeClr>
        </a:buClr>
        <a:buSzPct val="85000"/>
        <a:buFont typeface="Arial" panose="020B0604020202020204" pitchFamily="34" charset="0"/>
        <a:buChar char="•"/>
        <a:tabLst/>
        <a:defRPr lang="en-US" sz="1400" kern="1200" baseline="0" dirty="0" smtClean="0">
          <a:solidFill>
            <a:schemeClr val="tx1"/>
          </a:solidFill>
          <a:latin typeface="+mj-lt"/>
          <a:ea typeface="ＭＳ Ｐゴシック" charset="0"/>
          <a:cs typeface="HelveticaNeueLT Std"/>
        </a:defRPr>
      </a:lvl4pPr>
      <a:lvl5pPr marL="666000" indent="-212400" algn="l" rtl="0" eaLnBrk="1" fontAlgn="base" hangingPunct="1">
        <a:lnSpc>
          <a:spcPct val="100000"/>
        </a:lnSpc>
        <a:spcBef>
          <a:spcPts val="0"/>
        </a:spcBef>
        <a:spcAft>
          <a:spcPts val="600"/>
        </a:spcAft>
        <a:buClr>
          <a:schemeClr val="accent1"/>
        </a:buClr>
        <a:buSzPct val="85000"/>
        <a:buFont typeface="Arial" panose="020B0604020202020204" pitchFamily="34" charset="0"/>
        <a:buChar char="•"/>
        <a:tabLst/>
        <a:defRPr lang="en-US" sz="1400" kern="1200" dirty="0" smtClean="0">
          <a:solidFill>
            <a:schemeClr val="tx1"/>
          </a:solidFill>
          <a:latin typeface="+mj-lt"/>
          <a:ea typeface="ＭＳ Ｐゴシック" charset="0"/>
          <a:cs typeface="HelveticaNeueLT Std"/>
        </a:defRPr>
      </a:lvl5pPr>
      <a:lvl6pPr marL="666000" indent="-212400" algn="l" defTabSz="1219124" rtl="0" eaLnBrk="1" latinLnBrk="0" hangingPunct="1">
        <a:lnSpc>
          <a:spcPct val="100000"/>
        </a:lnSpc>
        <a:spcBef>
          <a:spcPts val="0"/>
        </a:spcBef>
        <a:spcAft>
          <a:spcPts val="600"/>
        </a:spcAft>
        <a:buClr>
          <a:schemeClr val="accent1"/>
        </a:buClr>
        <a:buSzPct val="85000"/>
        <a:buFont typeface="Arial" panose="020B0604020202020204" pitchFamily="34" charset="0"/>
        <a:buChar char="•"/>
        <a:tabLst/>
        <a:defRPr lang="en-US" sz="1400" kern="1200" dirty="0" smtClean="0">
          <a:solidFill>
            <a:schemeClr val="tx1"/>
          </a:solidFill>
          <a:latin typeface="Arial" pitchFamily="34" charset="0"/>
          <a:ea typeface="+mn-ea"/>
          <a:cs typeface="Arial" pitchFamily="34" charset="0"/>
        </a:defRPr>
      </a:lvl6pPr>
      <a:lvl7pPr marL="666000" indent="-212400" algn="l" defTabSz="1219124" rtl="0" eaLnBrk="1" latinLnBrk="0" hangingPunct="1">
        <a:lnSpc>
          <a:spcPct val="100000"/>
        </a:lnSpc>
        <a:spcBef>
          <a:spcPts val="0"/>
        </a:spcBef>
        <a:spcAft>
          <a:spcPts val="600"/>
        </a:spcAft>
        <a:buClr>
          <a:schemeClr val="accent1"/>
        </a:buClr>
        <a:buSzPct val="85000"/>
        <a:buFont typeface="Arial" panose="020B0604020202020204" pitchFamily="34" charset="0"/>
        <a:buChar char="•"/>
        <a:tabLst/>
        <a:defRPr lang="en-US" sz="1400" kern="1200" baseline="0" dirty="0">
          <a:solidFill>
            <a:schemeClr val="tx1"/>
          </a:solidFill>
          <a:latin typeface="Arial" pitchFamily="34" charset="0"/>
          <a:ea typeface="+mn-ea"/>
          <a:cs typeface="Arial" pitchFamily="34" charset="0"/>
        </a:defRPr>
      </a:lvl7pPr>
      <a:lvl8pPr marL="666000" indent="-212400" algn="l" defTabSz="1219124" rtl="0" eaLnBrk="1" latinLnBrk="0" hangingPunct="1">
        <a:lnSpc>
          <a:spcPct val="100000"/>
        </a:lnSpc>
        <a:spcBef>
          <a:spcPts val="0"/>
        </a:spcBef>
        <a:spcAft>
          <a:spcPts val="600"/>
        </a:spcAft>
        <a:buClr>
          <a:schemeClr val="accent1"/>
        </a:buClr>
        <a:buSzPct val="85000"/>
        <a:buFont typeface="Arial" panose="020B0604020202020204" pitchFamily="34" charset="0"/>
        <a:buChar char="•"/>
        <a:defRPr lang="en-US" sz="1400" kern="1200" baseline="0" dirty="0" smtClean="0">
          <a:solidFill>
            <a:schemeClr val="tx1"/>
          </a:solidFill>
          <a:latin typeface="Arial" pitchFamily="34" charset="0"/>
          <a:ea typeface="+mn-ea"/>
          <a:cs typeface="Arial" pitchFamily="34" charset="0"/>
        </a:defRPr>
      </a:lvl8pPr>
      <a:lvl9pPr marL="666000" indent="-212400" algn="l" defTabSz="1219124" rtl="0" eaLnBrk="1" latinLnBrk="0" hangingPunct="1">
        <a:lnSpc>
          <a:spcPct val="100000"/>
        </a:lnSpc>
        <a:spcBef>
          <a:spcPts val="0"/>
        </a:spcBef>
        <a:spcAft>
          <a:spcPts val="600"/>
        </a:spcAft>
        <a:buClr>
          <a:schemeClr val="accent1"/>
        </a:buClr>
        <a:buSzPct val="85000"/>
        <a:buFont typeface="Arial" panose="020B0604020202020204" pitchFamily="34" charset="0"/>
        <a:buChar char="•"/>
        <a:defRPr lang="en-US" sz="1400" kern="1200" baseline="0" dirty="0" smtClean="0">
          <a:solidFill>
            <a:schemeClr val="tx1"/>
          </a:solidFill>
          <a:latin typeface="Arial" pitchFamily="34" charset="0"/>
          <a:ea typeface="+mn-ea"/>
          <a:cs typeface="Arial" pitchFamily="34" charset="0"/>
        </a:defRPr>
      </a:lvl9pPr>
    </p:bodyStyle>
    <p:otherStyle>
      <a:defPPr>
        <a:defRPr/>
      </a:defPPr>
      <a:lvl1pPr marL="0" algn="l" defTabSz="1219124" rtl="0" eaLnBrk="1" latinLnBrk="0" hangingPunct="1">
        <a:defRPr sz="1800" kern="1200">
          <a:solidFill>
            <a:schemeClr val="tx1"/>
          </a:solidFill>
          <a:latin typeface="+mn-lt"/>
          <a:ea typeface="+mn-ea"/>
          <a:cs typeface="+mn-cs"/>
        </a:defRPr>
      </a:lvl1pPr>
      <a:lvl2pPr marL="609562" algn="l" defTabSz="1219124" rtl="0" eaLnBrk="1" latinLnBrk="0" hangingPunct="1">
        <a:defRPr sz="1800" kern="1200">
          <a:solidFill>
            <a:schemeClr val="tx1"/>
          </a:solidFill>
          <a:latin typeface="+mn-lt"/>
          <a:ea typeface="+mn-ea"/>
          <a:cs typeface="+mn-cs"/>
        </a:defRPr>
      </a:lvl2pPr>
      <a:lvl3pPr marL="1219124" algn="l" defTabSz="1219124" rtl="0" eaLnBrk="1" latinLnBrk="0" hangingPunct="1">
        <a:defRPr sz="1800" kern="1200">
          <a:solidFill>
            <a:schemeClr val="tx1"/>
          </a:solidFill>
          <a:latin typeface="+mn-lt"/>
          <a:ea typeface="+mn-ea"/>
          <a:cs typeface="+mn-cs"/>
        </a:defRPr>
      </a:lvl3pPr>
      <a:lvl4pPr marL="1828686" algn="l" defTabSz="1219124" rtl="0" eaLnBrk="1" latinLnBrk="0" hangingPunct="1">
        <a:defRPr sz="1800" kern="1200">
          <a:solidFill>
            <a:schemeClr val="tx1"/>
          </a:solidFill>
          <a:latin typeface="+mn-lt"/>
          <a:ea typeface="+mn-ea"/>
          <a:cs typeface="+mn-cs"/>
        </a:defRPr>
      </a:lvl4pPr>
      <a:lvl5pPr marL="2438248" algn="l" defTabSz="1219124" rtl="0" eaLnBrk="1" latinLnBrk="0" hangingPunct="1">
        <a:defRPr sz="1800" kern="1200">
          <a:solidFill>
            <a:schemeClr val="tx1"/>
          </a:solidFill>
          <a:latin typeface="+mn-lt"/>
          <a:ea typeface="+mn-ea"/>
          <a:cs typeface="+mn-cs"/>
        </a:defRPr>
      </a:lvl5pPr>
      <a:lvl6pPr marL="3047810" algn="l" defTabSz="1219124" rtl="0" eaLnBrk="1" latinLnBrk="0" hangingPunct="1">
        <a:defRPr sz="1800" kern="1200">
          <a:solidFill>
            <a:schemeClr val="tx1"/>
          </a:solidFill>
          <a:latin typeface="+mn-lt"/>
          <a:ea typeface="+mn-ea"/>
          <a:cs typeface="+mn-cs"/>
        </a:defRPr>
      </a:lvl6pPr>
      <a:lvl7pPr marL="3657372" algn="l" defTabSz="1219124" rtl="0" eaLnBrk="1" latinLnBrk="0" hangingPunct="1">
        <a:defRPr sz="1800" kern="1200">
          <a:solidFill>
            <a:schemeClr val="tx1"/>
          </a:solidFill>
          <a:latin typeface="+mn-lt"/>
          <a:ea typeface="+mn-ea"/>
          <a:cs typeface="+mn-cs"/>
        </a:defRPr>
      </a:lvl7pPr>
      <a:lvl8pPr marL="4266934" algn="l" defTabSz="1219124" rtl="0" eaLnBrk="1" latinLnBrk="0" hangingPunct="1">
        <a:defRPr sz="1800" kern="1200">
          <a:solidFill>
            <a:schemeClr val="tx1"/>
          </a:solidFill>
          <a:latin typeface="+mn-lt"/>
          <a:ea typeface="+mn-ea"/>
          <a:cs typeface="+mn-cs"/>
        </a:defRPr>
      </a:lvl8pPr>
      <a:lvl9pPr marL="4876495" algn="l" defTabSz="121912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17">
          <p15:clr>
            <a:srgbClr val="F26B43"/>
          </p15:clr>
        </p15:guide>
        <p15:guide id="5" pos="14574">
          <p15:clr>
            <a:srgbClr val="F26B43"/>
          </p15:clr>
        </p15:guide>
        <p15:guide id="8" orient="horz" pos="7767">
          <p15:clr>
            <a:srgbClr val="F26B43"/>
          </p15:clr>
        </p15:guide>
        <p15:guide id="19" orient="horz" pos="709">
          <p15:clr>
            <a:srgbClr val="F26B43"/>
          </p15:clr>
        </p15:guide>
        <p15:guide id="20" pos="166">
          <p15:clr>
            <a:srgbClr val="F26B43"/>
          </p15:clr>
        </p15:guide>
        <p15:guide id="21" pos="7514">
          <p15:clr>
            <a:srgbClr val="F26B43"/>
          </p15:clr>
        </p15:guide>
        <p15:guide id="22" orient="horz" pos="96">
          <p15:clr>
            <a:srgbClr val="F26B43"/>
          </p15:clr>
        </p15:guide>
        <p15:guide id="23" orient="horz" pos="4017">
          <p15:clr>
            <a:srgbClr val="F26B43"/>
          </p15:clr>
        </p15:guide>
        <p15:guide id="24" orient="horz" pos="867">
          <p15:clr>
            <a:srgbClr val="F26B43"/>
          </p15:clr>
        </p15:guide>
        <p15:guide id="25" orient="horz" pos="3912">
          <p15:clr>
            <a:srgbClr val="F26B43"/>
          </p15:clr>
        </p15:guide>
        <p15:guide id="26" pos="288">
          <p15:clr>
            <a:srgbClr val="F26B43"/>
          </p15:clr>
        </p15:guide>
        <p15:guide id="27" pos="7392">
          <p15:clr>
            <a:srgbClr val="F26B43"/>
          </p15:clr>
        </p15:guide>
        <p15:guide id="28" orient="horz" pos="42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3.jp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15.wdp"/><Relationship Id="rId4" Type="http://schemas.openxmlformats.org/officeDocument/2006/relationships/image" Target="../media/image18.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12.wdp"/><Relationship Id="rId4" Type="http://schemas.openxmlformats.org/officeDocument/2006/relationships/image" Target="../media/image18.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12.wdp"/><Relationship Id="rId4" Type="http://schemas.openxmlformats.org/officeDocument/2006/relationships/image" Target="../media/image18.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18" Type="http://schemas.openxmlformats.org/officeDocument/2006/relationships/image" Target="../media/image33.png"/><Relationship Id="rId26" Type="http://schemas.openxmlformats.org/officeDocument/2006/relationships/image" Target="../media/image37.png"/><Relationship Id="rId3" Type="http://schemas.openxmlformats.org/officeDocument/2006/relationships/image" Target="../media/image18.png"/><Relationship Id="rId21" Type="http://schemas.openxmlformats.org/officeDocument/2006/relationships/image" Target="../media/image35.png"/><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2.png"/><Relationship Id="rId25" Type="http://schemas.microsoft.com/office/2007/relationships/hdphoto" Target="../media/hdphoto9.wdp"/><Relationship Id="rId2" Type="http://schemas.openxmlformats.org/officeDocument/2006/relationships/notesSlide" Target="../notesSlides/notesSlide3.xml"/><Relationship Id="rId16" Type="http://schemas.microsoft.com/office/2007/relationships/hdphoto" Target="../media/hdphoto6.wdp"/><Relationship Id="rId20" Type="http://schemas.openxmlformats.org/officeDocument/2006/relationships/image" Target="../media/image34.png"/><Relationship Id="rId29"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8.png"/><Relationship Id="rId24" Type="http://schemas.openxmlformats.org/officeDocument/2006/relationships/image" Target="../media/image36.png"/><Relationship Id="rId5" Type="http://schemas.openxmlformats.org/officeDocument/2006/relationships/image" Target="../media/image20.png"/><Relationship Id="rId15" Type="http://schemas.openxmlformats.org/officeDocument/2006/relationships/image" Target="../media/image31.png"/><Relationship Id="rId23" Type="http://schemas.openxmlformats.org/officeDocument/2006/relationships/image" Target="../media/image15.png"/><Relationship Id="rId28" Type="http://schemas.microsoft.com/office/2007/relationships/hdphoto" Target="../media/hdphoto10.wdp"/><Relationship Id="rId10" Type="http://schemas.microsoft.com/office/2007/relationships/hdphoto" Target="../media/hdphoto4.wdp"/><Relationship Id="rId19" Type="http://schemas.microsoft.com/office/2007/relationships/hdphoto" Target="../media/hdphoto7.wdp"/><Relationship Id="rId31" Type="http://schemas.microsoft.com/office/2007/relationships/hdphoto" Target="../media/hdphoto11.wdp"/><Relationship Id="rId4" Type="http://schemas.openxmlformats.org/officeDocument/2006/relationships/image" Target="../media/image19.png"/><Relationship Id="rId9" Type="http://schemas.openxmlformats.org/officeDocument/2006/relationships/image" Target="../media/image27.png"/><Relationship Id="rId14" Type="http://schemas.openxmlformats.org/officeDocument/2006/relationships/image" Target="../media/image30.png"/><Relationship Id="rId22" Type="http://schemas.microsoft.com/office/2007/relationships/hdphoto" Target="../media/hdphoto8.wdp"/><Relationship Id="rId27" Type="http://schemas.openxmlformats.org/officeDocument/2006/relationships/image" Target="../media/image38.png"/><Relationship Id="rId30"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microsoft.com/office/2007/relationships/hdphoto" Target="../media/hdphoto12.wdp"/><Relationship Id="rId3" Type="http://schemas.openxmlformats.org/officeDocument/2006/relationships/image" Target="../media/image1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45.svg"/><Relationship Id="rId5" Type="http://schemas.openxmlformats.org/officeDocument/2006/relationships/image" Target="../media/image20.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19.png"/><Relationship Id="rId9" Type="http://schemas.openxmlformats.org/officeDocument/2006/relationships/image" Target="../media/image43.jp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11" Type="http://schemas.microsoft.com/office/2007/relationships/hdphoto" Target="../media/hdphoto13.wdp"/><Relationship Id="rId5" Type="http://schemas.openxmlformats.org/officeDocument/2006/relationships/image" Target="../media/image19.png"/><Relationship Id="rId10" Type="http://schemas.openxmlformats.org/officeDocument/2006/relationships/image" Target="../media/image36.png"/><Relationship Id="rId4" Type="http://schemas.openxmlformats.org/officeDocument/2006/relationships/image" Target="../media/image18.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2.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BF3D026-6E79-EC17-2729-98EA701EDD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7316" y="2438403"/>
            <a:ext cx="4377368" cy="1981194"/>
          </a:xfrm>
          <a:prstGeom prst="rect">
            <a:avLst/>
          </a:prstGeom>
        </p:spPr>
      </p:pic>
    </p:spTree>
    <p:extLst>
      <p:ext uri="{BB962C8B-B14F-4D97-AF65-F5344CB8AC3E}">
        <p14:creationId xmlns:p14="http://schemas.microsoft.com/office/powerpoint/2010/main" val="272293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0C2FBF1-5522-B293-4FCF-24944400C643}"/>
              </a:ext>
            </a:extLst>
          </p:cNvPr>
          <p:cNvGrpSpPr/>
          <p:nvPr/>
        </p:nvGrpSpPr>
        <p:grpSpPr>
          <a:xfrm>
            <a:off x="8302116" y="0"/>
            <a:ext cx="10611263" cy="15825054"/>
            <a:chOff x="7875439" y="-1816838"/>
            <a:chExt cx="10611263" cy="15825054"/>
          </a:xfrm>
        </p:grpSpPr>
        <p:sp>
          <p:nvSpPr>
            <p:cNvPr id="10" name="Rectangle 9">
              <a:extLst>
                <a:ext uri="{FF2B5EF4-FFF2-40B4-BE49-F238E27FC236}">
                  <a16:creationId xmlns:a16="http://schemas.microsoft.com/office/drawing/2014/main" id="{3BE818B9-839E-4716-D3D7-1262F0BF7FE9}"/>
                </a:ext>
              </a:extLst>
            </p:cNvPr>
            <p:cNvSpPr/>
            <p:nvPr/>
          </p:nvSpPr>
          <p:spPr>
            <a:xfrm rot="2693483">
              <a:off x="7875439" y="-1816838"/>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1" name="Rectangle 10">
              <a:extLst>
                <a:ext uri="{FF2B5EF4-FFF2-40B4-BE49-F238E27FC236}">
                  <a16:creationId xmlns:a16="http://schemas.microsoft.com/office/drawing/2014/main" id="{11E09772-881E-EF70-C311-B14D65D7B058}"/>
                </a:ext>
              </a:extLst>
            </p:cNvPr>
            <p:cNvSpPr/>
            <p:nvPr/>
          </p:nvSpPr>
          <p:spPr>
            <a:xfrm rot="2693483">
              <a:off x="8586740" y="-144259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2" name="Rectangle 11">
              <a:extLst>
                <a:ext uri="{FF2B5EF4-FFF2-40B4-BE49-F238E27FC236}">
                  <a16:creationId xmlns:a16="http://schemas.microsoft.com/office/drawing/2014/main" id="{53C4CC8B-0F76-B5D0-0F5E-1FF572F491F7}"/>
                </a:ext>
              </a:extLst>
            </p:cNvPr>
            <p:cNvSpPr/>
            <p:nvPr/>
          </p:nvSpPr>
          <p:spPr>
            <a:xfrm rot="2693483">
              <a:off x="8808657" y="-1170424"/>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3" name="Rectangle 12">
              <a:extLst>
                <a:ext uri="{FF2B5EF4-FFF2-40B4-BE49-F238E27FC236}">
                  <a16:creationId xmlns:a16="http://schemas.microsoft.com/office/drawing/2014/main" id="{7AFD08AF-9D27-EC43-F38D-EC96AF1B8BD3}"/>
                </a:ext>
              </a:extLst>
            </p:cNvPr>
            <p:cNvSpPr/>
            <p:nvPr/>
          </p:nvSpPr>
          <p:spPr>
            <a:xfrm rot="2693483">
              <a:off x="8612875" y="-132431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grpSp>
      <p:pic>
        <p:nvPicPr>
          <p:cNvPr id="18" name="Picture 17">
            <a:extLst>
              <a:ext uri="{FF2B5EF4-FFF2-40B4-BE49-F238E27FC236}">
                <a16:creationId xmlns:a16="http://schemas.microsoft.com/office/drawing/2014/main" id="{2247671E-EC4E-C5F3-FADA-6B1195FE8865}"/>
              </a:ext>
            </a:extLst>
          </p:cNvPr>
          <p:cNvPicPr>
            <a:picLocks noChangeAspect="1"/>
          </p:cNvPicPr>
          <p:nvPr/>
        </p:nvPicPr>
        <p:blipFill>
          <a:blip r:embed="rId3">
            <a:extLst>
              <a:ext uri="{28A0092B-C50C-407E-A947-70E740481C1C}">
                <a14:useLocalDpi xmlns:a14="http://schemas.microsoft.com/office/drawing/2010/main" val="0"/>
              </a:ext>
            </a:extLst>
          </a:blip>
          <a:srcRect l="17748" b="17748"/>
          <a:stretch/>
        </p:blipFill>
        <p:spPr>
          <a:xfrm>
            <a:off x="5805191" y="2146137"/>
            <a:ext cx="5063718" cy="3380032"/>
          </a:xfrm>
          <a:prstGeom prst="rect">
            <a:avLst/>
          </a:prstGeom>
        </p:spPr>
      </p:pic>
      <p:sp>
        <p:nvSpPr>
          <p:cNvPr id="3" name="TextBox 2">
            <a:extLst>
              <a:ext uri="{FF2B5EF4-FFF2-40B4-BE49-F238E27FC236}">
                <a16:creationId xmlns:a16="http://schemas.microsoft.com/office/drawing/2014/main" id="{4195B8CE-5D5C-9D9C-D8E9-73E4425D6F23}"/>
              </a:ext>
            </a:extLst>
          </p:cNvPr>
          <p:cNvSpPr txBox="1"/>
          <p:nvPr/>
        </p:nvSpPr>
        <p:spPr>
          <a:xfrm>
            <a:off x="457200" y="1037809"/>
            <a:ext cx="10376115" cy="677108"/>
          </a:xfrm>
          <a:prstGeom prst="rect">
            <a:avLst/>
          </a:prstGeom>
          <a:noFill/>
        </p:spPr>
        <p:txBody>
          <a:bodyPr wrap="square" lIns="0" tIns="0" rIns="0" bIns="0" rtlCol="0" anchor="t">
            <a:spAutoFit/>
          </a:bodyPr>
          <a:lstStyle/>
          <a:p>
            <a:pPr>
              <a:spcBef>
                <a:spcPts val="0"/>
              </a:spcBef>
              <a:spcAft>
                <a:spcPts val="600"/>
              </a:spcAft>
            </a:pPr>
            <a:r>
              <a:rPr lang="en-US" sz="4400" b="1" dirty="0">
                <a:solidFill>
                  <a:srgbClr val="F7A607"/>
                </a:solidFill>
                <a:latin typeface="Open Sans Light" pitchFamily="2" charset="0"/>
                <a:ea typeface="Open Sans Light" pitchFamily="2" charset="0"/>
                <a:cs typeface="Open Sans Light" pitchFamily="2" charset="0"/>
              </a:rPr>
              <a:t>Reporting and Sustainability </a:t>
            </a:r>
          </a:p>
        </p:txBody>
      </p:sp>
      <p:pic>
        <p:nvPicPr>
          <p:cNvPr id="2" name="Picture 1" descr="A orange star on a black background&#10;&#10;Description automatically generated">
            <a:extLst>
              <a:ext uri="{FF2B5EF4-FFF2-40B4-BE49-F238E27FC236}">
                <a16:creationId xmlns:a16="http://schemas.microsoft.com/office/drawing/2014/main" id="{A3161114-F809-2AA6-0DD6-DDA967814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946" y="9087085"/>
            <a:ext cx="6642100" cy="3924300"/>
          </a:xfrm>
          <a:prstGeom prst="rect">
            <a:avLst/>
          </a:prstGeom>
        </p:spPr>
      </p:pic>
      <p:pic>
        <p:nvPicPr>
          <p:cNvPr id="6" name="Picture 5" descr="A blue star on a black background&#10;&#10;Description automatically generated">
            <a:extLst>
              <a:ext uri="{FF2B5EF4-FFF2-40B4-BE49-F238E27FC236}">
                <a16:creationId xmlns:a16="http://schemas.microsoft.com/office/drawing/2014/main" id="{FBD83F32-D2DF-6DA8-50FB-B440E1E2FC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0946" y="9087085"/>
            <a:ext cx="6642100" cy="3924300"/>
          </a:xfrm>
          <a:prstGeom prst="rect">
            <a:avLst/>
          </a:prstGeom>
        </p:spPr>
      </p:pic>
      <p:pic>
        <p:nvPicPr>
          <p:cNvPr id="7" name="Picture 6" descr="A yellow star on a black background&#10;&#10;Description automatically generated">
            <a:extLst>
              <a:ext uri="{FF2B5EF4-FFF2-40B4-BE49-F238E27FC236}">
                <a16:creationId xmlns:a16="http://schemas.microsoft.com/office/drawing/2014/main" id="{A2FD2ABB-F817-4AEA-F73D-8A301EE0B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0946" y="9087085"/>
            <a:ext cx="6642100" cy="3924300"/>
          </a:xfrm>
          <a:prstGeom prst="rect">
            <a:avLst/>
          </a:prstGeom>
        </p:spPr>
      </p:pic>
      <p:pic>
        <p:nvPicPr>
          <p:cNvPr id="14" name="Picture 13" descr="A blue star on a black background&#10;&#10;Description automatically generated">
            <a:extLst>
              <a:ext uri="{FF2B5EF4-FFF2-40B4-BE49-F238E27FC236}">
                <a16:creationId xmlns:a16="http://schemas.microsoft.com/office/drawing/2014/main" id="{33472B43-A307-7F1D-0F06-2BF465952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0946" y="9087085"/>
            <a:ext cx="6642100" cy="3924300"/>
          </a:xfrm>
          <a:prstGeom prst="rect">
            <a:avLst/>
          </a:prstGeom>
        </p:spPr>
      </p:pic>
      <p:sp>
        <p:nvSpPr>
          <p:cNvPr id="16" name="TextBox 15">
            <a:extLst>
              <a:ext uri="{FF2B5EF4-FFF2-40B4-BE49-F238E27FC236}">
                <a16:creationId xmlns:a16="http://schemas.microsoft.com/office/drawing/2014/main" id="{FB7746E4-CCE3-EE49-40F8-31A8133A8D68}"/>
              </a:ext>
            </a:extLst>
          </p:cNvPr>
          <p:cNvSpPr txBox="1"/>
          <p:nvPr/>
        </p:nvSpPr>
        <p:spPr>
          <a:xfrm>
            <a:off x="596965" y="2166673"/>
            <a:ext cx="4670156" cy="2092881"/>
          </a:xfrm>
          <a:prstGeom prst="rect">
            <a:avLst/>
          </a:prstGeom>
          <a:noFill/>
        </p:spPr>
        <p:txBody>
          <a:bodyPr wrap="square" lIns="0" tIns="0" rIns="0" bIns="0" rtlCol="0">
            <a:spAutoFit/>
          </a:bodyPr>
          <a:lstStyle/>
          <a:p>
            <a:pPr>
              <a:spcBef>
                <a:spcPts val="600"/>
              </a:spcBef>
              <a:spcAft>
                <a:spcPts val="600"/>
              </a:spcAft>
            </a:pPr>
            <a:r>
              <a:rPr lang="en-US" sz="1400" dirty="0">
                <a:solidFill>
                  <a:srgbClr val="F7A607"/>
                </a:solidFill>
                <a:effectLst/>
                <a:latin typeface="Open Sans ExtraBold" pitchFamily="2" charset="0"/>
                <a:ea typeface="Open Sans ExtraBold" pitchFamily="2" charset="0"/>
                <a:cs typeface="Open Sans ExtraBold" pitchFamily="2" charset="0"/>
              </a:rPr>
              <a:t>Evaluation and Reporting: </a:t>
            </a:r>
          </a:p>
          <a:p>
            <a:pPr marL="171450" indent="-1714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Number of individuals trained. </a:t>
            </a:r>
          </a:p>
          <a:p>
            <a:pPr marL="171450" indent="-1714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Number of victims identified and assisted. </a:t>
            </a:r>
          </a:p>
          <a:p>
            <a:pPr marL="171450" indent="-1714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Law enforcement task forces established. </a:t>
            </a:r>
          </a:p>
          <a:p>
            <a:pPr marL="171450" indent="-1714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Number of public awareness materials distributed and engagement rates. </a:t>
            </a:r>
          </a:p>
          <a:p>
            <a:pPr>
              <a:spcBef>
                <a:spcPts val="600"/>
              </a:spcBef>
              <a:spcAft>
                <a:spcPts val="600"/>
              </a:spcAft>
            </a:pPr>
            <a:endParaRPr lang="en-US" sz="1200" dirty="0">
              <a:solidFill>
                <a:schemeClr val="bg1"/>
              </a:solidFill>
              <a:effectLst/>
              <a:latin typeface="Open Sans Light" pitchFamily="2" charset="0"/>
              <a:ea typeface="Open Sans Light" pitchFamily="2" charset="0"/>
              <a:cs typeface="Open Sans Light" pitchFamily="2" charset="0"/>
            </a:endParaRPr>
          </a:p>
        </p:txBody>
      </p:sp>
      <p:sp>
        <p:nvSpPr>
          <p:cNvPr id="17" name="TextBox 16">
            <a:extLst>
              <a:ext uri="{FF2B5EF4-FFF2-40B4-BE49-F238E27FC236}">
                <a16:creationId xmlns:a16="http://schemas.microsoft.com/office/drawing/2014/main" id="{D339A44B-CFFB-5CA9-688F-E05AC85A615F}"/>
              </a:ext>
            </a:extLst>
          </p:cNvPr>
          <p:cNvSpPr txBox="1"/>
          <p:nvPr/>
        </p:nvSpPr>
        <p:spPr>
          <a:xfrm>
            <a:off x="619737" y="4413442"/>
            <a:ext cx="4670156" cy="1600438"/>
          </a:xfrm>
          <a:prstGeom prst="rect">
            <a:avLst/>
          </a:prstGeom>
          <a:noFill/>
        </p:spPr>
        <p:txBody>
          <a:bodyPr wrap="square" lIns="0" tIns="0" rIns="0" bIns="0" rtlCol="0">
            <a:spAutoFit/>
          </a:bodyPr>
          <a:lstStyle/>
          <a:p>
            <a:pPr>
              <a:spcBef>
                <a:spcPts val="600"/>
              </a:spcBef>
              <a:spcAft>
                <a:spcPts val="600"/>
              </a:spcAft>
            </a:pPr>
            <a:r>
              <a:rPr lang="en-US" sz="1400" dirty="0">
                <a:solidFill>
                  <a:srgbClr val="F7A607"/>
                </a:solidFill>
                <a:effectLst/>
                <a:latin typeface="Open Sans ExtraBold" pitchFamily="2" charset="0"/>
                <a:ea typeface="Open Sans ExtraBold" pitchFamily="2" charset="0"/>
                <a:cs typeface="Open Sans ExtraBold" pitchFamily="2" charset="0"/>
              </a:rPr>
              <a:t>Sustainability:</a:t>
            </a:r>
          </a:p>
          <a:p>
            <a:pPr marL="171450" indent="-1714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Florida can make a lasting impact on reducing human trafficking and providing care for its victims.</a:t>
            </a:r>
          </a:p>
          <a:p>
            <a:pPr marL="171450" indent="-171450">
              <a:spcBef>
                <a:spcPts val="600"/>
              </a:spcBef>
              <a:spcAft>
                <a:spcPts val="600"/>
              </a:spcAft>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This grant will enable the eight Rotary Districts in the state to take a bold, coordinated approach.</a:t>
            </a:r>
          </a:p>
          <a:p>
            <a:pPr>
              <a:spcBef>
                <a:spcPts val="600"/>
              </a:spcBef>
              <a:spcAft>
                <a:spcPts val="600"/>
              </a:spcAft>
            </a:pPr>
            <a:endParaRPr lang="en-US" sz="1200" dirty="0">
              <a:solidFill>
                <a:schemeClr val="bg1"/>
              </a:solidFill>
              <a:effectLst/>
              <a:latin typeface="Open Sans Light" pitchFamily="2" charset="0"/>
              <a:ea typeface="Open Sans Light" pitchFamily="2" charset="0"/>
              <a:cs typeface="Open Sans Light" pitchFamily="2" charset="0"/>
            </a:endParaRPr>
          </a:p>
        </p:txBody>
      </p:sp>
      <p:grpSp>
        <p:nvGrpSpPr>
          <p:cNvPr id="19" name="Group 18">
            <a:extLst>
              <a:ext uri="{FF2B5EF4-FFF2-40B4-BE49-F238E27FC236}">
                <a16:creationId xmlns:a16="http://schemas.microsoft.com/office/drawing/2014/main" id="{4D6D3C54-11C6-88C2-A663-7BC421F644FB}"/>
              </a:ext>
            </a:extLst>
          </p:cNvPr>
          <p:cNvGrpSpPr/>
          <p:nvPr/>
        </p:nvGrpSpPr>
        <p:grpSpPr>
          <a:xfrm>
            <a:off x="10865732" y="6168142"/>
            <a:ext cx="1337295" cy="578940"/>
            <a:chOff x="634231" y="-2897465"/>
            <a:chExt cx="1719496" cy="744402"/>
          </a:xfrm>
        </p:grpSpPr>
        <p:pic>
          <p:nvPicPr>
            <p:cNvPr id="20" name="Picture 19" descr="A black background with white text&#10;&#10;Description automatically generated">
              <a:extLst>
                <a:ext uri="{FF2B5EF4-FFF2-40B4-BE49-F238E27FC236}">
                  <a16:creationId xmlns:a16="http://schemas.microsoft.com/office/drawing/2014/main" id="{09059039-A63F-7C5B-9D4D-AF4FF36CDAE5}"/>
                </a:ext>
              </a:extLst>
            </p:cNvPr>
            <p:cNvPicPr>
              <a:picLocks noChangeAspect="1"/>
            </p:cNvPicPr>
            <p:nvPr/>
          </p:nvPicPr>
          <p:blipFill>
            <a:blip r:embed="rId8" cstate="screen">
              <a:extLst>
                <a:ext uri="{28A0092B-C50C-407E-A947-70E740481C1C}">
                  <a14:useLocalDpi xmlns:a14="http://schemas.microsoft.com/office/drawing/2010/main"/>
                </a:ext>
              </a:extLst>
            </a:blip>
            <a:srcRect l="79794" t="32191" b="27217"/>
            <a:stretch/>
          </p:blipFill>
          <p:spPr>
            <a:xfrm>
              <a:off x="1670305" y="-2897465"/>
              <a:ext cx="683422" cy="744402"/>
            </a:xfrm>
            <a:prstGeom prst="rect">
              <a:avLst/>
            </a:prstGeom>
          </p:spPr>
        </p:pic>
        <p:pic>
          <p:nvPicPr>
            <p:cNvPr id="21" name="Picture 20" descr="A black background with white text&#10;&#10;Description automatically generated">
              <a:extLst>
                <a:ext uri="{FF2B5EF4-FFF2-40B4-BE49-F238E27FC236}">
                  <a16:creationId xmlns:a16="http://schemas.microsoft.com/office/drawing/2014/main" id="{4178C70F-592E-FCEE-F75A-863DE0BB918A}"/>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49160" t="32191" r="20206" b="40903"/>
            <a:stretch/>
          </p:blipFill>
          <p:spPr>
            <a:xfrm>
              <a:off x="634231" y="-2897465"/>
              <a:ext cx="1036074" cy="493406"/>
            </a:xfrm>
            <a:prstGeom prst="rect">
              <a:avLst/>
            </a:prstGeom>
          </p:spPr>
        </p:pic>
      </p:grpSp>
    </p:spTree>
    <p:extLst>
      <p:ext uri="{BB962C8B-B14F-4D97-AF65-F5344CB8AC3E}">
        <p14:creationId xmlns:p14="http://schemas.microsoft.com/office/powerpoint/2010/main" val="380070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569 -0.81134 L -0.43281 0.7875 " pathEditMode="relative" rAng="0" ptsTypes="AA">
                                      <p:cBhvr>
                                        <p:cTn id="6" dur="2000" spd="-100000" fill="hold"/>
                                        <p:tgtEl>
                                          <p:spTgt spid="2"/>
                                        </p:tgtEl>
                                        <p:attrNameLst>
                                          <p:attrName>ppt_x</p:attrName>
                                          <p:attrName>ppt_y</p:attrName>
                                        </p:attrNameLst>
                                      </p:cBhvr>
                                      <p:rCtr x="-39492" y="79931"/>
                                    </p:animMotion>
                                  </p:childTnLst>
                                </p:cTn>
                              </p:par>
                              <p:par>
                                <p:cTn id="7" presetID="42" presetClass="path" presetSubtype="0" accel="50000" decel="50000" fill="hold" nodeType="withEffect">
                                  <p:stCondLst>
                                    <p:cond delay="500"/>
                                  </p:stCondLst>
                                  <p:childTnLst>
                                    <p:animMotion origin="layout" path="M 0.35782 -0.81458 L -0.33841 0.61644 " pathEditMode="relative" rAng="0" ptsTypes="AA">
                                      <p:cBhvr>
                                        <p:cTn id="8" dur="2000" spd="-100000" fill="hold"/>
                                        <p:tgtEl>
                                          <p:spTgt spid="6"/>
                                        </p:tgtEl>
                                        <p:attrNameLst>
                                          <p:attrName>ppt_x</p:attrName>
                                          <p:attrName>ppt_y</p:attrName>
                                        </p:attrNameLst>
                                      </p:cBhvr>
                                      <p:rCtr x="-34818" y="71551"/>
                                    </p:animMotion>
                                  </p:childTnLst>
                                </p:cTn>
                              </p:par>
                              <p:par>
                                <p:cTn id="9" presetID="22" presetClass="entr" presetSubtype="4"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2000"/>
                                        <p:tgtEl>
                                          <p:spTgt spid="9"/>
                                        </p:tgtEl>
                                      </p:cBhvr>
                                    </p:animEffect>
                                  </p:childTnLst>
                                </p:cTn>
                              </p:par>
                              <p:par>
                                <p:cTn id="12" presetID="10" presetClass="entr" presetSubtype="0" fill="hold" nodeType="withEffect">
                                  <p:stCondLst>
                                    <p:cond delay="5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2000"/>
                                        <p:tgtEl>
                                          <p:spTgt spid="18"/>
                                        </p:tgtEl>
                                      </p:cBhvr>
                                    </p:animEffect>
                                  </p:childTnLst>
                                </p:cTn>
                              </p:par>
                              <p:par>
                                <p:cTn id="15" presetID="42" presetClass="path" presetSubtype="0" decel="50000" fill="hold" nodeType="withEffect">
                                  <p:stCondLst>
                                    <p:cond delay="750"/>
                                  </p:stCondLst>
                                  <p:childTnLst>
                                    <p:animMotion origin="layout" path="M 0.35873 -0.80972 L -0.21145 0.39514 " pathEditMode="relative" rAng="0" ptsTypes="AA">
                                      <p:cBhvr>
                                        <p:cTn id="16" dur="2000" spd="-100000" fill="hold"/>
                                        <p:tgtEl>
                                          <p:spTgt spid="14"/>
                                        </p:tgtEl>
                                        <p:attrNameLst>
                                          <p:attrName>ppt_x</p:attrName>
                                          <p:attrName>ppt_y</p:attrName>
                                        </p:attrNameLst>
                                      </p:cBhvr>
                                      <p:rCtr x="-28516" y="60231"/>
                                    </p:animMotion>
                                  </p:childTnLst>
                                </p:cTn>
                              </p:par>
                              <p:par>
                                <p:cTn id="17" presetID="42" presetClass="path" presetSubtype="0" decel="50000" fill="hold" nodeType="withEffect">
                                  <p:stCondLst>
                                    <p:cond delay="1000"/>
                                  </p:stCondLst>
                                  <p:childTnLst>
                                    <p:animMotion origin="layout" path="M 0.35782 -0.81296 L -0.22721 0.42338 " pathEditMode="relative" rAng="0" ptsTypes="AA">
                                      <p:cBhvr>
                                        <p:cTn id="18" dur="2000" spd="-100000" fill="hold"/>
                                        <p:tgtEl>
                                          <p:spTgt spid="7"/>
                                        </p:tgtEl>
                                        <p:attrNameLst>
                                          <p:attrName>ppt_x</p:attrName>
                                          <p:attrName>ppt_y</p:attrName>
                                        </p:attrNameLst>
                                      </p:cBhvr>
                                      <p:rCtr x="-29258" y="6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83BEBE8-02A3-8457-1CE1-BA511E0562B6}"/>
              </a:ext>
            </a:extLst>
          </p:cNvPr>
          <p:cNvGrpSpPr/>
          <p:nvPr/>
        </p:nvGrpSpPr>
        <p:grpSpPr>
          <a:xfrm>
            <a:off x="9887119" y="-55801"/>
            <a:ext cx="10448703" cy="15486417"/>
            <a:chOff x="8037999" y="-1478201"/>
            <a:chExt cx="10448703" cy="15486417"/>
          </a:xfrm>
        </p:grpSpPr>
        <p:sp>
          <p:nvSpPr>
            <p:cNvPr id="20" name="Rectangle 19">
              <a:extLst>
                <a:ext uri="{FF2B5EF4-FFF2-40B4-BE49-F238E27FC236}">
                  <a16:creationId xmlns:a16="http://schemas.microsoft.com/office/drawing/2014/main" id="{7F725F39-DC5E-C2C4-F536-1FDCAC9E5D06}"/>
                </a:ext>
              </a:extLst>
            </p:cNvPr>
            <p:cNvSpPr/>
            <p:nvPr/>
          </p:nvSpPr>
          <p:spPr>
            <a:xfrm rot="2693483">
              <a:off x="8037999" y="-1478201"/>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21" name="Rectangle 20">
              <a:extLst>
                <a:ext uri="{FF2B5EF4-FFF2-40B4-BE49-F238E27FC236}">
                  <a16:creationId xmlns:a16="http://schemas.microsoft.com/office/drawing/2014/main" id="{CBB7878A-FFF7-FC2C-A1E8-0C934C60FD09}"/>
                </a:ext>
              </a:extLst>
            </p:cNvPr>
            <p:cNvSpPr/>
            <p:nvPr/>
          </p:nvSpPr>
          <p:spPr>
            <a:xfrm rot="2693483">
              <a:off x="8586740" y="-144259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22" name="Rectangle 21">
              <a:extLst>
                <a:ext uri="{FF2B5EF4-FFF2-40B4-BE49-F238E27FC236}">
                  <a16:creationId xmlns:a16="http://schemas.microsoft.com/office/drawing/2014/main" id="{22A2375C-235E-D6A9-368B-3E1370913EDC}"/>
                </a:ext>
              </a:extLst>
            </p:cNvPr>
            <p:cNvSpPr/>
            <p:nvPr/>
          </p:nvSpPr>
          <p:spPr>
            <a:xfrm rot="2693483">
              <a:off x="8808657" y="-1170424"/>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23" name="Rectangle 22">
              <a:extLst>
                <a:ext uri="{FF2B5EF4-FFF2-40B4-BE49-F238E27FC236}">
                  <a16:creationId xmlns:a16="http://schemas.microsoft.com/office/drawing/2014/main" id="{4C766B3A-8693-AE5B-EAB7-AC6A7EB13BFA}"/>
                </a:ext>
              </a:extLst>
            </p:cNvPr>
            <p:cNvSpPr/>
            <p:nvPr/>
          </p:nvSpPr>
          <p:spPr>
            <a:xfrm rot="2693483">
              <a:off x="8612875" y="-132431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grpSp>
      <p:pic>
        <p:nvPicPr>
          <p:cNvPr id="7" name="Graphic 6">
            <a:extLst>
              <a:ext uri="{FF2B5EF4-FFF2-40B4-BE49-F238E27FC236}">
                <a16:creationId xmlns:a16="http://schemas.microsoft.com/office/drawing/2014/main" id="{EC628021-4EDA-1814-104C-4490AF6F0841}"/>
              </a:ext>
            </a:extLst>
          </p:cNvPr>
          <p:cNvPicPr>
            <a:picLocks noChangeAspect="1"/>
          </p:cNvPicPr>
          <p:nvPr/>
        </p:nvPicPr>
        <p:blipFill>
          <a:blip r:embed="rId2">
            <a:extLst>
              <a:ext uri="{96DAC541-7B7A-43D3-8B79-37D633B846F1}">
                <asvg:svgBlip xmlns:asvg="http://schemas.microsoft.com/office/drawing/2016/SVG/main" r:embed="rId3"/>
              </a:ext>
            </a:extLst>
          </a:blip>
          <a:srcRect b="19178"/>
          <a:stretch/>
        </p:blipFill>
        <p:spPr>
          <a:xfrm>
            <a:off x="317714" y="259589"/>
            <a:ext cx="1379169" cy="504499"/>
          </a:xfrm>
          <a:prstGeom prst="rect">
            <a:avLst/>
          </a:prstGeom>
        </p:spPr>
      </p:pic>
      <p:sp>
        <p:nvSpPr>
          <p:cNvPr id="10" name="TextBox 9">
            <a:extLst>
              <a:ext uri="{FF2B5EF4-FFF2-40B4-BE49-F238E27FC236}">
                <a16:creationId xmlns:a16="http://schemas.microsoft.com/office/drawing/2014/main" id="{FEED536C-785E-09E3-A8A9-CCD2DF64BBD4}"/>
              </a:ext>
            </a:extLst>
          </p:cNvPr>
          <p:cNvSpPr txBox="1"/>
          <p:nvPr/>
        </p:nvSpPr>
        <p:spPr>
          <a:xfrm>
            <a:off x="457200" y="1037809"/>
            <a:ext cx="4949687" cy="677108"/>
          </a:xfrm>
          <a:prstGeom prst="rect">
            <a:avLst/>
          </a:prstGeom>
          <a:noFill/>
        </p:spPr>
        <p:txBody>
          <a:bodyPr wrap="square" lIns="0" tIns="0" rIns="0" bIns="0" rtlCol="0" anchor="ctr">
            <a:spAutoFit/>
          </a:bodyPr>
          <a:lstStyle/>
          <a:p>
            <a:pPr>
              <a:spcBef>
                <a:spcPts val="0"/>
              </a:spcBef>
              <a:spcAft>
                <a:spcPts val="600"/>
              </a:spcAft>
            </a:pPr>
            <a:r>
              <a:rPr lang="en-US" sz="4400" b="1" dirty="0">
                <a:solidFill>
                  <a:srgbClr val="F7A607"/>
                </a:solidFill>
                <a:latin typeface="Open Sans Light" pitchFamily="2" charset="0"/>
                <a:ea typeface="Open Sans Light" pitchFamily="2" charset="0"/>
                <a:cs typeface="Open Sans Light" pitchFamily="2" charset="0"/>
              </a:rPr>
              <a:t>Impact</a:t>
            </a:r>
          </a:p>
        </p:txBody>
      </p:sp>
      <p:sp>
        <p:nvSpPr>
          <p:cNvPr id="11" name="TextBox 10">
            <a:extLst>
              <a:ext uri="{FF2B5EF4-FFF2-40B4-BE49-F238E27FC236}">
                <a16:creationId xmlns:a16="http://schemas.microsoft.com/office/drawing/2014/main" id="{B2734119-1232-1511-688C-943695C6B794}"/>
              </a:ext>
            </a:extLst>
          </p:cNvPr>
          <p:cNvSpPr txBox="1"/>
          <p:nvPr/>
        </p:nvSpPr>
        <p:spPr>
          <a:xfrm>
            <a:off x="3000531" y="2605697"/>
            <a:ext cx="6190939" cy="1646605"/>
          </a:xfrm>
          <a:prstGeom prst="rect">
            <a:avLst/>
          </a:prstGeom>
          <a:noFill/>
        </p:spPr>
        <p:txBody>
          <a:bodyPr wrap="square" lIns="0" tIns="0" rIns="0" bIns="0" rtlCol="0">
            <a:spAutoFit/>
          </a:bodyPr>
          <a:lstStyle/>
          <a:p>
            <a:pPr algn="l">
              <a:spcBef>
                <a:spcPts val="0"/>
              </a:spcBef>
              <a:spcAft>
                <a:spcPts val="600"/>
              </a:spcAft>
            </a:pPr>
            <a:r>
              <a:rPr lang="en-US" sz="2800" dirty="0">
                <a:solidFill>
                  <a:schemeClr val="bg1"/>
                </a:solidFill>
                <a:latin typeface="Open Sans Light" pitchFamily="2" charset="0"/>
                <a:ea typeface="Open Sans Light" pitchFamily="2" charset="0"/>
                <a:cs typeface="Open Sans Light" pitchFamily="2" charset="0"/>
              </a:rPr>
              <a:t>You may choose to look the other way but you can never say again that you did not know. </a:t>
            </a:r>
          </a:p>
          <a:p>
            <a:pPr algn="r">
              <a:spcBef>
                <a:spcPts val="0"/>
              </a:spcBef>
              <a:spcAft>
                <a:spcPts val="600"/>
              </a:spcAft>
            </a:pPr>
            <a:r>
              <a:rPr lang="en-US" dirty="0">
                <a:solidFill>
                  <a:schemeClr val="bg1"/>
                </a:solidFill>
                <a:latin typeface="Open Sans Light" pitchFamily="2" charset="0"/>
                <a:ea typeface="Open Sans Light" pitchFamily="2" charset="0"/>
                <a:cs typeface="Open Sans Light" pitchFamily="2" charset="0"/>
              </a:rPr>
              <a:t>~William Wilberforce</a:t>
            </a:r>
          </a:p>
        </p:txBody>
      </p:sp>
      <p:sp>
        <p:nvSpPr>
          <p:cNvPr id="12" name="TextBox 11">
            <a:extLst>
              <a:ext uri="{FF2B5EF4-FFF2-40B4-BE49-F238E27FC236}">
                <a16:creationId xmlns:a16="http://schemas.microsoft.com/office/drawing/2014/main" id="{ABC4D69B-D6A9-47AC-484F-5BAAAE0E1E31}"/>
              </a:ext>
            </a:extLst>
          </p:cNvPr>
          <p:cNvSpPr txBox="1"/>
          <p:nvPr/>
        </p:nvSpPr>
        <p:spPr>
          <a:xfrm>
            <a:off x="2067035" y="2074677"/>
            <a:ext cx="2143594" cy="2123658"/>
          </a:xfrm>
          <a:prstGeom prst="rect">
            <a:avLst/>
          </a:prstGeom>
          <a:noFill/>
        </p:spPr>
        <p:txBody>
          <a:bodyPr wrap="square" lIns="0" tIns="0" rIns="0" bIns="0" rtlCol="0">
            <a:spAutoFit/>
          </a:bodyPr>
          <a:lstStyle/>
          <a:p>
            <a:pPr algn="l">
              <a:spcBef>
                <a:spcPts val="0"/>
              </a:spcBef>
              <a:spcAft>
                <a:spcPts val="600"/>
              </a:spcAft>
            </a:pPr>
            <a:r>
              <a:rPr lang="en-US" sz="13800" b="1" dirty="0">
                <a:solidFill>
                  <a:srgbClr val="05ACBC"/>
                </a:solidFill>
                <a:latin typeface="Open Sans Extrabold" pitchFamily="2" charset="0"/>
                <a:ea typeface="Open Sans Extrabold" pitchFamily="2" charset="0"/>
                <a:cs typeface="Open Sans Extrabold" pitchFamily="2" charset="0"/>
              </a:rPr>
              <a:t>“</a:t>
            </a:r>
          </a:p>
        </p:txBody>
      </p:sp>
      <p:pic>
        <p:nvPicPr>
          <p:cNvPr id="2" name="Picture 1" descr="A orange star on a black background&#10;&#10;Description automatically generated">
            <a:extLst>
              <a:ext uri="{FF2B5EF4-FFF2-40B4-BE49-F238E27FC236}">
                <a16:creationId xmlns:a16="http://schemas.microsoft.com/office/drawing/2014/main" id="{9AA3546A-F3D6-DDFB-8894-917D6CD07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916" y="3429000"/>
            <a:ext cx="6642100" cy="3924300"/>
          </a:xfrm>
          <a:prstGeom prst="rect">
            <a:avLst/>
          </a:prstGeom>
        </p:spPr>
      </p:pic>
      <p:pic>
        <p:nvPicPr>
          <p:cNvPr id="5" name="Picture 4" descr="A blue star on a black background&#10;&#10;Description automatically generated">
            <a:extLst>
              <a:ext uri="{FF2B5EF4-FFF2-40B4-BE49-F238E27FC236}">
                <a16:creationId xmlns:a16="http://schemas.microsoft.com/office/drawing/2014/main" id="{8968CAEB-3790-7795-C9D9-C56D0D49F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5916" y="3429000"/>
            <a:ext cx="6642100" cy="3924300"/>
          </a:xfrm>
          <a:prstGeom prst="rect">
            <a:avLst/>
          </a:prstGeom>
        </p:spPr>
      </p:pic>
      <p:pic>
        <p:nvPicPr>
          <p:cNvPr id="8" name="Picture 7" descr="A yellow star on a black background&#10;&#10;Description automatically generated">
            <a:extLst>
              <a:ext uri="{FF2B5EF4-FFF2-40B4-BE49-F238E27FC236}">
                <a16:creationId xmlns:a16="http://schemas.microsoft.com/office/drawing/2014/main" id="{BD12DCEE-814F-70ED-F167-E42948F910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5916" y="3429000"/>
            <a:ext cx="6642100" cy="3924300"/>
          </a:xfrm>
          <a:prstGeom prst="rect">
            <a:avLst/>
          </a:prstGeom>
        </p:spPr>
      </p:pic>
      <p:pic>
        <p:nvPicPr>
          <p:cNvPr id="16" name="Picture 15" descr="A blue star on a black background&#10;&#10;Description automatically generated">
            <a:extLst>
              <a:ext uri="{FF2B5EF4-FFF2-40B4-BE49-F238E27FC236}">
                <a16:creationId xmlns:a16="http://schemas.microsoft.com/office/drawing/2014/main" id="{C443A0B8-7834-7A66-58E6-E23E99EF00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916" y="3429000"/>
            <a:ext cx="6642100" cy="3924300"/>
          </a:xfrm>
          <a:prstGeom prst="rect">
            <a:avLst/>
          </a:prstGeom>
        </p:spPr>
      </p:pic>
      <p:grpSp>
        <p:nvGrpSpPr>
          <p:cNvPr id="9" name="Group 8">
            <a:extLst>
              <a:ext uri="{FF2B5EF4-FFF2-40B4-BE49-F238E27FC236}">
                <a16:creationId xmlns:a16="http://schemas.microsoft.com/office/drawing/2014/main" id="{0994AF5E-4A5F-20AC-5401-61FC60BC0993}"/>
              </a:ext>
            </a:extLst>
          </p:cNvPr>
          <p:cNvGrpSpPr/>
          <p:nvPr/>
        </p:nvGrpSpPr>
        <p:grpSpPr>
          <a:xfrm>
            <a:off x="10865732" y="6168142"/>
            <a:ext cx="1337295" cy="578940"/>
            <a:chOff x="634231" y="-2897465"/>
            <a:chExt cx="1719496" cy="744402"/>
          </a:xfrm>
        </p:grpSpPr>
        <p:pic>
          <p:nvPicPr>
            <p:cNvPr id="17" name="Picture 16" descr="A black background with white text&#10;&#10;Description automatically generated">
              <a:extLst>
                <a:ext uri="{FF2B5EF4-FFF2-40B4-BE49-F238E27FC236}">
                  <a16:creationId xmlns:a16="http://schemas.microsoft.com/office/drawing/2014/main" id="{D13B665F-E8EA-517E-C6BE-C1F76B5884C2}"/>
                </a:ext>
              </a:extLst>
            </p:cNvPr>
            <p:cNvPicPr>
              <a:picLocks noChangeAspect="1"/>
            </p:cNvPicPr>
            <p:nvPr/>
          </p:nvPicPr>
          <p:blipFill>
            <a:blip r:embed="rId8" cstate="screen">
              <a:extLst>
                <a:ext uri="{28A0092B-C50C-407E-A947-70E740481C1C}">
                  <a14:useLocalDpi xmlns:a14="http://schemas.microsoft.com/office/drawing/2010/main"/>
                </a:ext>
              </a:extLst>
            </a:blip>
            <a:srcRect l="79794" t="32191" b="27217"/>
            <a:stretch/>
          </p:blipFill>
          <p:spPr>
            <a:xfrm>
              <a:off x="1670305" y="-2897465"/>
              <a:ext cx="683422" cy="744402"/>
            </a:xfrm>
            <a:prstGeom prst="rect">
              <a:avLst/>
            </a:prstGeom>
          </p:spPr>
        </p:pic>
        <p:pic>
          <p:nvPicPr>
            <p:cNvPr id="18" name="Picture 17" descr="A black background with white text&#10;&#10;Description automatically generated">
              <a:extLst>
                <a:ext uri="{FF2B5EF4-FFF2-40B4-BE49-F238E27FC236}">
                  <a16:creationId xmlns:a16="http://schemas.microsoft.com/office/drawing/2014/main" id="{6F32BEE6-F314-614E-5AB9-3854DB07D8BA}"/>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49160" t="32191" r="20206" b="40903"/>
            <a:stretch/>
          </p:blipFill>
          <p:spPr>
            <a:xfrm>
              <a:off x="634231" y="-2897465"/>
              <a:ext cx="1036074" cy="493406"/>
            </a:xfrm>
            <a:prstGeom prst="rect">
              <a:avLst/>
            </a:prstGeom>
          </p:spPr>
        </p:pic>
      </p:grpSp>
    </p:spTree>
    <p:extLst>
      <p:ext uri="{BB962C8B-B14F-4D97-AF65-F5344CB8AC3E}">
        <p14:creationId xmlns:p14="http://schemas.microsoft.com/office/powerpoint/2010/main" val="291493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3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E002F-9B1D-C4A3-1A67-0AA18A3CA026}"/>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8106D7DE-25A3-C6D4-1089-56D3F38CD83E}"/>
              </a:ext>
            </a:extLst>
          </p:cNvPr>
          <p:cNvGrpSpPr/>
          <p:nvPr/>
        </p:nvGrpSpPr>
        <p:grpSpPr>
          <a:xfrm>
            <a:off x="9887119" y="-55801"/>
            <a:ext cx="10448703" cy="15486417"/>
            <a:chOff x="8037999" y="-1478201"/>
            <a:chExt cx="10448703" cy="15486417"/>
          </a:xfrm>
        </p:grpSpPr>
        <p:sp>
          <p:nvSpPr>
            <p:cNvPr id="10" name="Rectangle 9">
              <a:extLst>
                <a:ext uri="{FF2B5EF4-FFF2-40B4-BE49-F238E27FC236}">
                  <a16:creationId xmlns:a16="http://schemas.microsoft.com/office/drawing/2014/main" id="{AA9352E5-F366-2AF6-377C-995E31889A72}"/>
                </a:ext>
              </a:extLst>
            </p:cNvPr>
            <p:cNvSpPr/>
            <p:nvPr/>
          </p:nvSpPr>
          <p:spPr>
            <a:xfrm rot="2693483">
              <a:off x="8037999" y="-1478201"/>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1" name="Rectangle 10">
              <a:extLst>
                <a:ext uri="{FF2B5EF4-FFF2-40B4-BE49-F238E27FC236}">
                  <a16:creationId xmlns:a16="http://schemas.microsoft.com/office/drawing/2014/main" id="{BE1987E3-5287-8835-7BA4-9551EE031104}"/>
                </a:ext>
              </a:extLst>
            </p:cNvPr>
            <p:cNvSpPr/>
            <p:nvPr/>
          </p:nvSpPr>
          <p:spPr>
            <a:xfrm rot="2693483">
              <a:off x="8586740" y="-144259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2" name="Rectangle 11">
              <a:extLst>
                <a:ext uri="{FF2B5EF4-FFF2-40B4-BE49-F238E27FC236}">
                  <a16:creationId xmlns:a16="http://schemas.microsoft.com/office/drawing/2014/main" id="{7CE298EF-61D6-56BB-1758-9DC3FA5F65A0}"/>
                </a:ext>
              </a:extLst>
            </p:cNvPr>
            <p:cNvSpPr/>
            <p:nvPr/>
          </p:nvSpPr>
          <p:spPr>
            <a:xfrm rot="2693483">
              <a:off x="8808657" y="-1170424"/>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3" name="Rectangle 12">
              <a:extLst>
                <a:ext uri="{FF2B5EF4-FFF2-40B4-BE49-F238E27FC236}">
                  <a16:creationId xmlns:a16="http://schemas.microsoft.com/office/drawing/2014/main" id="{EF44EB32-CA93-00AA-E46B-209F434F3D6D}"/>
                </a:ext>
              </a:extLst>
            </p:cNvPr>
            <p:cNvSpPr/>
            <p:nvPr/>
          </p:nvSpPr>
          <p:spPr>
            <a:xfrm rot="2693483">
              <a:off x="8612875" y="-132431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grpSp>
      <p:pic>
        <p:nvPicPr>
          <p:cNvPr id="6" name="Graphic 5">
            <a:extLst>
              <a:ext uri="{FF2B5EF4-FFF2-40B4-BE49-F238E27FC236}">
                <a16:creationId xmlns:a16="http://schemas.microsoft.com/office/drawing/2014/main" id="{A8BB7223-4DB2-A63B-A809-C7E758769A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7316" y="2438403"/>
            <a:ext cx="4377368" cy="1981194"/>
          </a:xfrm>
          <a:prstGeom prst="rect">
            <a:avLst/>
          </a:prstGeom>
        </p:spPr>
      </p:pic>
      <p:sp>
        <p:nvSpPr>
          <p:cNvPr id="2" name="TextBox 1">
            <a:extLst>
              <a:ext uri="{FF2B5EF4-FFF2-40B4-BE49-F238E27FC236}">
                <a16:creationId xmlns:a16="http://schemas.microsoft.com/office/drawing/2014/main" id="{5EF93AF7-64BA-30CE-1C22-1288DF59DEB3}"/>
              </a:ext>
            </a:extLst>
          </p:cNvPr>
          <p:cNvSpPr txBox="1"/>
          <p:nvPr/>
        </p:nvSpPr>
        <p:spPr>
          <a:xfrm>
            <a:off x="748748" y="4627311"/>
            <a:ext cx="10694504" cy="276999"/>
          </a:xfrm>
          <a:prstGeom prst="rect">
            <a:avLst/>
          </a:prstGeom>
          <a:noFill/>
        </p:spPr>
        <p:txBody>
          <a:bodyPr wrap="square" lIns="0" tIns="0" rIns="0" bIns="0" rtlCol="0">
            <a:spAutoFit/>
          </a:bodyPr>
          <a:lstStyle/>
          <a:p>
            <a:pPr algn="ctr">
              <a:spcBef>
                <a:spcPts val="0"/>
              </a:spcBef>
              <a:spcAft>
                <a:spcPts val="600"/>
              </a:spcAft>
            </a:pPr>
            <a:r>
              <a:rPr lang="en-US" dirty="0">
                <a:solidFill>
                  <a:schemeClr val="bg1"/>
                </a:solidFill>
                <a:latin typeface="Open Sans Light" pitchFamily="2" charset="0"/>
                <a:ea typeface="Open Sans Light" pitchFamily="2" charset="0"/>
                <a:cs typeface="Open Sans Light" pitchFamily="2" charset="0"/>
              </a:rPr>
              <a:t>If you see something, say and </a:t>
            </a:r>
            <a:r>
              <a:rPr lang="en-US" b="1" dirty="0">
                <a:solidFill>
                  <a:srgbClr val="F7A81B"/>
                </a:solidFill>
                <a:latin typeface="Open Sans Extrabold" pitchFamily="2" charset="0"/>
                <a:ea typeface="Open Sans Extrabold" pitchFamily="2" charset="0"/>
                <a:cs typeface="Open Sans Extrabold" pitchFamily="2" charset="0"/>
              </a:rPr>
              <a:t>do something</a:t>
            </a:r>
            <a:r>
              <a:rPr lang="en-US" dirty="0">
                <a:solidFill>
                  <a:schemeClr val="tx1"/>
                </a:solidFill>
                <a:latin typeface="Open Sans Light" pitchFamily="2" charset="0"/>
                <a:ea typeface="Open Sans Light" pitchFamily="2" charset="0"/>
                <a:cs typeface="Open Sans Light" pitchFamily="2" charset="0"/>
              </a:rPr>
              <a:t>.</a:t>
            </a:r>
          </a:p>
        </p:txBody>
      </p:sp>
      <p:pic>
        <p:nvPicPr>
          <p:cNvPr id="15" name="Picture 14" descr="A orange star on a black background&#10;&#10;Description automatically generated">
            <a:extLst>
              <a:ext uri="{FF2B5EF4-FFF2-40B4-BE49-F238E27FC236}">
                <a16:creationId xmlns:a16="http://schemas.microsoft.com/office/drawing/2014/main" id="{08F51508-E177-6B3A-F654-B7B4E0375E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916" y="3429000"/>
            <a:ext cx="6642100" cy="3924300"/>
          </a:xfrm>
          <a:prstGeom prst="rect">
            <a:avLst/>
          </a:prstGeom>
        </p:spPr>
      </p:pic>
      <p:pic>
        <p:nvPicPr>
          <p:cNvPr id="16" name="Picture 15" descr="A blue star on a black background&#10;&#10;Description automatically generated">
            <a:extLst>
              <a:ext uri="{FF2B5EF4-FFF2-40B4-BE49-F238E27FC236}">
                <a16:creationId xmlns:a16="http://schemas.microsoft.com/office/drawing/2014/main" id="{4E29BEFA-3830-8C97-D460-D48BAF7B5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5916" y="3429000"/>
            <a:ext cx="6642100" cy="3924300"/>
          </a:xfrm>
          <a:prstGeom prst="rect">
            <a:avLst/>
          </a:prstGeom>
        </p:spPr>
      </p:pic>
      <p:pic>
        <p:nvPicPr>
          <p:cNvPr id="17" name="Picture 16" descr="A yellow star on a black background&#10;&#10;Description automatically generated">
            <a:extLst>
              <a:ext uri="{FF2B5EF4-FFF2-40B4-BE49-F238E27FC236}">
                <a16:creationId xmlns:a16="http://schemas.microsoft.com/office/drawing/2014/main" id="{F4F224C7-2D24-874D-120B-CC160BBCDC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5916" y="3429000"/>
            <a:ext cx="6642100" cy="3924300"/>
          </a:xfrm>
          <a:prstGeom prst="rect">
            <a:avLst/>
          </a:prstGeom>
        </p:spPr>
      </p:pic>
      <p:pic>
        <p:nvPicPr>
          <p:cNvPr id="18" name="Picture 17" descr="A blue star on a black background&#10;&#10;Description automatically generated">
            <a:extLst>
              <a:ext uri="{FF2B5EF4-FFF2-40B4-BE49-F238E27FC236}">
                <a16:creationId xmlns:a16="http://schemas.microsoft.com/office/drawing/2014/main" id="{75996B9A-C1FE-4BFD-2766-205CC946CB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5916" y="3429000"/>
            <a:ext cx="6642100" cy="3924300"/>
          </a:xfrm>
          <a:prstGeom prst="rect">
            <a:avLst/>
          </a:prstGeom>
        </p:spPr>
      </p:pic>
      <p:grpSp>
        <p:nvGrpSpPr>
          <p:cNvPr id="3" name="Group 2">
            <a:extLst>
              <a:ext uri="{FF2B5EF4-FFF2-40B4-BE49-F238E27FC236}">
                <a16:creationId xmlns:a16="http://schemas.microsoft.com/office/drawing/2014/main" id="{CC156C95-7C2B-D397-5360-9FF25CFBED8B}"/>
              </a:ext>
            </a:extLst>
          </p:cNvPr>
          <p:cNvGrpSpPr/>
          <p:nvPr/>
        </p:nvGrpSpPr>
        <p:grpSpPr>
          <a:xfrm>
            <a:off x="10865732" y="6168142"/>
            <a:ext cx="1337295" cy="578940"/>
            <a:chOff x="634231" y="-2897465"/>
            <a:chExt cx="1719496" cy="744402"/>
          </a:xfrm>
        </p:grpSpPr>
        <p:pic>
          <p:nvPicPr>
            <p:cNvPr id="4" name="Picture 3" descr="A black background with white text&#10;&#10;Description automatically generated">
              <a:extLst>
                <a:ext uri="{FF2B5EF4-FFF2-40B4-BE49-F238E27FC236}">
                  <a16:creationId xmlns:a16="http://schemas.microsoft.com/office/drawing/2014/main" id="{530DC9E8-69DA-96CF-12FB-16AD1FDCF2F0}"/>
                </a:ext>
              </a:extLst>
            </p:cNvPr>
            <p:cNvPicPr>
              <a:picLocks noChangeAspect="1"/>
            </p:cNvPicPr>
            <p:nvPr/>
          </p:nvPicPr>
          <p:blipFill>
            <a:blip r:embed="rId8" cstate="screen">
              <a:extLst>
                <a:ext uri="{28A0092B-C50C-407E-A947-70E740481C1C}">
                  <a14:useLocalDpi xmlns:a14="http://schemas.microsoft.com/office/drawing/2010/main"/>
                </a:ext>
              </a:extLst>
            </a:blip>
            <a:srcRect l="79794" t="32191" b="27217"/>
            <a:stretch/>
          </p:blipFill>
          <p:spPr>
            <a:xfrm>
              <a:off x="1670305" y="-2897465"/>
              <a:ext cx="683422" cy="744402"/>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8A1F57B2-CD58-3FAB-D9F9-B7E656BEDFC5}"/>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49160" t="32191" r="20206" b="40903"/>
            <a:stretch/>
          </p:blipFill>
          <p:spPr>
            <a:xfrm>
              <a:off x="634231" y="-2897465"/>
              <a:ext cx="1036074" cy="493406"/>
            </a:xfrm>
            <a:prstGeom prst="rect">
              <a:avLst/>
            </a:prstGeom>
          </p:spPr>
        </p:pic>
      </p:grpSp>
    </p:spTree>
    <p:extLst>
      <p:ext uri="{BB962C8B-B14F-4D97-AF65-F5344CB8AC3E}">
        <p14:creationId xmlns:p14="http://schemas.microsoft.com/office/powerpoint/2010/main" val="368371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0"/>
                                        <p:tgtEl>
                                          <p:spTgt spid="6"/>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BF9371-B10D-E670-FE99-F295BF7A16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2192055" y="0"/>
            <a:ext cx="9999945" cy="6858000"/>
          </a:xfrm>
          <a:prstGeom prst="rect">
            <a:avLst/>
          </a:prstGeom>
        </p:spPr>
      </p:pic>
      <p:sp>
        <p:nvSpPr>
          <p:cNvPr id="5" name="Text Placeholder 4">
            <a:extLst>
              <a:ext uri="{FF2B5EF4-FFF2-40B4-BE49-F238E27FC236}">
                <a16:creationId xmlns:a16="http://schemas.microsoft.com/office/drawing/2014/main" id="{A25553B9-032B-39C1-6CDD-CDB46004611A}"/>
              </a:ext>
            </a:extLst>
          </p:cNvPr>
          <p:cNvSpPr>
            <a:spLocks noGrp="1"/>
          </p:cNvSpPr>
          <p:nvPr>
            <p:ph type="body" sz="quarter" idx="14"/>
          </p:nvPr>
        </p:nvSpPr>
        <p:spPr>
          <a:xfrm>
            <a:off x="457199" y="3429000"/>
            <a:ext cx="7663913" cy="712223"/>
          </a:xfrm>
        </p:spPr>
        <p:txBody>
          <a:bodyPr anchor="t"/>
          <a:lstStyle/>
          <a:p>
            <a:r>
              <a:rPr lang="en-US" dirty="0">
                <a:solidFill>
                  <a:srgbClr val="FF0000"/>
                </a:solidFill>
                <a:latin typeface="Avenir Book" panose="02000503020000020003" pitchFamily="2" charset="0"/>
              </a:rPr>
              <a:t>Florida Rotary Districts Human Trafficking Prevention and Response Program </a:t>
            </a:r>
            <a:br>
              <a:rPr lang="en-US" dirty="0">
                <a:solidFill>
                  <a:srgbClr val="FF0000"/>
                </a:solidFill>
                <a:latin typeface="Avenir Book" panose="02000503020000020003" pitchFamily="2" charset="0"/>
              </a:rPr>
            </a:br>
            <a:r>
              <a:rPr lang="en-US" sz="2800" dirty="0">
                <a:latin typeface="Avenir Book" panose="02000503020000020003" pitchFamily="2" charset="0"/>
              </a:rPr>
              <a:t>(FRDGHTPRP)</a:t>
            </a:r>
            <a:endParaRPr lang="en-US" dirty="0">
              <a:latin typeface="Avenir Book" panose="02000503020000020003" pitchFamily="2" charset="0"/>
            </a:endParaRPr>
          </a:p>
        </p:txBody>
      </p:sp>
      <p:sp>
        <p:nvSpPr>
          <p:cNvPr id="6" name="Text Placeholder 5">
            <a:extLst>
              <a:ext uri="{FF2B5EF4-FFF2-40B4-BE49-F238E27FC236}">
                <a16:creationId xmlns:a16="http://schemas.microsoft.com/office/drawing/2014/main" id="{1950F142-E40E-9955-B22E-1495AFB7105D}"/>
              </a:ext>
            </a:extLst>
          </p:cNvPr>
          <p:cNvSpPr>
            <a:spLocks noGrp="1"/>
          </p:cNvSpPr>
          <p:nvPr>
            <p:ph type="body" sz="quarter" idx="15"/>
          </p:nvPr>
        </p:nvSpPr>
        <p:spPr>
          <a:xfrm>
            <a:off x="457200" y="6286305"/>
            <a:ext cx="4568825" cy="571695"/>
          </a:xfrm>
        </p:spPr>
        <p:txBody>
          <a:bodyPr/>
          <a:lstStyle/>
          <a:p>
            <a:r>
              <a:rPr lang="en-US" sz="1400" dirty="0">
                <a:latin typeface="Avenir Book" panose="02000503020000020003" pitchFamily="2" charset="0"/>
              </a:rPr>
              <a:t>October 26th, 2024</a:t>
            </a:r>
          </a:p>
        </p:txBody>
      </p:sp>
    </p:spTree>
    <p:extLst>
      <p:ext uri="{BB962C8B-B14F-4D97-AF65-F5344CB8AC3E}">
        <p14:creationId xmlns:p14="http://schemas.microsoft.com/office/powerpoint/2010/main" val="225180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young child&#10;&#10;Description automatically generated">
            <a:extLst>
              <a:ext uri="{FF2B5EF4-FFF2-40B4-BE49-F238E27FC236}">
                <a16:creationId xmlns:a16="http://schemas.microsoft.com/office/drawing/2014/main" id="{56A7F0C4-42B7-70DD-1C6B-B04B95934A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0" y="1028700"/>
            <a:ext cx="5762786" cy="5829300"/>
          </a:xfrm>
          <a:prstGeom prst="rect">
            <a:avLst/>
          </a:prstGeom>
        </p:spPr>
      </p:pic>
      <p:sp>
        <p:nvSpPr>
          <p:cNvPr id="2" name="TextBox 1">
            <a:extLst>
              <a:ext uri="{FF2B5EF4-FFF2-40B4-BE49-F238E27FC236}">
                <a16:creationId xmlns:a16="http://schemas.microsoft.com/office/drawing/2014/main" id="{E235B096-21B8-E6F9-D5CC-32AB1DD41A68}"/>
              </a:ext>
            </a:extLst>
          </p:cNvPr>
          <p:cNvSpPr txBox="1"/>
          <p:nvPr/>
        </p:nvSpPr>
        <p:spPr>
          <a:xfrm>
            <a:off x="5507065" y="2402237"/>
            <a:ext cx="5315919" cy="3385542"/>
          </a:xfrm>
          <a:prstGeom prst="rect">
            <a:avLst/>
          </a:prstGeom>
          <a:noFill/>
        </p:spPr>
        <p:txBody>
          <a:bodyPr wrap="square" lIns="0" tIns="0" rIns="0" bIns="0" rtlCol="0">
            <a:spAutoFit/>
          </a:bodyPr>
          <a:lstStyle/>
          <a:p>
            <a:pPr>
              <a:spcBef>
                <a:spcPts val="600"/>
              </a:spcBef>
              <a:spcAft>
                <a:spcPts val="1200"/>
              </a:spcAft>
            </a:pPr>
            <a:r>
              <a:rPr lang="en-US" dirty="0">
                <a:solidFill>
                  <a:schemeClr val="bg1"/>
                </a:solidFill>
                <a:effectLst/>
                <a:latin typeface="Avenir Book" panose="02000503020000020003" pitchFamily="2" charset="0"/>
              </a:rPr>
              <a:t>Florida’s diverse and growing population, along with its tourism-driven economy, makes it a key target for traffickers. </a:t>
            </a:r>
          </a:p>
          <a:p>
            <a:pPr>
              <a:spcBef>
                <a:spcPts val="600"/>
              </a:spcBef>
              <a:spcAft>
                <a:spcPts val="1200"/>
              </a:spcAft>
            </a:pPr>
            <a:r>
              <a:rPr lang="en-US" dirty="0">
                <a:solidFill>
                  <a:schemeClr val="bg1"/>
                </a:solidFill>
                <a:effectLst/>
                <a:latin typeface="Avenir Book" panose="02000503020000020003" pitchFamily="2" charset="0"/>
              </a:rPr>
              <a:t>The state faces challenges due to its large immigrant and transient populations, which are particularly vulnerable to exploitation. </a:t>
            </a:r>
          </a:p>
          <a:p>
            <a:pPr>
              <a:spcBef>
                <a:spcPts val="600"/>
              </a:spcBef>
              <a:spcAft>
                <a:spcPts val="1200"/>
              </a:spcAft>
            </a:pPr>
            <a:r>
              <a:rPr lang="en-US" dirty="0">
                <a:solidFill>
                  <a:schemeClr val="bg1"/>
                </a:solidFill>
                <a:effectLst/>
                <a:latin typeface="Avenir Book" panose="02000503020000020003" pitchFamily="2" charset="0"/>
              </a:rPr>
              <a:t>Despite existing efforts, there is still a need for more robust resources and coordination to combat this heinous crime effectively. </a:t>
            </a:r>
          </a:p>
          <a:p>
            <a:pPr algn="l">
              <a:spcBef>
                <a:spcPts val="0"/>
              </a:spcBef>
              <a:spcAft>
                <a:spcPts val="600"/>
              </a:spcAft>
            </a:pPr>
            <a:endParaRPr lang="en-US" dirty="0" err="1">
              <a:solidFill>
                <a:schemeClr val="bg1"/>
              </a:solidFill>
              <a:latin typeface="Avenir Book" panose="02000503020000020003" pitchFamily="2" charset="0"/>
            </a:endParaRPr>
          </a:p>
        </p:txBody>
      </p:sp>
      <p:sp>
        <p:nvSpPr>
          <p:cNvPr id="3" name="TextBox 2">
            <a:extLst>
              <a:ext uri="{FF2B5EF4-FFF2-40B4-BE49-F238E27FC236}">
                <a16:creationId xmlns:a16="http://schemas.microsoft.com/office/drawing/2014/main" id="{8791067E-6C34-39BA-426B-C08B960D9D76}"/>
              </a:ext>
            </a:extLst>
          </p:cNvPr>
          <p:cNvSpPr txBox="1"/>
          <p:nvPr/>
        </p:nvSpPr>
        <p:spPr>
          <a:xfrm>
            <a:off x="5507065" y="1611823"/>
            <a:ext cx="3022170" cy="677108"/>
          </a:xfrm>
          <a:prstGeom prst="rect">
            <a:avLst/>
          </a:prstGeom>
          <a:noFill/>
        </p:spPr>
        <p:txBody>
          <a:bodyPr wrap="square" lIns="0" tIns="0" rIns="0" bIns="0" rtlCol="0" anchor="ctr">
            <a:spAutoFit/>
          </a:bodyPr>
          <a:lstStyle/>
          <a:p>
            <a:pPr>
              <a:spcBef>
                <a:spcPts val="0"/>
              </a:spcBef>
              <a:spcAft>
                <a:spcPts val="600"/>
              </a:spcAft>
            </a:pPr>
            <a:r>
              <a:rPr lang="en-US" sz="4400" dirty="0">
                <a:solidFill>
                  <a:srgbClr val="FF0000"/>
                </a:solidFill>
                <a:latin typeface="Avenir Book" panose="02000503020000020003" pitchFamily="2" charset="0"/>
              </a:rPr>
              <a:t>Problem</a:t>
            </a:r>
          </a:p>
        </p:txBody>
      </p:sp>
      <p:pic>
        <p:nvPicPr>
          <p:cNvPr id="5" name="Graphic 4">
            <a:extLst>
              <a:ext uri="{FF2B5EF4-FFF2-40B4-BE49-F238E27FC236}">
                <a16:creationId xmlns:a16="http://schemas.microsoft.com/office/drawing/2014/main" id="{0D27BF11-909C-6225-F8EF-EED3ECD0C188}"/>
              </a:ext>
            </a:extLst>
          </p:cNvPr>
          <p:cNvPicPr>
            <a:picLocks noChangeAspect="1"/>
          </p:cNvPicPr>
          <p:nvPr/>
        </p:nvPicPr>
        <p:blipFill>
          <a:blip r:embed="rId4">
            <a:extLst>
              <a:ext uri="{96DAC541-7B7A-43D3-8B79-37D633B846F1}">
                <asvg:svgBlip xmlns:asvg="http://schemas.microsoft.com/office/drawing/2016/SVG/main" r:embed="rId5"/>
              </a:ext>
            </a:extLst>
          </a:blip>
          <a:srcRect b="19178"/>
          <a:stretch/>
        </p:blipFill>
        <p:spPr>
          <a:xfrm>
            <a:off x="317714" y="259589"/>
            <a:ext cx="1379169" cy="504499"/>
          </a:xfrm>
          <a:prstGeom prst="rect">
            <a:avLst/>
          </a:prstGeom>
        </p:spPr>
      </p:pic>
      <p:grpSp>
        <p:nvGrpSpPr>
          <p:cNvPr id="12" name="Group 11">
            <a:extLst>
              <a:ext uri="{FF2B5EF4-FFF2-40B4-BE49-F238E27FC236}">
                <a16:creationId xmlns:a16="http://schemas.microsoft.com/office/drawing/2014/main" id="{6A6893C5-7BA1-03B3-C574-7097B67FDDCD}"/>
              </a:ext>
            </a:extLst>
          </p:cNvPr>
          <p:cNvGrpSpPr/>
          <p:nvPr/>
        </p:nvGrpSpPr>
        <p:grpSpPr>
          <a:xfrm>
            <a:off x="10865732" y="6168142"/>
            <a:ext cx="1337295" cy="578940"/>
            <a:chOff x="634231" y="-2897465"/>
            <a:chExt cx="1719496" cy="744402"/>
          </a:xfrm>
        </p:grpSpPr>
        <p:pic>
          <p:nvPicPr>
            <p:cNvPr id="13" name="Picture 12" descr="A black background with white text&#10;&#10;Description automatically generated">
              <a:extLst>
                <a:ext uri="{FF2B5EF4-FFF2-40B4-BE49-F238E27FC236}">
                  <a16:creationId xmlns:a16="http://schemas.microsoft.com/office/drawing/2014/main" id="{9138C148-2955-2939-8085-13E98BC007C7}"/>
                </a:ext>
              </a:extLst>
            </p:cNvPr>
            <p:cNvPicPr>
              <a:picLocks noChangeAspect="1"/>
            </p:cNvPicPr>
            <p:nvPr/>
          </p:nvPicPr>
          <p:blipFill>
            <a:blip r:embed="rId6" cstate="screen">
              <a:extLst>
                <a:ext uri="{28A0092B-C50C-407E-A947-70E740481C1C}">
                  <a14:useLocalDpi xmlns:a14="http://schemas.microsoft.com/office/drawing/2010/main"/>
                </a:ext>
              </a:extLst>
            </a:blip>
            <a:srcRect l="79794" t="32191" b="27217"/>
            <a:stretch/>
          </p:blipFill>
          <p:spPr>
            <a:xfrm>
              <a:off x="1670305" y="-2897465"/>
              <a:ext cx="683422" cy="744402"/>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242D1FCC-ECE8-3F84-E359-E87115AD45E8}"/>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49160" t="32191" r="20206" b="40903"/>
            <a:stretch/>
          </p:blipFill>
          <p:spPr>
            <a:xfrm>
              <a:off x="634231" y="-2897465"/>
              <a:ext cx="1036074" cy="493406"/>
            </a:xfrm>
            <a:prstGeom prst="rect">
              <a:avLst/>
            </a:prstGeom>
          </p:spPr>
        </p:pic>
      </p:grpSp>
    </p:spTree>
    <p:extLst>
      <p:ext uri="{BB962C8B-B14F-4D97-AF65-F5344CB8AC3E}">
        <p14:creationId xmlns:p14="http://schemas.microsoft.com/office/powerpoint/2010/main" val="50794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0"/>
                                        <p:tgtEl>
                                          <p:spTgt spid="3"/>
                                        </p:tgtEl>
                                      </p:cBhvr>
                                    </p:animEffect>
                                  </p:childTnLst>
                                </p:cTn>
                              </p:par>
                              <p:par>
                                <p:cTn id="11" presetID="22" presetClass="entr" presetSubtype="1" fill="hold" grpId="0"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3000"/>
                                        <p:tgtEl>
                                          <p:spTgt spid="2"/>
                                        </p:tgtEl>
                                      </p:cBhvr>
                                    </p:animEffect>
                                  </p:childTnLst>
                                </p:cTn>
                              </p:par>
                              <p:par>
                                <p:cTn id="14" presetID="6" presetClass="emph" presetSubtype="0" accel="50000" decel="50000" fill="hold" nodeType="withEffect">
                                  <p:stCondLst>
                                    <p:cond delay="0"/>
                                  </p:stCondLst>
                                  <p:childTnLst>
                                    <p:animScale>
                                      <p:cBhvr>
                                        <p:cTn id="15" dur="5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B3E90-AB4E-F37D-5E4F-D654913DA55E}"/>
            </a:ext>
          </a:extLst>
        </p:cNvPr>
        <p:cNvGrpSpPr/>
        <p:nvPr/>
      </p:nvGrpSpPr>
      <p:grpSpPr>
        <a:xfrm>
          <a:off x="0" y="0"/>
          <a:ext cx="0" cy="0"/>
          <a:chOff x="0" y="0"/>
          <a:chExt cx="0" cy="0"/>
        </a:xfrm>
      </p:grpSpPr>
      <p:pic>
        <p:nvPicPr>
          <p:cNvPr id="12" name="Picture 11" descr="A child looking out a window&#10;&#10;Description automatically generated">
            <a:extLst>
              <a:ext uri="{FF2B5EF4-FFF2-40B4-BE49-F238E27FC236}">
                <a16:creationId xmlns:a16="http://schemas.microsoft.com/office/drawing/2014/main" id="{E7F691C4-E0C5-E983-65FA-04451F2C5C3C}"/>
              </a:ext>
            </a:extLst>
          </p:cNvPr>
          <p:cNvPicPr>
            <a:picLocks noChangeAspect="1"/>
          </p:cNvPicPr>
          <p:nvPr/>
        </p:nvPicPr>
        <p:blipFill>
          <a:blip r:embed="rId2" cstate="screen">
            <a:extLst>
              <a:ext uri="{BEBA8EAE-BF5A-486C-A8C5-ECC9F3942E4B}">
                <a14:imgProps xmlns:a14="http://schemas.microsoft.com/office/drawing/2010/main">
                  <a14:imgLayer r:embed="rId3">
                    <a14:imgEffect>
                      <a14:saturation sat="0"/>
                    </a14:imgEffect>
                    <a14:imgEffect>
                      <a14:brightnessContrast bright="-8000" contrast="21000"/>
                    </a14:imgEffect>
                  </a14:imgLayer>
                </a14:imgProps>
              </a:ext>
              <a:ext uri="{28A0092B-C50C-407E-A947-70E740481C1C}">
                <a14:useLocalDpi xmlns:a14="http://schemas.microsoft.com/office/drawing/2010/main"/>
              </a:ext>
            </a:extLst>
          </a:blip>
          <a:srcRect/>
          <a:stretch/>
        </p:blipFill>
        <p:spPr>
          <a:xfrm>
            <a:off x="6504121" y="0"/>
            <a:ext cx="5687879" cy="6849903"/>
          </a:xfrm>
          <a:prstGeom prst="rect">
            <a:avLst/>
          </a:prstGeom>
        </p:spPr>
      </p:pic>
      <p:sp>
        <p:nvSpPr>
          <p:cNvPr id="2" name="TextBox 1">
            <a:extLst>
              <a:ext uri="{FF2B5EF4-FFF2-40B4-BE49-F238E27FC236}">
                <a16:creationId xmlns:a16="http://schemas.microsoft.com/office/drawing/2014/main" id="{5DD05E2A-543C-02F9-5217-54862253D95E}"/>
              </a:ext>
            </a:extLst>
          </p:cNvPr>
          <p:cNvSpPr txBox="1"/>
          <p:nvPr/>
        </p:nvSpPr>
        <p:spPr>
          <a:xfrm>
            <a:off x="325464" y="1921790"/>
            <a:ext cx="3022170" cy="677108"/>
          </a:xfrm>
          <a:prstGeom prst="rect">
            <a:avLst/>
          </a:prstGeom>
          <a:noFill/>
        </p:spPr>
        <p:txBody>
          <a:bodyPr wrap="square" lIns="0" tIns="0" rIns="0" bIns="0" rtlCol="0" anchor="ctr">
            <a:spAutoFit/>
          </a:bodyPr>
          <a:lstStyle/>
          <a:p>
            <a:pPr algn="r">
              <a:spcAft>
                <a:spcPts val="600"/>
              </a:spcAft>
            </a:pPr>
            <a:r>
              <a:rPr lang="en-US" sz="4400" dirty="0">
                <a:solidFill>
                  <a:srgbClr val="FF0000"/>
                </a:solidFill>
                <a:latin typeface="Avenir Book"/>
              </a:rPr>
              <a:t>$236 B</a:t>
            </a:r>
            <a:endParaRPr lang="en-US" sz="4400" dirty="0">
              <a:solidFill>
                <a:srgbClr val="FF0000"/>
              </a:solidFill>
              <a:latin typeface="Avenir Book" panose="02000503020000020003" pitchFamily="2" charset="0"/>
            </a:endParaRPr>
          </a:p>
        </p:txBody>
      </p:sp>
      <p:sp>
        <p:nvSpPr>
          <p:cNvPr id="4" name="TextBox 3">
            <a:extLst>
              <a:ext uri="{FF2B5EF4-FFF2-40B4-BE49-F238E27FC236}">
                <a16:creationId xmlns:a16="http://schemas.microsoft.com/office/drawing/2014/main" id="{751C16D3-D458-20B7-E3C8-3A73F46894B3}"/>
              </a:ext>
            </a:extLst>
          </p:cNvPr>
          <p:cNvSpPr txBox="1"/>
          <p:nvPr/>
        </p:nvSpPr>
        <p:spPr>
          <a:xfrm>
            <a:off x="3564612" y="1921790"/>
            <a:ext cx="5641382" cy="677108"/>
          </a:xfrm>
          <a:prstGeom prst="rect">
            <a:avLst/>
          </a:prstGeom>
          <a:noFill/>
        </p:spPr>
        <p:txBody>
          <a:bodyPr wrap="square" lIns="0" tIns="0" rIns="0" bIns="0" rtlCol="0" anchor="ctr">
            <a:noAutofit/>
          </a:bodyPr>
          <a:lstStyle/>
          <a:p>
            <a:pPr algn="l">
              <a:spcBef>
                <a:spcPts val="0"/>
              </a:spcBef>
              <a:spcAft>
                <a:spcPts val="600"/>
              </a:spcAft>
            </a:pPr>
            <a:r>
              <a:rPr lang="en-US" dirty="0">
                <a:solidFill>
                  <a:schemeClr val="bg1"/>
                </a:solidFill>
                <a:latin typeface="Avenir Book" panose="02000503020000020003" pitchFamily="2" charset="0"/>
              </a:rPr>
              <a:t>Current valuation of the human trafficking industry</a:t>
            </a:r>
          </a:p>
        </p:txBody>
      </p:sp>
      <p:sp>
        <p:nvSpPr>
          <p:cNvPr id="5" name="TextBox 4">
            <a:extLst>
              <a:ext uri="{FF2B5EF4-FFF2-40B4-BE49-F238E27FC236}">
                <a16:creationId xmlns:a16="http://schemas.microsoft.com/office/drawing/2014/main" id="{7ACD9B53-5835-A690-73AF-8EA542C35040}"/>
              </a:ext>
            </a:extLst>
          </p:cNvPr>
          <p:cNvSpPr txBox="1"/>
          <p:nvPr/>
        </p:nvSpPr>
        <p:spPr>
          <a:xfrm>
            <a:off x="325464" y="2687071"/>
            <a:ext cx="3022170" cy="677108"/>
          </a:xfrm>
          <a:prstGeom prst="rect">
            <a:avLst/>
          </a:prstGeom>
          <a:noFill/>
        </p:spPr>
        <p:txBody>
          <a:bodyPr wrap="square" lIns="0" tIns="0" rIns="0" bIns="0" rtlCol="0" anchor="ctr">
            <a:spAutoFit/>
          </a:bodyPr>
          <a:lstStyle/>
          <a:p>
            <a:pPr algn="r">
              <a:spcBef>
                <a:spcPts val="0"/>
              </a:spcBef>
              <a:spcAft>
                <a:spcPts val="600"/>
              </a:spcAft>
            </a:pPr>
            <a:r>
              <a:rPr lang="en-US" sz="4400" dirty="0">
                <a:solidFill>
                  <a:srgbClr val="FF0000"/>
                </a:solidFill>
                <a:latin typeface="Avenir Book" panose="02000503020000020003" pitchFamily="2" charset="0"/>
              </a:rPr>
              <a:t>49.6 M</a:t>
            </a:r>
          </a:p>
        </p:txBody>
      </p:sp>
      <p:sp>
        <p:nvSpPr>
          <p:cNvPr id="6" name="TextBox 5">
            <a:extLst>
              <a:ext uri="{FF2B5EF4-FFF2-40B4-BE49-F238E27FC236}">
                <a16:creationId xmlns:a16="http://schemas.microsoft.com/office/drawing/2014/main" id="{DB1CC992-1815-2AB1-416A-ABDDC6760C30}"/>
              </a:ext>
            </a:extLst>
          </p:cNvPr>
          <p:cNvSpPr txBox="1"/>
          <p:nvPr/>
        </p:nvSpPr>
        <p:spPr>
          <a:xfrm>
            <a:off x="3564611" y="2687071"/>
            <a:ext cx="5005952" cy="677108"/>
          </a:xfrm>
          <a:prstGeom prst="rect">
            <a:avLst/>
          </a:prstGeom>
          <a:noFill/>
        </p:spPr>
        <p:txBody>
          <a:bodyPr wrap="square" lIns="0" tIns="0" rIns="0" bIns="0" rtlCol="0" anchor="ctr">
            <a:noAutofit/>
          </a:bodyPr>
          <a:lstStyle/>
          <a:p>
            <a:pPr algn="l">
              <a:spcBef>
                <a:spcPts val="0"/>
              </a:spcBef>
              <a:spcAft>
                <a:spcPts val="600"/>
              </a:spcAft>
            </a:pPr>
            <a:r>
              <a:rPr lang="en-US" dirty="0">
                <a:solidFill>
                  <a:schemeClr val="bg1"/>
                </a:solidFill>
                <a:latin typeface="Avenir Book" panose="02000503020000020003" pitchFamily="2" charset="0"/>
              </a:rPr>
              <a:t>Enslaved people in the world today per the International Labor Organization</a:t>
            </a:r>
          </a:p>
        </p:txBody>
      </p:sp>
      <p:sp>
        <p:nvSpPr>
          <p:cNvPr id="7" name="TextBox 6">
            <a:extLst>
              <a:ext uri="{FF2B5EF4-FFF2-40B4-BE49-F238E27FC236}">
                <a16:creationId xmlns:a16="http://schemas.microsoft.com/office/drawing/2014/main" id="{B5588B9E-3E36-C624-8AC2-02012EFC700C}"/>
              </a:ext>
            </a:extLst>
          </p:cNvPr>
          <p:cNvSpPr txBox="1"/>
          <p:nvPr/>
        </p:nvSpPr>
        <p:spPr>
          <a:xfrm>
            <a:off x="325464" y="3399993"/>
            <a:ext cx="3022170" cy="677108"/>
          </a:xfrm>
          <a:prstGeom prst="rect">
            <a:avLst/>
          </a:prstGeom>
          <a:noFill/>
        </p:spPr>
        <p:txBody>
          <a:bodyPr wrap="square" lIns="0" tIns="0" rIns="0" bIns="0" rtlCol="0" anchor="ctr">
            <a:spAutoFit/>
          </a:bodyPr>
          <a:lstStyle/>
          <a:p>
            <a:pPr algn="r">
              <a:spcBef>
                <a:spcPts val="0"/>
              </a:spcBef>
              <a:spcAft>
                <a:spcPts val="600"/>
              </a:spcAft>
            </a:pPr>
            <a:r>
              <a:rPr lang="en-US" sz="4400" dirty="0">
                <a:solidFill>
                  <a:srgbClr val="FF0000"/>
                </a:solidFill>
                <a:latin typeface="Avenir Book" panose="02000503020000020003" pitchFamily="2" charset="0"/>
              </a:rPr>
              <a:t>100 M</a:t>
            </a:r>
          </a:p>
        </p:txBody>
      </p:sp>
      <p:sp>
        <p:nvSpPr>
          <p:cNvPr id="8" name="TextBox 7">
            <a:extLst>
              <a:ext uri="{FF2B5EF4-FFF2-40B4-BE49-F238E27FC236}">
                <a16:creationId xmlns:a16="http://schemas.microsoft.com/office/drawing/2014/main" id="{937BA015-7E69-7D94-6FBB-3F9250CDE80B}"/>
              </a:ext>
            </a:extLst>
          </p:cNvPr>
          <p:cNvSpPr txBox="1"/>
          <p:nvPr/>
        </p:nvSpPr>
        <p:spPr>
          <a:xfrm>
            <a:off x="3564611" y="3399993"/>
            <a:ext cx="5393409" cy="677108"/>
          </a:xfrm>
          <a:prstGeom prst="rect">
            <a:avLst/>
          </a:prstGeom>
          <a:noFill/>
        </p:spPr>
        <p:txBody>
          <a:bodyPr wrap="square" lIns="0" tIns="0" rIns="0" bIns="0" rtlCol="0" anchor="ctr">
            <a:noAutofit/>
          </a:bodyPr>
          <a:lstStyle/>
          <a:p>
            <a:pPr>
              <a:spcAft>
                <a:spcPts val="600"/>
              </a:spcAft>
            </a:pPr>
            <a:r>
              <a:rPr lang="en-US" dirty="0">
                <a:solidFill>
                  <a:schemeClr val="bg1"/>
                </a:solidFill>
                <a:latin typeface="Avenir Book" panose="02000503020000020003" pitchFamily="2" charset="0"/>
              </a:rPr>
              <a:t>National Cyber Tipline reported images, videos and other child exploitation files (NCMEC)</a:t>
            </a:r>
          </a:p>
        </p:txBody>
      </p:sp>
      <p:sp>
        <p:nvSpPr>
          <p:cNvPr id="9" name="TextBox 8">
            <a:extLst>
              <a:ext uri="{FF2B5EF4-FFF2-40B4-BE49-F238E27FC236}">
                <a16:creationId xmlns:a16="http://schemas.microsoft.com/office/drawing/2014/main" id="{B07989A1-990E-F6B1-33A2-EE57885093CA}"/>
              </a:ext>
            </a:extLst>
          </p:cNvPr>
          <p:cNvSpPr txBox="1"/>
          <p:nvPr/>
        </p:nvSpPr>
        <p:spPr>
          <a:xfrm>
            <a:off x="325464" y="4128413"/>
            <a:ext cx="3022170" cy="677108"/>
          </a:xfrm>
          <a:prstGeom prst="rect">
            <a:avLst/>
          </a:prstGeom>
          <a:noFill/>
        </p:spPr>
        <p:txBody>
          <a:bodyPr wrap="square" lIns="0" tIns="0" rIns="0" bIns="0" rtlCol="0" anchor="ctr">
            <a:spAutoFit/>
          </a:bodyPr>
          <a:lstStyle/>
          <a:p>
            <a:pPr algn="r">
              <a:spcBef>
                <a:spcPts val="0"/>
              </a:spcBef>
              <a:spcAft>
                <a:spcPts val="600"/>
              </a:spcAft>
            </a:pPr>
            <a:r>
              <a:rPr lang="en-US" sz="4400" dirty="0">
                <a:solidFill>
                  <a:srgbClr val="FF0000"/>
                </a:solidFill>
                <a:latin typeface="Avenir Book" panose="02000503020000020003" pitchFamily="2" charset="0"/>
              </a:rPr>
              <a:t>#3</a:t>
            </a:r>
          </a:p>
        </p:txBody>
      </p:sp>
      <p:sp>
        <p:nvSpPr>
          <p:cNvPr id="10" name="TextBox 9">
            <a:extLst>
              <a:ext uri="{FF2B5EF4-FFF2-40B4-BE49-F238E27FC236}">
                <a16:creationId xmlns:a16="http://schemas.microsoft.com/office/drawing/2014/main" id="{C52DA83A-C72B-35F5-B88C-8C6EFD61EF32}"/>
              </a:ext>
            </a:extLst>
          </p:cNvPr>
          <p:cNvSpPr txBox="1"/>
          <p:nvPr/>
        </p:nvSpPr>
        <p:spPr>
          <a:xfrm>
            <a:off x="3564611" y="4128413"/>
            <a:ext cx="5687879" cy="677108"/>
          </a:xfrm>
          <a:prstGeom prst="rect">
            <a:avLst/>
          </a:prstGeom>
          <a:noFill/>
        </p:spPr>
        <p:txBody>
          <a:bodyPr wrap="square" lIns="0" tIns="0" rIns="0" bIns="0" rtlCol="0" anchor="ctr">
            <a:noAutofit/>
          </a:bodyPr>
          <a:lstStyle/>
          <a:p>
            <a:pPr>
              <a:spcAft>
                <a:spcPts val="600"/>
              </a:spcAft>
            </a:pPr>
            <a:r>
              <a:rPr lang="en-US" sz="2000" dirty="0">
                <a:solidFill>
                  <a:schemeClr val="bg1"/>
                </a:solidFill>
                <a:latin typeface="Avenir Book" panose="02000503020000020003" pitchFamily="2" charset="0"/>
              </a:rPr>
              <a:t>Florida ranks third in the amount of Calls and Reports</a:t>
            </a:r>
          </a:p>
        </p:txBody>
      </p:sp>
      <p:grpSp>
        <p:nvGrpSpPr>
          <p:cNvPr id="3" name="Group 2">
            <a:extLst>
              <a:ext uri="{FF2B5EF4-FFF2-40B4-BE49-F238E27FC236}">
                <a16:creationId xmlns:a16="http://schemas.microsoft.com/office/drawing/2014/main" id="{7F7956D1-9818-F660-332B-C7982AC86964}"/>
              </a:ext>
            </a:extLst>
          </p:cNvPr>
          <p:cNvGrpSpPr/>
          <p:nvPr/>
        </p:nvGrpSpPr>
        <p:grpSpPr>
          <a:xfrm>
            <a:off x="10865732" y="6168142"/>
            <a:ext cx="1337295" cy="578940"/>
            <a:chOff x="634231" y="-2897465"/>
            <a:chExt cx="1719496" cy="744402"/>
          </a:xfrm>
        </p:grpSpPr>
        <p:pic>
          <p:nvPicPr>
            <p:cNvPr id="11" name="Picture 10" descr="A black background with white text&#10;&#10;Description automatically generated">
              <a:extLst>
                <a:ext uri="{FF2B5EF4-FFF2-40B4-BE49-F238E27FC236}">
                  <a16:creationId xmlns:a16="http://schemas.microsoft.com/office/drawing/2014/main" id="{C4BB9ED8-8B2B-85C3-03E1-093928DA12BC}"/>
                </a:ext>
              </a:extLst>
            </p:cNvPr>
            <p:cNvPicPr>
              <a:picLocks noChangeAspect="1"/>
            </p:cNvPicPr>
            <p:nvPr/>
          </p:nvPicPr>
          <p:blipFill>
            <a:blip r:embed="rId4" cstate="screen">
              <a:extLst>
                <a:ext uri="{28A0092B-C50C-407E-A947-70E740481C1C}">
                  <a14:useLocalDpi xmlns:a14="http://schemas.microsoft.com/office/drawing/2010/main"/>
                </a:ext>
              </a:extLst>
            </a:blip>
            <a:srcRect l="79794" t="32191" b="27217"/>
            <a:stretch/>
          </p:blipFill>
          <p:spPr>
            <a:xfrm>
              <a:off x="1670305" y="-2897465"/>
              <a:ext cx="683422" cy="744402"/>
            </a:xfrm>
            <a:prstGeom prst="rect">
              <a:avLst/>
            </a:prstGeom>
          </p:spPr>
        </p:pic>
        <p:pic>
          <p:nvPicPr>
            <p:cNvPr id="14" name="Picture 13" descr="A black background with white text&#10;&#10;Description automatically generated">
              <a:extLst>
                <a:ext uri="{FF2B5EF4-FFF2-40B4-BE49-F238E27FC236}">
                  <a16:creationId xmlns:a16="http://schemas.microsoft.com/office/drawing/2014/main" id="{5237C22D-58A3-6893-7555-F0CBB0F9E2D2}"/>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49160" t="32191" r="20206" b="40903"/>
            <a:stretch/>
          </p:blipFill>
          <p:spPr>
            <a:xfrm>
              <a:off x="634231" y="-2897465"/>
              <a:ext cx="1036074" cy="493406"/>
            </a:xfrm>
            <a:prstGeom prst="rect">
              <a:avLst/>
            </a:prstGeom>
          </p:spPr>
        </p:pic>
      </p:grpSp>
    </p:spTree>
    <p:extLst>
      <p:ext uri="{BB962C8B-B14F-4D97-AF65-F5344CB8AC3E}">
        <p14:creationId xmlns:p14="http://schemas.microsoft.com/office/powerpoint/2010/main" val="151926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3000"/>
                                        <p:tgtEl>
                                          <p:spTgt spid="4"/>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3000"/>
                                        <p:tgtEl>
                                          <p:spTgt spid="5"/>
                                        </p:tgtEl>
                                      </p:cBhvr>
                                    </p:animEffect>
                                  </p:childTnLst>
                                </p:cTn>
                              </p:par>
                              <p:par>
                                <p:cTn id="17" presetID="22" presetClass="entr" presetSubtype="8" fill="hold" grpId="0" nodeType="withEffect">
                                  <p:stCondLst>
                                    <p:cond delay="150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3000"/>
                                        <p:tgtEl>
                                          <p:spTgt spid="6"/>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3000"/>
                                        <p:tgtEl>
                                          <p:spTgt spid="7"/>
                                        </p:tgtEl>
                                      </p:cBhvr>
                                    </p:animEffect>
                                  </p:childTnLst>
                                </p:cTn>
                              </p:par>
                              <p:par>
                                <p:cTn id="23" presetID="22" presetClass="entr" presetSubtype="8" fill="hold" grpId="0" nodeType="withEffect">
                                  <p:stCondLst>
                                    <p:cond delay="25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3000"/>
                                        <p:tgtEl>
                                          <p:spTgt spid="8"/>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3000"/>
                                        <p:tgtEl>
                                          <p:spTgt spid="9"/>
                                        </p:tgtEl>
                                      </p:cBhvr>
                                    </p:animEffect>
                                  </p:childTnLst>
                                </p:cTn>
                              </p:par>
                              <p:par>
                                <p:cTn id="29" presetID="22" presetClass="entr" presetSubtype="8" fill="hold" grpId="0" nodeType="withEffect">
                                  <p:stCondLst>
                                    <p:cond delay="350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17687-633A-F6EF-FE0D-65BC848AD05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E8D65CE-BC08-B545-8505-CFA0775BAACA}"/>
              </a:ext>
            </a:extLst>
          </p:cNvPr>
          <p:cNvSpPr/>
          <p:nvPr/>
        </p:nvSpPr>
        <p:spPr>
          <a:xfrm rot="2693483">
            <a:off x="7739365" y="-2230317"/>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6" name="Rectangle 5">
            <a:extLst>
              <a:ext uri="{FF2B5EF4-FFF2-40B4-BE49-F238E27FC236}">
                <a16:creationId xmlns:a16="http://schemas.microsoft.com/office/drawing/2014/main" id="{FAAB1443-CA74-CA8F-FF72-D20B9C3DCF38}"/>
              </a:ext>
            </a:extLst>
          </p:cNvPr>
          <p:cNvSpPr/>
          <p:nvPr/>
        </p:nvSpPr>
        <p:spPr>
          <a:xfrm rot="2693483">
            <a:off x="9100906" y="-230726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2" name="Rectangle 11">
            <a:extLst>
              <a:ext uri="{FF2B5EF4-FFF2-40B4-BE49-F238E27FC236}">
                <a16:creationId xmlns:a16="http://schemas.microsoft.com/office/drawing/2014/main" id="{24D5E9EB-69BF-1700-DA96-133AFBCA81A3}"/>
              </a:ext>
            </a:extLst>
          </p:cNvPr>
          <p:cNvSpPr/>
          <p:nvPr/>
        </p:nvSpPr>
        <p:spPr>
          <a:xfrm rot="2693483">
            <a:off x="9322823" y="-2035094"/>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3" name="Rectangle 12">
            <a:extLst>
              <a:ext uri="{FF2B5EF4-FFF2-40B4-BE49-F238E27FC236}">
                <a16:creationId xmlns:a16="http://schemas.microsoft.com/office/drawing/2014/main" id="{BB1CC41C-5DBA-A2F7-BB74-2E6B5D557163}"/>
              </a:ext>
            </a:extLst>
          </p:cNvPr>
          <p:cNvSpPr/>
          <p:nvPr/>
        </p:nvSpPr>
        <p:spPr>
          <a:xfrm rot="2693483">
            <a:off x="9127041" y="-218898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pic>
        <p:nvPicPr>
          <p:cNvPr id="20" name="Picture 19" descr="A orange star on a black background&#10;&#10;Description automatically generated">
            <a:extLst>
              <a:ext uri="{FF2B5EF4-FFF2-40B4-BE49-F238E27FC236}">
                <a16:creationId xmlns:a16="http://schemas.microsoft.com/office/drawing/2014/main" id="{577733DF-C3D0-4F3D-6342-C98519C7F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94" y="7787370"/>
            <a:ext cx="6642100" cy="3924300"/>
          </a:xfrm>
          <a:prstGeom prst="rect">
            <a:avLst/>
          </a:prstGeom>
        </p:spPr>
      </p:pic>
      <p:pic>
        <p:nvPicPr>
          <p:cNvPr id="21" name="Picture 20" descr="A blue star on a black background&#10;&#10;Description automatically generated">
            <a:extLst>
              <a:ext uri="{FF2B5EF4-FFF2-40B4-BE49-F238E27FC236}">
                <a16:creationId xmlns:a16="http://schemas.microsoft.com/office/drawing/2014/main" id="{8019FD34-DE41-3A9A-CD30-0715397B45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94" y="7787370"/>
            <a:ext cx="6642100" cy="3924300"/>
          </a:xfrm>
          <a:prstGeom prst="rect">
            <a:avLst/>
          </a:prstGeom>
        </p:spPr>
      </p:pic>
      <p:pic>
        <p:nvPicPr>
          <p:cNvPr id="22" name="Picture 21" descr="A yellow star on a black background&#10;&#10;Description automatically generated">
            <a:extLst>
              <a:ext uri="{FF2B5EF4-FFF2-40B4-BE49-F238E27FC236}">
                <a16:creationId xmlns:a16="http://schemas.microsoft.com/office/drawing/2014/main" id="{DF50110B-397C-2D34-3972-365AF712C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094" y="7787370"/>
            <a:ext cx="6642100" cy="3924300"/>
          </a:xfrm>
          <a:prstGeom prst="rect">
            <a:avLst/>
          </a:prstGeom>
        </p:spPr>
      </p:pic>
      <p:pic>
        <p:nvPicPr>
          <p:cNvPr id="23" name="Picture 22" descr="A blue star on a black background&#10;&#10;Description automatically generated">
            <a:extLst>
              <a:ext uri="{FF2B5EF4-FFF2-40B4-BE49-F238E27FC236}">
                <a16:creationId xmlns:a16="http://schemas.microsoft.com/office/drawing/2014/main" id="{688E96E3-89CF-D262-855D-D953792D87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094" y="7787370"/>
            <a:ext cx="6642100" cy="3924300"/>
          </a:xfrm>
          <a:prstGeom prst="rect">
            <a:avLst/>
          </a:prstGeom>
        </p:spPr>
      </p:pic>
      <p:sp>
        <p:nvSpPr>
          <p:cNvPr id="17" name="TextBox 6">
            <a:extLst>
              <a:ext uri="{FF2B5EF4-FFF2-40B4-BE49-F238E27FC236}">
                <a16:creationId xmlns:a16="http://schemas.microsoft.com/office/drawing/2014/main" id="{AEBE106C-5DBC-0EAF-F6F1-5971BFD5CD20}"/>
              </a:ext>
            </a:extLst>
          </p:cNvPr>
          <p:cNvSpPr txBox="1"/>
          <p:nvPr/>
        </p:nvSpPr>
        <p:spPr>
          <a:xfrm>
            <a:off x="-1619459" y="-537713"/>
            <a:ext cx="6260657" cy="10287233"/>
          </a:xfrm>
          <a:prstGeom prst="rect">
            <a:avLst/>
          </a:prstGeom>
        </p:spPr>
        <p:txBody>
          <a:bodyPr lIns="0" tIns="0" rIns="0" bIns="0" rtlCol="0" anchor="t">
            <a:spAutoFit/>
          </a:bodyPr>
          <a:lstStyle/>
          <a:p>
            <a:pPr algn="ctr">
              <a:lnSpc>
                <a:spcPts val="34952"/>
              </a:lnSpc>
            </a:pPr>
            <a:r>
              <a:rPr lang="en-US" sz="37991" dirty="0">
                <a:solidFill>
                  <a:srgbClr val="F7A81B"/>
                </a:solidFill>
                <a:latin typeface="CooperHewitt-HeavyItalic"/>
                <a:ea typeface="CooperHewitt-HeavyItalic"/>
                <a:cs typeface="CooperHewitt-HeavyItalic"/>
                <a:sym typeface="Cooper Hewitt Heavy"/>
              </a:rPr>
              <a:t>24</a:t>
            </a:r>
          </a:p>
          <a:p>
            <a:pPr algn="ctr">
              <a:lnSpc>
                <a:spcPts val="34952"/>
              </a:lnSpc>
            </a:pPr>
            <a:r>
              <a:rPr lang="en-US" sz="37991" dirty="0">
                <a:solidFill>
                  <a:srgbClr val="F7A81B"/>
                </a:solidFill>
                <a:latin typeface="CooperHewitt-HeavyItalic"/>
                <a:ea typeface="CooperHewitt-HeavyItalic"/>
                <a:cs typeface="CooperHewitt-HeavyItalic"/>
                <a:sym typeface="Cooper Hewitt Heavy"/>
              </a:rPr>
              <a:t>25</a:t>
            </a:r>
          </a:p>
        </p:txBody>
      </p:sp>
      <p:grpSp>
        <p:nvGrpSpPr>
          <p:cNvPr id="14" name="Group 3">
            <a:extLst>
              <a:ext uri="{FF2B5EF4-FFF2-40B4-BE49-F238E27FC236}">
                <a16:creationId xmlns:a16="http://schemas.microsoft.com/office/drawing/2014/main" id="{0ADB48AE-DFE2-E87F-A3E4-0FEEA44329AE}"/>
              </a:ext>
            </a:extLst>
          </p:cNvPr>
          <p:cNvGrpSpPr/>
          <p:nvPr/>
        </p:nvGrpSpPr>
        <p:grpSpPr>
          <a:xfrm>
            <a:off x="4848211" y="0"/>
            <a:ext cx="2989210" cy="1635674"/>
            <a:chOff x="0" y="0"/>
            <a:chExt cx="3985613" cy="2180899"/>
          </a:xfrm>
        </p:grpSpPr>
        <p:sp>
          <p:nvSpPr>
            <p:cNvPr id="15" name="Freeform 4">
              <a:extLst>
                <a:ext uri="{FF2B5EF4-FFF2-40B4-BE49-F238E27FC236}">
                  <a16:creationId xmlns:a16="http://schemas.microsoft.com/office/drawing/2014/main" id="{A6A4EDCE-D6A1-4A27-7EA1-F8183CC09419}"/>
                </a:ext>
              </a:extLst>
            </p:cNvPr>
            <p:cNvSpPr/>
            <p:nvPr/>
          </p:nvSpPr>
          <p:spPr>
            <a:xfrm>
              <a:off x="2657521" y="0"/>
              <a:ext cx="1328092" cy="2180899"/>
            </a:xfrm>
            <a:custGeom>
              <a:avLst/>
              <a:gdLst/>
              <a:ahLst/>
              <a:cxnLst/>
              <a:rect l="l" t="t" r="r" b="b"/>
              <a:pathLst>
                <a:path w="1328092" h="2180899">
                  <a:moveTo>
                    <a:pt x="0" y="0"/>
                  </a:moveTo>
                  <a:lnTo>
                    <a:pt x="1328091" y="0"/>
                  </a:lnTo>
                  <a:lnTo>
                    <a:pt x="1328091" y="2180899"/>
                  </a:lnTo>
                  <a:lnTo>
                    <a:pt x="0" y="218089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6" name="Freeform 5">
              <a:extLst>
                <a:ext uri="{FF2B5EF4-FFF2-40B4-BE49-F238E27FC236}">
                  <a16:creationId xmlns:a16="http://schemas.microsoft.com/office/drawing/2014/main" id="{09626130-0316-7F11-43ED-16908B6D7D35}"/>
                </a:ext>
              </a:extLst>
            </p:cNvPr>
            <p:cNvSpPr/>
            <p:nvPr/>
          </p:nvSpPr>
          <p:spPr>
            <a:xfrm>
              <a:off x="0" y="199897"/>
              <a:ext cx="2657521" cy="1266438"/>
            </a:xfrm>
            <a:custGeom>
              <a:avLst/>
              <a:gdLst/>
              <a:ahLst/>
              <a:cxnLst/>
              <a:rect l="l" t="t" r="r" b="b"/>
              <a:pathLst>
                <a:path w="2657521" h="1781104">
                  <a:moveTo>
                    <a:pt x="0" y="0"/>
                  </a:moveTo>
                  <a:lnTo>
                    <a:pt x="2657521" y="0"/>
                  </a:lnTo>
                  <a:lnTo>
                    <a:pt x="2657521" y="1781103"/>
                  </a:lnTo>
                  <a:lnTo>
                    <a:pt x="0" y="1781103"/>
                  </a:lnTo>
                  <a:lnTo>
                    <a:pt x="0" y="0"/>
                  </a:lnTo>
                  <a:close/>
                </a:path>
              </a:pathLst>
            </a:custGeom>
            <a:blipFill>
              <a:blip r:embed="rId8" cstate="screen">
                <a:extLst>
                  <a:ext uri="{28A0092B-C50C-407E-A947-70E740481C1C}">
                    <a14:useLocalDpi xmlns:a14="http://schemas.microsoft.com/office/drawing/2010/main"/>
                  </a:ext>
                </a:extLst>
              </a:blip>
              <a:stretch>
                <a:fillRect t="-1" b="-40638"/>
              </a:stretch>
            </a:blipFill>
          </p:spPr>
          <p:txBody>
            <a:bodyPr/>
            <a:lstStyle/>
            <a:p>
              <a:endParaRPr lang="en-US" dirty="0"/>
            </a:p>
          </p:txBody>
        </p:sp>
      </p:grpSp>
      <p:sp>
        <p:nvSpPr>
          <p:cNvPr id="18" name="Freeform 7">
            <a:extLst>
              <a:ext uri="{FF2B5EF4-FFF2-40B4-BE49-F238E27FC236}">
                <a16:creationId xmlns:a16="http://schemas.microsoft.com/office/drawing/2014/main" id="{D8420048-63DC-A9CF-EFE6-0AC281C66EF7}"/>
              </a:ext>
            </a:extLst>
          </p:cNvPr>
          <p:cNvSpPr/>
          <p:nvPr/>
        </p:nvSpPr>
        <p:spPr>
          <a:xfrm>
            <a:off x="8160327" y="4109421"/>
            <a:ext cx="3491372" cy="1290918"/>
          </a:xfrm>
          <a:custGeom>
            <a:avLst/>
            <a:gdLst/>
            <a:ahLst/>
            <a:cxnLst/>
            <a:rect l="l" t="t" r="r" b="b"/>
            <a:pathLst>
              <a:path w="4813355" h="2845896">
                <a:moveTo>
                  <a:pt x="0" y="0"/>
                </a:moveTo>
                <a:lnTo>
                  <a:pt x="4813355" y="0"/>
                </a:lnTo>
                <a:lnTo>
                  <a:pt x="4813355" y="2845896"/>
                </a:lnTo>
                <a:lnTo>
                  <a:pt x="0" y="2845896"/>
                </a:lnTo>
                <a:lnTo>
                  <a:pt x="0" y="0"/>
                </a:lnTo>
                <a:close/>
              </a:path>
            </a:pathLst>
          </a:custGeom>
          <a:blipFill>
            <a:blip r:embed="rId9" cstate="screen">
              <a:extLst>
                <a:ext uri="{28A0092B-C50C-407E-A947-70E740481C1C}">
                  <a14:useLocalDpi xmlns:a14="http://schemas.microsoft.com/office/drawing/2010/main"/>
                </a:ext>
              </a:extLst>
            </a:blip>
            <a:stretch>
              <a:fillRect l="-90082" t="-145325" b="-58631"/>
            </a:stretch>
          </a:blipFill>
        </p:spPr>
        <p:txBody>
          <a:bodyPr/>
          <a:lstStyle/>
          <a:p>
            <a:endParaRPr lang="en-US" dirty="0"/>
          </a:p>
        </p:txBody>
      </p:sp>
    </p:spTree>
    <p:extLst>
      <p:ext uri="{BB962C8B-B14F-4D97-AF65-F5344CB8AC3E}">
        <p14:creationId xmlns:p14="http://schemas.microsoft.com/office/powerpoint/2010/main" val="306559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0"/>
                                        <p:tgtEl>
                                          <p:spTgt spid="14"/>
                                        </p:tgtEl>
                                      </p:cBhvr>
                                    </p:animEffect>
                                  </p:childTnLst>
                                </p:cTn>
                              </p:par>
                              <p:par>
                                <p:cTn id="11" presetID="42" presetClass="path" presetSubtype="0" accel="50000" decel="50000" fill="hold" nodeType="withEffect">
                                  <p:stCondLst>
                                    <p:cond delay="0"/>
                                  </p:stCondLst>
                                  <p:childTnLst>
                                    <p:animMotion origin="layout" path="M 0.3569 -0.81134 L -0.43281 0.7875 " pathEditMode="relative" rAng="0" ptsTypes="AA">
                                      <p:cBhvr>
                                        <p:cTn id="12" dur="2000" spd="-100000" fill="hold"/>
                                        <p:tgtEl>
                                          <p:spTgt spid="20"/>
                                        </p:tgtEl>
                                        <p:attrNameLst>
                                          <p:attrName>ppt_x</p:attrName>
                                          <p:attrName>ppt_y</p:attrName>
                                        </p:attrNameLst>
                                      </p:cBhvr>
                                      <p:rCtr x="-39492" y="79931"/>
                                    </p:animMotion>
                                  </p:childTnLst>
                                </p:cTn>
                              </p:par>
                              <p:par>
                                <p:cTn id="13" presetID="42" presetClass="path" presetSubtype="0" accel="50000" decel="50000" fill="hold" nodeType="withEffect">
                                  <p:stCondLst>
                                    <p:cond delay="500"/>
                                  </p:stCondLst>
                                  <p:childTnLst>
                                    <p:animMotion origin="layout" path="M 0.35781 -0.81459 L -0.33841 0.61643 " pathEditMode="relative" rAng="0" ptsTypes="AA">
                                      <p:cBhvr>
                                        <p:cTn id="14" dur="2000" spd="-100000" fill="hold"/>
                                        <p:tgtEl>
                                          <p:spTgt spid="21"/>
                                        </p:tgtEl>
                                        <p:attrNameLst>
                                          <p:attrName>ppt_x</p:attrName>
                                          <p:attrName>ppt_y</p:attrName>
                                        </p:attrNameLst>
                                      </p:cBhvr>
                                      <p:rCtr x="-34818" y="71551"/>
                                    </p:animMotion>
                                  </p:childTnLst>
                                </p:cTn>
                              </p:par>
                              <p:par>
                                <p:cTn id="15" presetID="42" presetClass="path" presetSubtype="0" decel="50000" fill="hold" nodeType="withEffect">
                                  <p:stCondLst>
                                    <p:cond delay="750"/>
                                  </p:stCondLst>
                                  <p:childTnLst>
                                    <p:animMotion origin="layout" path="M 0.35872 -0.80972 L -0.21146 0.39514 " pathEditMode="relative" rAng="0" ptsTypes="AA">
                                      <p:cBhvr>
                                        <p:cTn id="16" dur="2000" spd="-100000" fill="hold"/>
                                        <p:tgtEl>
                                          <p:spTgt spid="23"/>
                                        </p:tgtEl>
                                        <p:attrNameLst>
                                          <p:attrName>ppt_x</p:attrName>
                                          <p:attrName>ppt_y</p:attrName>
                                        </p:attrNameLst>
                                      </p:cBhvr>
                                      <p:rCtr x="-28516" y="60231"/>
                                    </p:animMotion>
                                  </p:childTnLst>
                                </p:cTn>
                              </p:par>
                              <p:par>
                                <p:cTn id="17" presetID="42" presetClass="path" presetSubtype="0" decel="50000" fill="hold" nodeType="withEffect">
                                  <p:stCondLst>
                                    <p:cond delay="1000"/>
                                  </p:stCondLst>
                                  <p:childTnLst>
                                    <p:animMotion origin="layout" path="M 0.35781 -0.81297 L -0.22721 0.42338 " pathEditMode="relative" rAng="0" ptsTypes="AA">
                                      <p:cBhvr>
                                        <p:cTn id="18" dur="2000" spd="-100000" fill="hold"/>
                                        <p:tgtEl>
                                          <p:spTgt spid="22"/>
                                        </p:tgtEl>
                                        <p:attrNameLst>
                                          <p:attrName>ppt_x</p:attrName>
                                          <p:attrName>ppt_y</p:attrName>
                                        </p:attrNameLst>
                                      </p:cBhvr>
                                      <p:rCtr x="-29258" y="61806"/>
                                    </p:animMotion>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30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0"/>
                                        <p:tgtEl>
                                          <p:spTgt spid="12"/>
                                        </p:tgtEl>
                                      </p:cBhvr>
                                    </p:animEffect>
                                  </p:childTnLst>
                                </p:cTn>
                              </p:par>
                            </p:childTnLst>
                          </p:cTn>
                        </p:par>
                        <p:par>
                          <p:cTn id="31" fill="hold">
                            <p:stCondLst>
                              <p:cond delay="50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P spid="13" grpId="0" animBg="1"/>
      <p:bldP spid="17"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52BBD-57AF-B78D-0A2C-B952C99CE8A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F95C83C-2FB8-3028-86A9-B75AA5A00C76}"/>
              </a:ext>
            </a:extLst>
          </p:cNvPr>
          <p:cNvGrpSpPr/>
          <p:nvPr/>
        </p:nvGrpSpPr>
        <p:grpSpPr>
          <a:xfrm>
            <a:off x="2246799" y="-2741897"/>
            <a:ext cx="10611263" cy="15825054"/>
            <a:chOff x="7875439" y="-1816838"/>
            <a:chExt cx="10611263" cy="15825054"/>
          </a:xfrm>
        </p:grpSpPr>
        <p:sp>
          <p:nvSpPr>
            <p:cNvPr id="6" name="Rectangle 5">
              <a:extLst>
                <a:ext uri="{FF2B5EF4-FFF2-40B4-BE49-F238E27FC236}">
                  <a16:creationId xmlns:a16="http://schemas.microsoft.com/office/drawing/2014/main" id="{8A5D222B-52EC-DC13-22DB-A10903AC3D09}"/>
                </a:ext>
              </a:extLst>
            </p:cNvPr>
            <p:cNvSpPr/>
            <p:nvPr/>
          </p:nvSpPr>
          <p:spPr>
            <a:xfrm rot="2693483">
              <a:off x="7875439" y="-1816838"/>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7" name="Rectangle 6">
              <a:extLst>
                <a:ext uri="{FF2B5EF4-FFF2-40B4-BE49-F238E27FC236}">
                  <a16:creationId xmlns:a16="http://schemas.microsoft.com/office/drawing/2014/main" id="{299D250C-FCE7-5241-A0F9-CF465FE41D0F}"/>
                </a:ext>
              </a:extLst>
            </p:cNvPr>
            <p:cNvSpPr/>
            <p:nvPr/>
          </p:nvSpPr>
          <p:spPr>
            <a:xfrm rot="2693483">
              <a:off x="8586740" y="-144259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2" name="Rectangle 11">
              <a:extLst>
                <a:ext uri="{FF2B5EF4-FFF2-40B4-BE49-F238E27FC236}">
                  <a16:creationId xmlns:a16="http://schemas.microsoft.com/office/drawing/2014/main" id="{699B9847-288B-E575-2F7C-F15D0E0C9BC1}"/>
                </a:ext>
              </a:extLst>
            </p:cNvPr>
            <p:cNvSpPr/>
            <p:nvPr/>
          </p:nvSpPr>
          <p:spPr>
            <a:xfrm rot="2693483">
              <a:off x="8808657" y="-1170424"/>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3" name="Rectangle 12">
              <a:extLst>
                <a:ext uri="{FF2B5EF4-FFF2-40B4-BE49-F238E27FC236}">
                  <a16:creationId xmlns:a16="http://schemas.microsoft.com/office/drawing/2014/main" id="{FAEC6DB5-B6EA-0924-0B1F-2EB74EA66E4D}"/>
                </a:ext>
              </a:extLst>
            </p:cNvPr>
            <p:cNvSpPr/>
            <p:nvPr/>
          </p:nvSpPr>
          <p:spPr>
            <a:xfrm rot="2693483">
              <a:off x="8612875" y="-1324312"/>
              <a:ext cx="9678045" cy="15178640"/>
            </a:xfrm>
            <a:prstGeom prst="rect">
              <a:avLst/>
            </a:prstGeom>
            <a:solidFill>
              <a:schemeClr val="bg1">
                <a:alpha val="998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grpSp>
      <p:sp>
        <p:nvSpPr>
          <p:cNvPr id="3" name="TextBox 2">
            <a:extLst>
              <a:ext uri="{FF2B5EF4-FFF2-40B4-BE49-F238E27FC236}">
                <a16:creationId xmlns:a16="http://schemas.microsoft.com/office/drawing/2014/main" id="{191FB800-03B2-55F9-A2DC-6BB735E49C34}"/>
              </a:ext>
            </a:extLst>
          </p:cNvPr>
          <p:cNvSpPr txBox="1"/>
          <p:nvPr/>
        </p:nvSpPr>
        <p:spPr>
          <a:xfrm>
            <a:off x="493072" y="1010262"/>
            <a:ext cx="3213955" cy="677108"/>
          </a:xfrm>
          <a:prstGeom prst="rect">
            <a:avLst/>
          </a:prstGeom>
          <a:noFill/>
        </p:spPr>
        <p:txBody>
          <a:bodyPr wrap="square" lIns="0" tIns="0" rIns="0" bIns="0" rtlCol="0" anchor="ctr">
            <a:spAutoFit/>
          </a:bodyPr>
          <a:lstStyle/>
          <a:p>
            <a:pPr>
              <a:spcBef>
                <a:spcPts val="0"/>
              </a:spcBef>
              <a:spcAft>
                <a:spcPts val="600"/>
              </a:spcAft>
            </a:pPr>
            <a:r>
              <a:rPr lang="en-US" sz="4400" b="1" dirty="0">
                <a:solidFill>
                  <a:srgbClr val="F7A607"/>
                </a:solidFill>
                <a:latin typeface="Open Sans Light" pitchFamily="2" charset="0"/>
                <a:ea typeface="Open Sans Light" pitchFamily="2" charset="0"/>
                <a:cs typeface="Open Sans Light" pitchFamily="2" charset="0"/>
              </a:rPr>
              <a:t>Our Team </a:t>
            </a:r>
          </a:p>
        </p:txBody>
      </p:sp>
      <p:pic>
        <p:nvPicPr>
          <p:cNvPr id="9" name="Picture 8" descr="A orange star on a black background&#10;&#10;Description automatically generated">
            <a:extLst>
              <a:ext uri="{FF2B5EF4-FFF2-40B4-BE49-F238E27FC236}">
                <a16:creationId xmlns:a16="http://schemas.microsoft.com/office/drawing/2014/main" id="{47ECFDD8-268E-A302-F63F-C25D44630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573" y="7811950"/>
            <a:ext cx="6642100" cy="3924300"/>
          </a:xfrm>
          <a:prstGeom prst="rect">
            <a:avLst/>
          </a:prstGeom>
        </p:spPr>
      </p:pic>
      <p:pic>
        <p:nvPicPr>
          <p:cNvPr id="10" name="Picture 9" descr="A blue star on a black background&#10;&#10;Description automatically generated">
            <a:extLst>
              <a:ext uri="{FF2B5EF4-FFF2-40B4-BE49-F238E27FC236}">
                <a16:creationId xmlns:a16="http://schemas.microsoft.com/office/drawing/2014/main" id="{66BD5973-5137-4210-E0C1-58CE2F119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4573" y="7811950"/>
            <a:ext cx="6642100" cy="3924300"/>
          </a:xfrm>
          <a:prstGeom prst="rect">
            <a:avLst/>
          </a:prstGeom>
        </p:spPr>
      </p:pic>
      <p:pic>
        <p:nvPicPr>
          <p:cNvPr id="11" name="Picture 10" descr="A yellow star on a black background&#10;&#10;Description automatically generated">
            <a:extLst>
              <a:ext uri="{FF2B5EF4-FFF2-40B4-BE49-F238E27FC236}">
                <a16:creationId xmlns:a16="http://schemas.microsoft.com/office/drawing/2014/main" id="{7F952CCC-EFCA-3CEC-BDBD-7A95B3835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573" y="7811950"/>
            <a:ext cx="6642100" cy="3924300"/>
          </a:xfrm>
          <a:prstGeom prst="rect">
            <a:avLst/>
          </a:prstGeom>
        </p:spPr>
      </p:pic>
      <p:pic>
        <p:nvPicPr>
          <p:cNvPr id="14" name="Picture 13" descr="A blue star on a black background&#10;&#10;Description automatically generated">
            <a:extLst>
              <a:ext uri="{FF2B5EF4-FFF2-40B4-BE49-F238E27FC236}">
                <a16:creationId xmlns:a16="http://schemas.microsoft.com/office/drawing/2014/main" id="{1C7455E3-37FB-4CD9-C55F-831CE6F22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4573" y="7811950"/>
            <a:ext cx="6642100" cy="3924300"/>
          </a:xfrm>
          <a:prstGeom prst="rect">
            <a:avLst/>
          </a:prstGeom>
        </p:spPr>
      </p:pic>
      <p:sp>
        <p:nvSpPr>
          <p:cNvPr id="8" name="TextBox 7">
            <a:extLst>
              <a:ext uri="{FF2B5EF4-FFF2-40B4-BE49-F238E27FC236}">
                <a16:creationId xmlns:a16="http://schemas.microsoft.com/office/drawing/2014/main" id="{8491D907-0CD4-9F9B-C730-FA21C116A463}"/>
              </a:ext>
            </a:extLst>
          </p:cNvPr>
          <p:cNvSpPr txBox="1"/>
          <p:nvPr/>
        </p:nvSpPr>
        <p:spPr>
          <a:xfrm>
            <a:off x="3458922" y="4855625"/>
            <a:ext cx="3315113" cy="738664"/>
          </a:xfrm>
          <a:prstGeom prst="rect">
            <a:avLst/>
          </a:prstGeom>
          <a:noFill/>
        </p:spPr>
        <p:txBody>
          <a:bodyPr wrap="square" lIns="0" tIns="0" rIns="0" bIns="0" rtlCol="0" anchor="ctr">
            <a:spAutoFit/>
          </a:bodyPr>
          <a:lstStyle/>
          <a:p>
            <a:pPr>
              <a:spcBef>
                <a:spcPts val="0"/>
              </a:spcBef>
              <a:spcAft>
                <a:spcPts val="600"/>
              </a:spcAft>
            </a:pPr>
            <a:r>
              <a:rPr lang="en-US" sz="2400" b="1" dirty="0">
                <a:solidFill>
                  <a:srgbClr val="05ACBC"/>
                </a:solidFill>
                <a:latin typeface="Open Sans ExtraBold" pitchFamily="2" charset="0"/>
                <a:ea typeface="Open Sans ExtraBold" pitchFamily="2" charset="0"/>
                <a:cs typeface="Open Sans ExtraBold" pitchFamily="2" charset="0"/>
              </a:rPr>
              <a:t>3 Years of District Governor Support </a:t>
            </a:r>
          </a:p>
        </p:txBody>
      </p:sp>
      <p:pic>
        <p:nvPicPr>
          <p:cNvPr id="16" name="Picture 2">
            <a:extLst>
              <a:ext uri="{FF2B5EF4-FFF2-40B4-BE49-F238E27FC236}">
                <a16:creationId xmlns:a16="http://schemas.microsoft.com/office/drawing/2014/main" id="{5E6EA440-7E4B-1C33-1B98-1240C14B33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190941" y="799025"/>
            <a:ext cx="7507987" cy="5765061"/>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57DA2D3-5F87-E454-1785-57C4D3B25351}"/>
              </a:ext>
            </a:extLst>
          </p:cNvPr>
          <p:cNvGrpSpPr/>
          <p:nvPr/>
        </p:nvGrpSpPr>
        <p:grpSpPr>
          <a:xfrm>
            <a:off x="9908471" y="3513051"/>
            <a:ext cx="1756057" cy="677320"/>
            <a:chOff x="-2207952" y="-2059803"/>
            <a:chExt cx="1756057" cy="677320"/>
          </a:xfrm>
        </p:grpSpPr>
        <p:pic>
          <p:nvPicPr>
            <p:cNvPr id="25" name="Picture 24" descr="A black background with white text&#10;&#10;Description automatically generated">
              <a:extLst>
                <a:ext uri="{FF2B5EF4-FFF2-40B4-BE49-F238E27FC236}">
                  <a16:creationId xmlns:a16="http://schemas.microsoft.com/office/drawing/2014/main" id="{8FA30C83-422A-9522-9273-3D50BEA500F4}"/>
                </a:ext>
              </a:extLst>
            </p:cNvPr>
            <p:cNvPicPr>
              <a:picLocks noChangeAspect="1"/>
            </p:cNvPicPr>
            <p:nvPr/>
          </p:nvPicPr>
          <p:blipFill>
            <a:blip r:embed="rId8" cstate="screen">
              <a:extLst>
                <a:ext uri="{28A0092B-C50C-407E-A947-70E740481C1C}">
                  <a14:useLocalDpi xmlns:a14="http://schemas.microsoft.com/office/drawing/2010/main"/>
                </a:ext>
              </a:extLst>
            </a:blip>
            <a:srcRect l="79163" t="31979" b="31106"/>
            <a:stretch/>
          </p:blipFill>
          <p:spPr>
            <a:xfrm>
              <a:off x="-1156988" y="-2059802"/>
              <a:ext cx="705093" cy="677319"/>
            </a:xfrm>
            <a:prstGeom prst="rect">
              <a:avLst/>
            </a:prstGeom>
          </p:spPr>
        </p:pic>
        <p:pic>
          <p:nvPicPr>
            <p:cNvPr id="27" name="Picture 26" descr="A black background with white text&#10;&#10;Description automatically generated">
              <a:extLst>
                <a:ext uri="{FF2B5EF4-FFF2-40B4-BE49-F238E27FC236}">
                  <a16:creationId xmlns:a16="http://schemas.microsoft.com/office/drawing/2014/main" id="{515BEB17-8C19-1339-0635-993A03467E45}"/>
                </a:ext>
              </a:extLst>
            </p:cNvPr>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48105" t="31979" r="19170" b="31106"/>
            <a:stretch/>
          </p:blipFill>
          <p:spPr>
            <a:xfrm>
              <a:off x="-2207952" y="-2059803"/>
              <a:ext cx="1107382" cy="677319"/>
            </a:xfrm>
            <a:prstGeom prst="rect">
              <a:avLst/>
            </a:prstGeom>
          </p:spPr>
        </p:pic>
      </p:grpSp>
      <p:grpSp>
        <p:nvGrpSpPr>
          <p:cNvPr id="44" name="Group 43">
            <a:extLst>
              <a:ext uri="{FF2B5EF4-FFF2-40B4-BE49-F238E27FC236}">
                <a16:creationId xmlns:a16="http://schemas.microsoft.com/office/drawing/2014/main" id="{1C602401-BF23-C0EC-2972-31EA1C3DCBC3}"/>
              </a:ext>
            </a:extLst>
          </p:cNvPr>
          <p:cNvGrpSpPr/>
          <p:nvPr/>
        </p:nvGrpSpPr>
        <p:grpSpPr>
          <a:xfrm>
            <a:off x="8864239" y="2342962"/>
            <a:ext cx="2598788" cy="758488"/>
            <a:chOff x="8973078" y="3289799"/>
            <a:chExt cx="2598788" cy="758488"/>
          </a:xfrm>
        </p:grpSpPr>
        <p:cxnSp>
          <p:nvCxnSpPr>
            <p:cNvPr id="21" name="Straight Arrow Connector 20">
              <a:extLst>
                <a:ext uri="{FF2B5EF4-FFF2-40B4-BE49-F238E27FC236}">
                  <a16:creationId xmlns:a16="http://schemas.microsoft.com/office/drawing/2014/main" id="{AC525C9B-0CD9-5D9C-5979-47C638A72520}"/>
                </a:ext>
              </a:extLst>
            </p:cNvPr>
            <p:cNvCxnSpPr/>
            <p:nvPr/>
          </p:nvCxnSpPr>
          <p:spPr>
            <a:xfrm flipH="1">
              <a:off x="8973078" y="3775179"/>
              <a:ext cx="926096" cy="161057"/>
            </a:xfrm>
            <a:prstGeom prst="straightConnector1">
              <a:avLst/>
            </a:prstGeom>
            <a:ln w="19050">
              <a:solidFill>
                <a:srgbClr val="9F9FA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6C213D14-FE8A-CACD-1FC2-35AF5D5D847F}"/>
                </a:ext>
              </a:extLst>
            </p:cNvPr>
            <p:cNvGrpSpPr/>
            <p:nvPr/>
          </p:nvGrpSpPr>
          <p:grpSpPr>
            <a:xfrm>
              <a:off x="9899174" y="3289799"/>
              <a:ext cx="1672692" cy="758488"/>
              <a:chOff x="611369" y="-1902357"/>
              <a:chExt cx="1672692" cy="758488"/>
            </a:xfrm>
          </p:grpSpPr>
          <p:pic>
            <p:nvPicPr>
              <p:cNvPr id="29" name="Picture 28" descr="A black background with white text&#10;&#10;Description automatically generated">
                <a:extLst>
                  <a:ext uri="{FF2B5EF4-FFF2-40B4-BE49-F238E27FC236}">
                    <a16:creationId xmlns:a16="http://schemas.microsoft.com/office/drawing/2014/main" id="{722F53A0-DC78-083F-8FC5-B18D3C081902}"/>
                  </a:ext>
                </a:extLst>
              </p:cNvPr>
              <p:cNvPicPr>
                <a:picLocks noChangeAspect="1"/>
              </p:cNvPicPr>
              <p:nvPr/>
            </p:nvPicPr>
            <p:blipFill>
              <a:blip r:embed="rId11" cstate="screen">
                <a:extLst>
                  <a:ext uri="{28A0092B-C50C-407E-A947-70E740481C1C}">
                    <a14:useLocalDpi xmlns:a14="http://schemas.microsoft.com/office/drawing/2010/main"/>
                  </a:ext>
                </a:extLst>
              </a:blip>
              <a:srcRect l="79716" t="34477" b="24215"/>
              <a:stretch/>
            </p:blipFill>
            <p:spPr>
              <a:xfrm>
                <a:off x="1597153" y="-1902357"/>
                <a:ext cx="686908" cy="758488"/>
              </a:xfrm>
              <a:prstGeom prst="rect">
                <a:avLst/>
              </a:prstGeom>
            </p:spPr>
          </p:pic>
          <p:pic>
            <p:nvPicPr>
              <p:cNvPr id="30" name="Picture 29" descr="A black background with white text&#10;&#10;Description automatically generated">
                <a:extLst>
                  <a:ext uri="{FF2B5EF4-FFF2-40B4-BE49-F238E27FC236}">
                    <a16:creationId xmlns:a16="http://schemas.microsoft.com/office/drawing/2014/main" id="{2E65A627-E96D-2D3A-1810-003987C0BB29}"/>
                  </a:ext>
                </a:extLst>
              </p:cNvPr>
              <p:cNvPicPr>
                <a:picLocks noChangeAspect="1"/>
              </p:cNvPicPr>
              <p:nvPr/>
            </p:nvPicPr>
            <p:blipFill>
              <a:blip r:embed="rId12" cstate="screen">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l="50605" t="34477" r="20284" b="24215"/>
              <a:stretch/>
            </p:blipFill>
            <p:spPr>
              <a:xfrm>
                <a:off x="611369" y="-1902357"/>
                <a:ext cx="985784" cy="758488"/>
              </a:xfrm>
              <a:prstGeom prst="rect">
                <a:avLst/>
              </a:prstGeom>
            </p:spPr>
          </p:pic>
        </p:grpSp>
      </p:grpSp>
      <p:grpSp>
        <p:nvGrpSpPr>
          <p:cNvPr id="33" name="Group 32">
            <a:extLst>
              <a:ext uri="{FF2B5EF4-FFF2-40B4-BE49-F238E27FC236}">
                <a16:creationId xmlns:a16="http://schemas.microsoft.com/office/drawing/2014/main" id="{E261E2D2-D471-DA38-8883-F5DE3D274A19}"/>
              </a:ext>
            </a:extLst>
          </p:cNvPr>
          <p:cNvGrpSpPr/>
          <p:nvPr/>
        </p:nvGrpSpPr>
        <p:grpSpPr>
          <a:xfrm>
            <a:off x="9053934" y="1262743"/>
            <a:ext cx="1709073" cy="795168"/>
            <a:chOff x="302237" y="-2536344"/>
            <a:chExt cx="1709073" cy="795168"/>
          </a:xfrm>
        </p:grpSpPr>
        <p:pic>
          <p:nvPicPr>
            <p:cNvPr id="18" name="Picture 17" descr="A black background with white text&#10;&#10;Description automatically generated">
              <a:extLst>
                <a:ext uri="{FF2B5EF4-FFF2-40B4-BE49-F238E27FC236}">
                  <a16:creationId xmlns:a16="http://schemas.microsoft.com/office/drawing/2014/main" id="{95924482-BDFB-8C91-D103-3EFE289AD3F4}"/>
                </a:ext>
              </a:extLst>
            </p:cNvPr>
            <p:cNvPicPr>
              <a:picLocks noChangeAspect="1"/>
            </p:cNvPicPr>
            <p:nvPr/>
          </p:nvPicPr>
          <p:blipFill>
            <a:blip r:embed="rId14" cstate="screen">
              <a:extLst>
                <a:ext uri="{28A0092B-C50C-407E-A947-70E740481C1C}">
                  <a14:useLocalDpi xmlns:a14="http://schemas.microsoft.com/office/drawing/2010/main"/>
                </a:ext>
              </a:extLst>
            </a:blip>
            <a:srcRect l="80195" t="32386" b="24276"/>
            <a:stretch/>
          </p:blipFill>
          <p:spPr>
            <a:xfrm>
              <a:off x="1341119" y="-2536344"/>
              <a:ext cx="670191" cy="795168"/>
            </a:xfrm>
            <a:prstGeom prst="rect">
              <a:avLst/>
            </a:prstGeom>
          </p:spPr>
        </p:pic>
        <p:pic>
          <p:nvPicPr>
            <p:cNvPr id="32" name="Picture 31" descr="A black background with white text&#10;&#10;Description automatically generated">
              <a:extLst>
                <a:ext uri="{FF2B5EF4-FFF2-40B4-BE49-F238E27FC236}">
                  <a16:creationId xmlns:a16="http://schemas.microsoft.com/office/drawing/2014/main" id="{05791110-ABB0-11A5-4397-9D54354658D9}"/>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100000"/>
                      </a14:imgEffect>
                    </a14:imgLayer>
                  </a14:imgProps>
                </a:ext>
                <a:ext uri="{28A0092B-C50C-407E-A947-70E740481C1C}">
                  <a14:useLocalDpi xmlns:a14="http://schemas.microsoft.com/office/drawing/2010/main"/>
                </a:ext>
              </a:extLst>
            </a:blip>
            <a:srcRect l="49494" t="32386" r="19805" b="24276"/>
            <a:stretch/>
          </p:blipFill>
          <p:spPr>
            <a:xfrm>
              <a:off x="302237" y="-2536344"/>
              <a:ext cx="1038883" cy="795168"/>
            </a:xfrm>
            <a:prstGeom prst="rect">
              <a:avLst/>
            </a:prstGeom>
          </p:spPr>
        </p:pic>
      </p:grpSp>
      <p:grpSp>
        <p:nvGrpSpPr>
          <p:cNvPr id="35" name="Group 34">
            <a:extLst>
              <a:ext uri="{FF2B5EF4-FFF2-40B4-BE49-F238E27FC236}">
                <a16:creationId xmlns:a16="http://schemas.microsoft.com/office/drawing/2014/main" id="{2FD46F87-EC74-46F3-300F-C03E534EC275}"/>
              </a:ext>
            </a:extLst>
          </p:cNvPr>
          <p:cNvGrpSpPr/>
          <p:nvPr/>
        </p:nvGrpSpPr>
        <p:grpSpPr>
          <a:xfrm>
            <a:off x="6462706" y="480245"/>
            <a:ext cx="1632712" cy="679423"/>
            <a:chOff x="1804473" y="-1868408"/>
            <a:chExt cx="1632712" cy="679423"/>
          </a:xfrm>
        </p:grpSpPr>
        <p:pic>
          <p:nvPicPr>
            <p:cNvPr id="17" name="Picture 16" descr="A black background with white text&#10;&#10;Description automatically generated">
              <a:extLst>
                <a:ext uri="{FF2B5EF4-FFF2-40B4-BE49-F238E27FC236}">
                  <a16:creationId xmlns:a16="http://schemas.microsoft.com/office/drawing/2014/main" id="{D8BE37D3-3422-7028-F7BD-ADC41A86E8C9}"/>
                </a:ext>
              </a:extLst>
            </p:cNvPr>
            <p:cNvPicPr>
              <a:picLocks noChangeAspect="1"/>
            </p:cNvPicPr>
            <p:nvPr/>
          </p:nvPicPr>
          <p:blipFill>
            <a:blip r:embed="rId17" cstate="screen">
              <a:extLst>
                <a:ext uri="{28A0092B-C50C-407E-A947-70E740481C1C}">
                  <a14:useLocalDpi xmlns:a14="http://schemas.microsoft.com/office/drawing/2010/main"/>
                </a:ext>
              </a:extLst>
            </a:blip>
            <a:srcRect l="81009" t="34445" b="27964"/>
            <a:stretch/>
          </p:blipFill>
          <p:spPr>
            <a:xfrm>
              <a:off x="2804161" y="-1868408"/>
              <a:ext cx="633024" cy="679423"/>
            </a:xfrm>
            <a:prstGeom prst="rect">
              <a:avLst/>
            </a:prstGeom>
          </p:spPr>
        </p:pic>
        <p:pic>
          <p:nvPicPr>
            <p:cNvPr id="34" name="Picture 33" descr="A black background with white text&#10;&#10;Description automatically generated">
              <a:extLst>
                <a:ext uri="{FF2B5EF4-FFF2-40B4-BE49-F238E27FC236}">
                  <a16:creationId xmlns:a16="http://schemas.microsoft.com/office/drawing/2014/main" id="{C6D0F8BB-29D6-FC98-FEFB-2FE952042C75}"/>
                </a:ext>
              </a:extLst>
            </p:cNvPr>
            <p:cNvPicPr>
              <a:picLocks noChangeAspect="1"/>
            </p:cNvPicPr>
            <p:nvPr/>
          </p:nvPicPr>
          <p:blipFill>
            <a:blip r:embed="rId18" cstate="screen">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a:ext>
              </a:extLst>
            </a:blip>
            <a:srcRect l="51018" t="34445" r="18991" b="27964"/>
            <a:stretch/>
          </p:blipFill>
          <p:spPr>
            <a:xfrm>
              <a:off x="1804473" y="-1868408"/>
              <a:ext cx="999688" cy="679423"/>
            </a:xfrm>
            <a:prstGeom prst="rect">
              <a:avLst/>
            </a:prstGeom>
          </p:spPr>
        </p:pic>
      </p:grpSp>
      <p:grpSp>
        <p:nvGrpSpPr>
          <p:cNvPr id="37" name="Group 36">
            <a:extLst>
              <a:ext uri="{FF2B5EF4-FFF2-40B4-BE49-F238E27FC236}">
                <a16:creationId xmlns:a16="http://schemas.microsoft.com/office/drawing/2014/main" id="{14E9FF34-BD01-170C-D58D-CB4EB6A37EC1}"/>
              </a:ext>
            </a:extLst>
          </p:cNvPr>
          <p:cNvGrpSpPr/>
          <p:nvPr/>
        </p:nvGrpSpPr>
        <p:grpSpPr>
          <a:xfrm>
            <a:off x="6583885" y="2611099"/>
            <a:ext cx="1632712" cy="698255"/>
            <a:chOff x="1461171" y="-2750283"/>
            <a:chExt cx="1632712" cy="698255"/>
          </a:xfrm>
        </p:grpSpPr>
        <p:pic>
          <p:nvPicPr>
            <p:cNvPr id="19" name="Picture 18" descr="A black background with white text&#10;&#10;Description automatically generated">
              <a:extLst>
                <a:ext uri="{FF2B5EF4-FFF2-40B4-BE49-F238E27FC236}">
                  <a16:creationId xmlns:a16="http://schemas.microsoft.com/office/drawing/2014/main" id="{2BEF7C70-AD62-6670-A4DF-7981BD0C1F52}"/>
                </a:ext>
              </a:extLst>
            </p:cNvPr>
            <p:cNvPicPr>
              <a:picLocks noChangeAspect="1"/>
            </p:cNvPicPr>
            <p:nvPr/>
          </p:nvPicPr>
          <p:blipFill>
            <a:blip r:embed="rId20" cstate="screen">
              <a:extLst>
                <a:ext uri="{28A0092B-C50C-407E-A947-70E740481C1C}">
                  <a14:useLocalDpi xmlns:a14="http://schemas.microsoft.com/office/drawing/2010/main"/>
                </a:ext>
              </a:extLst>
            </a:blip>
            <a:srcRect l="80283" t="32809" r="1" b="29163"/>
            <a:stretch/>
          </p:blipFill>
          <p:spPr>
            <a:xfrm>
              <a:off x="2426209" y="-2750283"/>
              <a:ext cx="667674" cy="698255"/>
            </a:xfrm>
            <a:prstGeom prst="rect">
              <a:avLst/>
            </a:prstGeom>
          </p:spPr>
        </p:pic>
        <p:pic>
          <p:nvPicPr>
            <p:cNvPr id="36" name="Picture 35" descr="A black background with white text&#10;&#10;Description automatically generated">
              <a:extLst>
                <a:ext uri="{FF2B5EF4-FFF2-40B4-BE49-F238E27FC236}">
                  <a16:creationId xmlns:a16="http://schemas.microsoft.com/office/drawing/2014/main" id="{D33CE757-EAC7-1B03-EA3C-1B94801FAB33}"/>
                </a:ext>
              </a:extLst>
            </p:cNvPr>
            <p:cNvPicPr>
              <a:picLocks noChangeAspect="1"/>
            </p:cNvPicPr>
            <p:nvPr/>
          </p:nvPicPr>
          <p:blipFill>
            <a:blip r:embed="rId21" cstate="screen">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rcRect l="51786" t="32809" r="19716" b="29163"/>
            <a:stretch/>
          </p:blipFill>
          <p:spPr>
            <a:xfrm>
              <a:off x="1461171" y="-2750283"/>
              <a:ext cx="965038" cy="698255"/>
            </a:xfrm>
            <a:prstGeom prst="rect">
              <a:avLst/>
            </a:prstGeom>
          </p:spPr>
        </p:pic>
      </p:grpSp>
      <p:grpSp>
        <p:nvGrpSpPr>
          <p:cNvPr id="45" name="Group 44">
            <a:extLst>
              <a:ext uri="{FF2B5EF4-FFF2-40B4-BE49-F238E27FC236}">
                <a16:creationId xmlns:a16="http://schemas.microsoft.com/office/drawing/2014/main" id="{0DE5D830-106B-30EB-0295-C58081B9BDD9}"/>
              </a:ext>
            </a:extLst>
          </p:cNvPr>
          <p:cNvGrpSpPr/>
          <p:nvPr/>
        </p:nvGrpSpPr>
        <p:grpSpPr>
          <a:xfrm>
            <a:off x="6102802" y="3309354"/>
            <a:ext cx="2292156" cy="744402"/>
            <a:chOff x="6211641" y="4256191"/>
            <a:chExt cx="2292156" cy="744402"/>
          </a:xfrm>
        </p:grpSpPr>
        <p:cxnSp>
          <p:nvCxnSpPr>
            <p:cNvPr id="23" name="Straight Arrow Connector 22">
              <a:extLst>
                <a:ext uri="{FF2B5EF4-FFF2-40B4-BE49-F238E27FC236}">
                  <a16:creationId xmlns:a16="http://schemas.microsoft.com/office/drawing/2014/main" id="{91B62F1F-017A-9236-8B44-47A0836BEAF3}"/>
                </a:ext>
              </a:extLst>
            </p:cNvPr>
            <p:cNvCxnSpPr/>
            <p:nvPr/>
          </p:nvCxnSpPr>
          <p:spPr>
            <a:xfrm>
              <a:off x="7733271" y="4595790"/>
              <a:ext cx="770526" cy="0"/>
            </a:xfrm>
            <a:prstGeom prst="straightConnector1">
              <a:avLst/>
            </a:prstGeom>
            <a:ln w="19050">
              <a:solidFill>
                <a:srgbClr val="9F9FA2"/>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E306F870-05F2-1C7C-45B2-F2F954F840D5}"/>
                </a:ext>
              </a:extLst>
            </p:cNvPr>
            <p:cNvGrpSpPr/>
            <p:nvPr/>
          </p:nvGrpSpPr>
          <p:grpSpPr>
            <a:xfrm>
              <a:off x="6211641" y="4256191"/>
              <a:ext cx="1719496" cy="744402"/>
              <a:chOff x="634231" y="-2897465"/>
              <a:chExt cx="1719496" cy="744402"/>
            </a:xfrm>
          </p:grpSpPr>
          <p:pic>
            <p:nvPicPr>
              <p:cNvPr id="22" name="Picture 21" descr="A black background with white text&#10;&#10;Description automatically generated">
                <a:extLst>
                  <a:ext uri="{FF2B5EF4-FFF2-40B4-BE49-F238E27FC236}">
                    <a16:creationId xmlns:a16="http://schemas.microsoft.com/office/drawing/2014/main" id="{52FFCA75-A7EE-CC9B-4AE4-21E422E7966C}"/>
                  </a:ext>
                </a:extLst>
              </p:cNvPr>
              <p:cNvPicPr>
                <a:picLocks noChangeAspect="1"/>
              </p:cNvPicPr>
              <p:nvPr/>
            </p:nvPicPr>
            <p:blipFill>
              <a:blip r:embed="rId23" cstate="screen">
                <a:extLst>
                  <a:ext uri="{28A0092B-C50C-407E-A947-70E740481C1C}">
                    <a14:useLocalDpi xmlns:a14="http://schemas.microsoft.com/office/drawing/2010/main"/>
                  </a:ext>
                </a:extLst>
              </a:blip>
              <a:srcRect l="79794" t="32191" b="27217"/>
              <a:stretch/>
            </p:blipFill>
            <p:spPr>
              <a:xfrm>
                <a:off x="1670305" y="-2897465"/>
                <a:ext cx="683422" cy="744402"/>
              </a:xfrm>
              <a:prstGeom prst="rect">
                <a:avLst/>
              </a:prstGeom>
            </p:spPr>
          </p:pic>
          <p:pic>
            <p:nvPicPr>
              <p:cNvPr id="38" name="Picture 37" descr="A black background with white text&#10;&#10;Description automatically generated">
                <a:extLst>
                  <a:ext uri="{FF2B5EF4-FFF2-40B4-BE49-F238E27FC236}">
                    <a16:creationId xmlns:a16="http://schemas.microsoft.com/office/drawing/2014/main" id="{D04FDEB2-6212-4A36-98AB-9815981EF993}"/>
                  </a:ext>
                </a:extLst>
              </p:cNvPr>
              <p:cNvPicPr>
                <a:picLocks noChangeAspect="1"/>
              </p:cNvPicPr>
              <p:nvPr/>
            </p:nvPicPr>
            <p:blipFill>
              <a:blip r:embed="rId24" cstate="screen">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a:ext>
                </a:extLst>
              </a:blip>
              <a:srcRect l="49160" t="32191" r="20206" b="27217"/>
              <a:stretch/>
            </p:blipFill>
            <p:spPr>
              <a:xfrm>
                <a:off x="634231" y="-2897465"/>
                <a:ext cx="1036074" cy="744402"/>
              </a:xfrm>
              <a:prstGeom prst="rect">
                <a:avLst/>
              </a:prstGeom>
            </p:spPr>
          </p:pic>
        </p:grpSp>
      </p:grpSp>
      <p:grpSp>
        <p:nvGrpSpPr>
          <p:cNvPr id="41" name="Group 40">
            <a:extLst>
              <a:ext uri="{FF2B5EF4-FFF2-40B4-BE49-F238E27FC236}">
                <a16:creationId xmlns:a16="http://schemas.microsoft.com/office/drawing/2014/main" id="{76074258-F8D8-D9CD-B55F-6000BACCEAE5}"/>
              </a:ext>
            </a:extLst>
          </p:cNvPr>
          <p:cNvGrpSpPr/>
          <p:nvPr/>
        </p:nvGrpSpPr>
        <p:grpSpPr>
          <a:xfrm>
            <a:off x="6871926" y="4346905"/>
            <a:ext cx="1632713" cy="744554"/>
            <a:chOff x="1811417" y="-3373556"/>
            <a:chExt cx="1632713" cy="744554"/>
          </a:xfrm>
        </p:grpSpPr>
        <p:pic>
          <p:nvPicPr>
            <p:cNvPr id="24" name="Picture 23" descr="A black background with white text&#10;&#10;Description automatically generated">
              <a:extLst>
                <a:ext uri="{FF2B5EF4-FFF2-40B4-BE49-F238E27FC236}">
                  <a16:creationId xmlns:a16="http://schemas.microsoft.com/office/drawing/2014/main" id="{F49481FA-E5D1-A304-E6EE-BA79DBDF4C52}"/>
                </a:ext>
              </a:extLst>
            </p:cNvPr>
            <p:cNvPicPr>
              <a:picLocks noChangeAspect="1"/>
            </p:cNvPicPr>
            <p:nvPr/>
          </p:nvPicPr>
          <p:blipFill>
            <a:blip r:embed="rId26" cstate="screen">
              <a:extLst>
                <a:ext uri="{28A0092B-C50C-407E-A947-70E740481C1C}">
                  <a14:useLocalDpi xmlns:a14="http://schemas.microsoft.com/office/drawing/2010/main"/>
                </a:ext>
              </a:extLst>
            </a:blip>
            <a:srcRect l="80368" t="33951" b="25470"/>
            <a:stretch/>
          </p:blipFill>
          <p:spPr>
            <a:xfrm>
              <a:off x="2779776" y="-3373556"/>
              <a:ext cx="664354" cy="744554"/>
            </a:xfrm>
            <a:prstGeom prst="rect">
              <a:avLst/>
            </a:prstGeom>
          </p:spPr>
        </p:pic>
        <p:pic>
          <p:nvPicPr>
            <p:cNvPr id="40" name="Picture 39" descr="A black background with white text&#10;&#10;Description automatically generated">
              <a:extLst>
                <a:ext uri="{FF2B5EF4-FFF2-40B4-BE49-F238E27FC236}">
                  <a16:creationId xmlns:a16="http://schemas.microsoft.com/office/drawing/2014/main" id="{8751D21E-235D-516C-61B4-3E454FD2F182}"/>
                </a:ext>
              </a:extLst>
            </p:cNvPr>
            <p:cNvPicPr>
              <a:picLocks noChangeAspect="1"/>
            </p:cNvPicPr>
            <p:nvPr/>
          </p:nvPicPr>
          <p:blipFill>
            <a:blip r:embed="rId27" cstate="screen">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rcRect l="51751" t="33951" r="19633" b="25470"/>
            <a:stretch/>
          </p:blipFill>
          <p:spPr>
            <a:xfrm>
              <a:off x="1811417" y="-3373556"/>
              <a:ext cx="968359" cy="744554"/>
            </a:xfrm>
            <a:prstGeom prst="rect">
              <a:avLst/>
            </a:prstGeom>
          </p:spPr>
        </p:pic>
      </p:grpSp>
      <p:grpSp>
        <p:nvGrpSpPr>
          <p:cNvPr id="43" name="Group 42">
            <a:extLst>
              <a:ext uri="{FF2B5EF4-FFF2-40B4-BE49-F238E27FC236}">
                <a16:creationId xmlns:a16="http://schemas.microsoft.com/office/drawing/2014/main" id="{745DF2BE-2A68-351D-F1AA-659DF6762857}"/>
              </a:ext>
            </a:extLst>
          </p:cNvPr>
          <p:cNvGrpSpPr/>
          <p:nvPr/>
        </p:nvGrpSpPr>
        <p:grpSpPr>
          <a:xfrm>
            <a:off x="7607790" y="5449698"/>
            <a:ext cx="1719497" cy="679424"/>
            <a:chOff x="225949" y="-2655252"/>
            <a:chExt cx="1719497" cy="679424"/>
          </a:xfrm>
        </p:grpSpPr>
        <p:pic>
          <p:nvPicPr>
            <p:cNvPr id="26" name="Picture 25" descr="A black background with white text&#10;&#10;Description automatically generated">
              <a:extLst>
                <a:ext uri="{FF2B5EF4-FFF2-40B4-BE49-F238E27FC236}">
                  <a16:creationId xmlns:a16="http://schemas.microsoft.com/office/drawing/2014/main" id="{DEE6B11A-D157-3BB2-77DD-5A883C65BF99}"/>
                </a:ext>
              </a:extLst>
            </p:cNvPr>
            <p:cNvPicPr>
              <a:picLocks noChangeAspect="1"/>
            </p:cNvPicPr>
            <p:nvPr/>
          </p:nvPicPr>
          <p:blipFill>
            <a:blip r:embed="rId29" cstate="screen">
              <a:extLst>
                <a:ext uri="{28A0092B-C50C-407E-A947-70E740481C1C}">
                  <a14:useLocalDpi xmlns:a14="http://schemas.microsoft.com/office/drawing/2010/main"/>
                </a:ext>
              </a:extLst>
            </a:blip>
            <a:srcRect l="80340" t="34251" b="28719"/>
            <a:stretch/>
          </p:blipFill>
          <p:spPr>
            <a:xfrm>
              <a:off x="1280160" y="-2655252"/>
              <a:ext cx="665286" cy="679424"/>
            </a:xfrm>
            <a:prstGeom prst="rect">
              <a:avLst/>
            </a:prstGeom>
          </p:spPr>
        </p:pic>
        <p:pic>
          <p:nvPicPr>
            <p:cNvPr id="42" name="Picture 41" descr="A black background with white text&#10;&#10;Description automatically generated">
              <a:extLst>
                <a:ext uri="{FF2B5EF4-FFF2-40B4-BE49-F238E27FC236}">
                  <a16:creationId xmlns:a16="http://schemas.microsoft.com/office/drawing/2014/main" id="{F9AB6B71-DCA5-18AB-CC42-7D2C01695C94}"/>
                </a:ext>
              </a:extLst>
            </p:cNvPr>
            <p:cNvPicPr>
              <a:picLocks noChangeAspect="1"/>
            </p:cNvPicPr>
            <p:nvPr/>
          </p:nvPicPr>
          <p:blipFill>
            <a:blip r:embed="rId30" cstate="screen">
              <a:extLst>
                <a:ext uri="{BEBA8EAE-BF5A-486C-A8C5-ECC9F3942E4B}">
                  <a14:imgProps xmlns:a14="http://schemas.microsoft.com/office/drawing/2010/main">
                    <a14:imgLayer r:embed="rId31">
                      <a14:imgEffect>
                        <a14:brightnessContrast bright="-100000"/>
                      </a14:imgEffect>
                    </a14:imgLayer>
                  </a14:imgProps>
                </a:ext>
                <a:ext uri="{28A0092B-C50C-407E-A947-70E740481C1C}">
                  <a14:useLocalDpi xmlns:a14="http://schemas.microsoft.com/office/drawing/2010/main"/>
                </a:ext>
              </a:extLst>
            </a:blip>
            <a:srcRect l="49186" t="34251" r="19660" b="28719"/>
            <a:stretch/>
          </p:blipFill>
          <p:spPr>
            <a:xfrm>
              <a:off x="225949" y="-2655252"/>
              <a:ext cx="1054211" cy="679424"/>
            </a:xfrm>
            <a:prstGeom prst="rect">
              <a:avLst/>
            </a:prstGeom>
          </p:spPr>
        </p:pic>
      </p:grpSp>
    </p:spTree>
    <p:extLst>
      <p:ext uri="{BB962C8B-B14F-4D97-AF65-F5344CB8AC3E}">
        <p14:creationId xmlns:p14="http://schemas.microsoft.com/office/powerpoint/2010/main" val="155148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569 -0.81134 L -0.43281 0.7875 " pathEditMode="relative" rAng="0" ptsTypes="AA">
                                      <p:cBhvr>
                                        <p:cTn id="6" dur="2000" spd="-100000" fill="hold"/>
                                        <p:tgtEl>
                                          <p:spTgt spid="9"/>
                                        </p:tgtEl>
                                        <p:attrNameLst>
                                          <p:attrName>ppt_x</p:attrName>
                                          <p:attrName>ppt_y</p:attrName>
                                        </p:attrNameLst>
                                      </p:cBhvr>
                                      <p:rCtr x="-39479" y="79931"/>
                                    </p:animMotion>
                                  </p:childTnLst>
                                </p:cTn>
                              </p:par>
                              <p:par>
                                <p:cTn id="7" presetID="42" presetClass="path" presetSubtype="0" accel="50000" decel="50000" fill="hold" nodeType="withEffect">
                                  <p:stCondLst>
                                    <p:cond delay="500"/>
                                  </p:stCondLst>
                                  <p:childTnLst>
                                    <p:animMotion origin="layout" path="M 0.35782 -0.81458 L -0.33841 0.61644 " pathEditMode="relative" rAng="0" ptsTypes="AA">
                                      <p:cBhvr>
                                        <p:cTn id="8" dur="2000" spd="-100000" fill="hold"/>
                                        <p:tgtEl>
                                          <p:spTgt spid="10"/>
                                        </p:tgtEl>
                                        <p:attrNameLst>
                                          <p:attrName>ppt_x</p:attrName>
                                          <p:attrName>ppt_y</p:attrName>
                                        </p:attrNameLst>
                                      </p:cBhvr>
                                      <p:rCtr x="-34805" y="71551"/>
                                    </p:animMotion>
                                  </p:childTnLst>
                                </p:cTn>
                              </p:par>
                              <p:par>
                                <p:cTn id="9" presetID="2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000"/>
                                        <p:tgtEl>
                                          <p:spTgt spid="4"/>
                                        </p:tgtEl>
                                      </p:cBhvr>
                                    </p:animEffect>
                                  </p:childTnLst>
                                </p:cTn>
                              </p:par>
                              <p:par>
                                <p:cTn id="12" presetID="42" presetClass="path" presetSubtype="0" decel="50000" fill="hold" nodeType="withEffect">
                                  <p:stCondLst>
                                    <p:cond delay="750"/>
                                  </p:stCondLst>
                                  <p:childTnLst>
                                    <p:animMotion origin="layout" path="M 0.35873 -0.80972 L -0.21146 0.39514 " pathEditMode="relative" rAng="0" ptsTypes="AA">
                                      <p:cBhvr>
                                        <p:cTn id="13" dur="2000" spd="-100000" fill="hold"/>
                                        <p:tgtEl>
                                          <p:spTgt spid="14"/>
                                        </p:tgtEl>
                                        <p:attrNameLst>
                                          <p:attrName>ppt_x</p:attrName>
                                          <p:attrName>ppt_y</p:attrName>
                                        </p:attrNameLst>
                                      </p:cBhvr>
                                      <p:rCtr x="-28503" y="60231"/>
                                    </p:animMotion>
                                  </p:childTnLst>
                                </p:cTn>
                              </p:par>
                              <p:par>
                                <p:cTn id="14" presetID="42" presetClass="path" presetSubtype="0" decel="50000" fill="hold" nodeType="withEffect">
                                  <p:stCondLst>
                                    <p:cond delay="1000"/>
                                  </p:stCondLst>
                                  <p:childTnLst>
                                    <p:animMotion origin="layout" path="M 0.35782 -0.81296 L -0.22721 0.42338 " pathEditMode="relative" rAng="0" ptsTypes="AA">
                                      <p:cBhvr>
                                        <p:cTn id="15" dur="2000" spd="-100000" fill="hold"/>
                                        <p:tgtEl>
                                          <p:spTgt spid="11"/>
                                        </p:tgtEl>
                                        <p:attrNameLst>
                                          <p:attrName>ppt_x</p:attrName>
                                          <p:attrName>ppt_y</p:attrName>
                                        </p:attrNameLst>
                                      </p:cBhvr>
                                      <p:rCtr x="-29245" y="61806"/>
                                    </p:animMotion>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par>
                          <p:cTn id="20" fill="hold">
                            <p:stCondLst>
                              <p:cond delay="5000"/>
                            </p:stCondLst>
                            <p:childTnLst>
                              <p:par>
                                <p:cTn id="21" presetID="10"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000"/>
                                        <p:tgtEl>
                                          <p:spTgt spid="45"/>
                                        </p:tgtEl>
                                      </p:cBhvr>
                                    </p:animEffect>
                                  </p:childTnLst>
                                </p:cTn>
                              </p:par>
                            </p:childTnLst>
                          </p:cTn>
                        </p:par>
                        <p:par>
                          <p:cTn id="24" fill="hold">
                            <p:stCondLst>
                              <p:cond delay="6000"/>
                            </p:stCondLst>
                            <p:childTnLst>
                              <p:par>
                                <p:cTn id="25" presetID="10" presetClass="entr" presetSubtype="0"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childTnLst>
                                </p:cTn>
                              </p:par>
                            </p:childTnLst>
                          </p:cTn>
                        </p:par>
                        <p:par>
                          <p:cTn id="28" fill="hold">
                            <p:stCondLst>
                              <p:cond delay="7000"/>
                            </p:stCondLst>
                            <p:childTnLst>
                              <p:par>
                                <p:cTn id="29" presetID="10" presetClass="entr" presetSubtype="0"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childTnLst>
                                </p:cTn>
                              </p:par>
                            </p:childTnLst>
                          </p:cTn>
                        </p:par>
                        <p:par>
                          <p:cTn id="32" fill="hold">
                            <p:stCondLst>
                              <p:cond delay="8000"/>
                            </p:stCondLst>
                            <p:childTnLst>
                              <p:par>
                                <p:cTn id="33" presetID="10"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cTn>
                              </p:par>
                            </p:childTnLst>
                          </p:cTn>
                        </p:par>
                        <p:par>
                          <p:cTn id="40" fill="hold">
                            <p:stCondLst>
                              <p:cond delay="10000"/>
                            </p:stCondLst>
                            <p:childTnLst>
                              <p:par>
                                <p:cTn id="41" presetID="10" presetClass="entr" presetSubtype="0"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childTnLst>
                                </p:cTn>
                              </p:par>
                            </p:childTnLst>
                          </p:cTn>
                        </p:par>
                        <p:par>
                          <p:cTn id="44" fill="hold">
                            <p:stCondLst>
                              <p:cond delay="11000"/>
                            </p:stCondLst>
                            <p:childTnLst>
                              <p:par>
                                <p:cTn id="45" presetID="10" presetClass="entr" presetSubtype="0"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childTnLst>
                                </p:cTn>
                              </p:par>
                            </p:childTnLst>
                          </p:cTn>
                        </p:par>
                        <p:par>
                          <p:cTn id="48" fill="hold">
                            <p:stCondLst>
                              <p:cond delay="12000"/>
                            </p:stCondLst>
                            <p:childTnLst>
                              <p:par>
                                <p:cTn id="49" presetID="10" presetClass="entr" presetSubtype="0"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childTnLst>
                                </p:cTn>
                              </p:par>
                            </p:childTnLst>
                          </p:cTn>
                        </p:par>
                        <p:par>
                          <p:cTn id="52" fill="hold">
                            <p:stCondLst>
                              <p:cond delay="13000"/>
                            </p:stCondLst>
                            <p:childTnLst>
                              <p:par>
                                <p:cTn id="53" presetID="10" presetClass="entr" presetSubtype="0" fill="hold" grpId="0"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2DB8D-B4CF-1E96-BC1E-4E193373FFD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BFC74A6-89A8-A7FA-5FBB-E0394FD555AD}"/>
              </a:ext>
            </a:extLst>
          </p:cNvPr>
          <p:cNvGrpSpPr/>
          <p:nvPr/>
        </p:nvGrpSpPr>
        <p:grpSpPr>
          <a:xfrm>
            <a:off x="3649550" y="-1536379"/>
            <a:ext cx="10252035" cy="15450808"/>
            <a:chOff x="8234667" y="-1442592"/>
            <a:chExt cx="10252035" cy="15450808"/>
          </a:xfrm>
        </p:grpSpPr>
        <p:sp>
          <p:nvSpPr>
            <p:cNvPr id="6" name="Rectangle 5">
              <a:extLst>
                <a:ext uri="{FF2B5EF4-FFF2-40B4-BE49-F238E27FC236}">
                  <a16:creationId xmlns:a16="http://schemas.microsoft.com/office/drawing/2014/main" id="{120756BA-19A7-5167-4E10-72BF10A639CD}"/>
                </a:ext>
              </a:extLst>
            </p:cNvPr>
            <p:cNvSpPr/>
            <p:nvPr/>
          </p:nvSpPr>
          <p:spPr>
            <a:xfrm rot="2693483">
              <a:off x="8234667" y="-138345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7" name="Rectangle 6">
              <a:extLst>
                <a:ext uri="{FF2B5EF4-FFF2-40B4-BE49-F238E27FC236}">
                  <a16:creationId xmlns:a16="http://schemas.microsoft.com/office/drawing/2014/main" id="{A9523846-01C4-69FD-77F1-F3FACA212DBC}"/>
                </a:ext>
              </a:extLst>
            </p:cNvPr>
            <p:cNvSpPr/>
            <p:nvPr/>
          </p:nvSpPr>
          <p:spPr>
            <a:xfrm rot="2693483">
              <a:off x="8586740" y="-144259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2" name="Rectangle 11">
              <a:extLst>
                <a:ext uri="{FF2B5EF4-FFF2-40B4-BE49-F238E27FC236}">
                  <a16:creationId xmlns:a16="http://schemas.microsoft.com/office/drawing/2014/main" id="{CE940232-59E3-FEE2-7725-2CC60C414CCA}"/>
                </a:ext>
              </a:extLst>
            </p:cNvPr>
            <p:cNvSpPr/>
            <p:nvPr/>
          </p:nvSpPr>
          <p:spPr>
            <a:xfrm rot="2693483">
              <a:off x="8808657" y="-1170424"/>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3" name="Rectangle 12">
              <a:extLst>
                <a:ext uri="{FF2B5EF4-FFF2-40B4-BE49-F238E27FC236}">
                  <a16:creationId xmlns:a16="http://schemas.microsoft.com/office/drawing/2014/main" id="{0CCD264A-6E79-0795-88BB-8350887033BF}"/>
                </a:ext>
              </a:extLst>
            </p:cNvPr>
            <p:cNvSpPr/>
            <p:nvPr/>
          </p:nvSpPr>
          <p:spPr>
            <a:xfrm rot="2693483">
              <a:off x="8612875" y="-1324312"/>
              <a:ext cx="9678045" cy="15178640"/>
            </a:xfrm>
            <a:prstGeom prst="rect">
              <a:avLst/>
            </a:prstGeom>
            <a:solidFill>
              <a:schemeClr val="bg1">
                <a:alpha val="998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grpSp>
      <p:sp>
        <p:nvSpPr>
          <p:cNvPr id="3" name="TextBox 2">
            <a:extLst>
              <a:ext uri="{FF2B5EF4-FFF2-40B4-BE49-F238E27FC236}">
                <a16:creationId xmlns:a16="http://schemas.microsoft.com/office/drawing/2014/main" id="{54397820-7158-FAB8-DDF4-95FBB62D2AA5}"/>
              </a:ext>
            </a:extLst>
          </p:cNvPr>
          <p:cNvSpPr txBox="1"/>
          <p:nvPr/>
        </p:nvSpPr>
        <p:spPr>
          <a:xfrm>
            <a:off x="493072" y="1010262"/>
            <a:ext cx="3931971" cy="677108"/>
          </a:xfrm>
          <a:prstGeom prst="rect">
            <a:avLst/>
          </a:prstGeom>
          <a:noFill/>
        </p:spPr>
        <p:txBody>
          <a:bodyPr wrap="square" lIns="0" tIns="0" rIns="0" bIns="0" rtlCol="0" anchor="t">
            <a:spAutoFit/>
          </a:bodyPr>
          <a:lstStyle/>
          <a:p>
            <a:pPr>
              <a:spcBef>
                <a:spcPts val="0"/>
              </a:spcBef>
              <a:spcAft>
                <a:spcPts val="600"/>
              </a:spcAft>
            </a:pPr>
            <a:r>
              <a:rPr lang="en-US" sz="4400" b="1" dirty="0">
                <a:solidFill>
                  <a:srgbClr val="F7A607"/>
                </a:solidFill>
                <a:latin typeface="Open Sans Light" pitchFamily="2" charset="0"/>
                <a:ea typeface="Open Sans Light" pitchFamily="2" charset="0"/>
                <a:cs typeface="Open Sans Light" pitchFamily="2" charset="0"/>
              </a:rPr>
              <a:t>Our Coalition </a:t>
            </a:r>
          </a:p>
        </p:txBody>
      </p:sp>
      <p:pic>
        <p:nvPicPr>
          <p:cNvPr id="9" name="Picture 8" descr="A orange star on a black background&#10;&#10;Description automatically generated">
            <a:extLst>
              <a:ext uri="{FF2B5EF4-FFF2-40B4-BE49-F238E27FC236}">
                <a16:creationId xmlns:a16="http://schemas.microsoft.com/office/drawing/2014/main" id="{99106ADD-CB54-5F94-8B8C-EFF1AEC17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050" y="8643222"/>
            <a:ext cx="6642100" cy="3924300"/>
          </a:xfrm>
          <a:prstGeom prst="rect">
            <a:avLst/>
          </a:prstGeom>
        </p:spPr>
      </p:pic>
      <p:pic>
        <p:nvPicPr>
          <p:cNvPr id="10" name="Picture 9" descr="A blue star on a black background&#10;&#10;Description automatically generated">
            <a:extLst>
              <a:ext uri="{FF2B5EF4-FFF2-40B4-BE49-F238E27FC236}">
                <a16:creationId xmlns:a16="http://schemas.microsoft.com/office/drawing/2014/main" id="{7B315723-47AB-95AF-F273-CB9B9CF2A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050" y="8643222"/>
            <a:ext cx="6642100" cy="3924300"/>
          </a:xfrm>
          <a:prstGeom prst="rect">
            <a:avLst/>
          </a:prstGeom>
        </p:spPr>
      </p:pic>
      <p:pic>
        <p:nvPicPr>
          <p:cNvPr id="11" name="Picture 10" descr="A yellow star on a black background&#10;&#10;Description automatically generated">
            <a:extLst>
              <a:ext uri="{FF2B5EF4-FFF2-40B4-BE49-F238E27FC236}">
                <a16:creationId xmlns:a16="http://schemas.microsoft.com/office/drawing/2014/main" id="{408294AE-0A74-0C4F-DE21-B3E32DE42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050" y="8643222"/>
            <a:ext cx="6642100" cy="3924300"/>
          </a:xfrm>
          <a:prstGeom prst="rect">
            <a:avLst/>
          </a:prstGeom>
        </p:spPr>
      </p:pic>
      <p:pic>
        <p:nvPicPr>
          <p:cNvPr id="14" name="Picture 13" descr="A blue star on a black background&#10;&#10;Description automatically generated">
            <a:extLst>
              <a:ext uri="{FF2B5EF4-FFF2-40B4-BE49-F238E27FC236}">
                <a16:creationId xmlns:a16="http://schemas.microsoft.com/office/drawing/2014/main" id="{1A988618-B14A-2B70-635F-BBA676404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1050" y="8643222"/>
            <a:ext cx="6642100" cy="3924300"/>
          </a:xfrm>
          <a:prstGeom prst="rect">
            <a:avLst/>
          </a:prstGeom>
        </p:spPr>
      </p:pic>
      <p:sp>
        <p:nvSpPr>
          <p:cNvPr id="2" name="TextBox 1">
            <a:extLst>
              <a:ext uri="{FF2B5EF4-FFF2-40B4-BE49-F238E27FC236}">
                <a16:creationId xmlns:a16="http://schemas.microsoft.com/office/drawing/2014/main" id="{0FB8B6A0-119C-A355-AAE7-3A58A09E412F}"/>
              </a:ext>
            </a:extLst>
          </p:cNvPr>
          <p:cNvSpPr txBox="1"/>
          <p:nvPr/>
        </p:nvSpPr>
        <p:spPr>
          <a:xfrm>
            <a:off x="493072" y="1995001"/>
            <a:ext cx="3931971" cy="553998"/>
          </a:xfrm>
          <a:prstGeom prst="rect">
            <a:avLst/>
          </a:prstGeom>
          <a:noFill/>
        </p:spPr>
        <p:txBody>
          <a:bodyPr wrap="square" lIns="0" tIns="0" rIns="0" bIns="0" rtlCol="0">
            <a:spAutoFit/>
          </a:bodyPr>
          <a:lstStyle/>
          <a:p>
            <a:pPr algn="l">
              <a:spcBef>
                <a:spcPts val="0"/>
              </a:spcBef>
              <a:spcAft>
                <a:spcPts val="600"/>
              </a:spcAft>
            </a:pPr>
            <a:r>
              <a:rPr lang="en-US" sz="1200" dirty="0">
                <a:solidFill>
                  <a:schemeClr val="bg1"/>
                </a:solidFill>
                <a:effectLst/>
                <a:latin typeface="Open Sans Light" pitchFamily="2" charset="0"/>
                <a:ea typeface="Open Sans Light" pitchFamily="2" charset="0"/>
                <a:cs typeface="Open Sans Light" pitchFamily="2" charset="0"/>
              </a:rPr>
              <a:t>Our coalition brings together professionals from various fields to coordinate efforts, raise awareness, and implement effective policies. </a:t>
            </a:r>
            <a:endParaRPr lang="en-US" sz="1200" dirty="0">
              <a:solidFill>
                <a:schemeClr val="bg1"/>
              </a:solidFill>
              <a:latin typeface="Open Sans Light" pitchFamily="2" charset="0"/>
              <a:ea typeface="Open Sans Light" pitchFamily="2" charset="0"/>
              <a:cs typeface="Open Sans Light" pitchFamily="2" charset="0"/>
            </a:endParaRPr>
          </a:p>
        </p:txBody>
      </p:sp>
      <p:pic>
        <p:nvPicPr>
          <p:cNvPr id="20" name="Graphic 19">
            <a:extLst>
              <a:ext uri="{FF2B5EF4-FFF2-40B4-BE49-F238E27FC236}">
                <a16:creationId xmlns:a16="http://schemas.microsoft.com/office/drawing/2014/main" id="{7EC9C1BC-00CA-7C2F-D3F4-7B49236E36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9820" y="1435276"/>
            <a:ext cx="1587500" cy="1308100"/>
          </a:xfrm>
          <a:prstGeom prst="rect">
            <a:avLst/>
          </a:prstGeom>
        </p:spPr>
      </p:pic>
      <p:pic>
        <p:nvPicPr>
          <p:cNvPr id="51" name="Picture 50" descr="A blue and yellow badge with yellow text&#10;&#10;Description automatically generated">
            <a:extLst>
              <a:ext uri="{FF2B5EF4-FFF2-40B4-BE49-F238E27FC236}">
                <a16:creationId xmlns:a16="http://schemas.microsoft.com/office/drawing/2014/main" id="{D0F01222-FE78-B1FA-9027-F42E659153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44334" y="3003111"/>
            <a:ext cx="1339291" cy="1339291"/>
          </a:xfrm>
          <a:prstGeom prst="rect">
            <a:avLst/>
          </a:prstGeom>
        </p:spPr>
      </p:pic>
      <p:pic>
        <p:nvPicPr>
          <p:cNvPr id="53" name="Graphic 52">
            <a:extLst>
              <a:ext uri="{FF2B5EF4-FFF2-40B4-BE49-F238E27FC236}">
                <a16:creationId xmlns:a16="http://schemas.microsoft.com/office/drawing/2014/main" id="{4A2DCD4F-88D4-EAF6-F937-01015293DB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66149" y="1598028"/>
            <a:ext cx="2534705" cy="959743"/>
          </a:xfrm>
          <a:prstGeom prst="rect">
            <a:avLst/>
          </a:prstGeom>
        </p:spPr>
      </p:pic>
      <p:pic>
        <p:nvPicPr>
          <p:cNvPr id="55" name="Picture 54" descr="A blue and black logo&#10;&#10;Description automatically generated">
            <a:extLst>
              <a:ext uri="{FF2B5EF4-FFF2-40B4-BE49-F238E27FC236}">
                <a16:creationId xmlns:a16="http://schemas.microsoft.com/office/drawing/2014/main" id="{687F9E11-62C9-86E5-ABB5-6E51B94245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3169235"/>
            <a:ext cx="2012939" cy="945390"/>
          </a:xfrm>
          <a:prstGeom prst="rect">
            <a:avLst/>
          </a:prstGeom>
        </p:spPr>
      </p:pic>
      <p:pic>
        <p:nvPicPr>
          <p:cNvPr id="57" name="Picture 56" descr="A black square with a yellow logo&#10;&#10;Description automatically generated">
            <a:extLst>
              <a:ext uri="{FF2B5EF4-FFF2-40B4-BE49-F238E27FC236}">
                <a16:creationId xmlns:a16="http://schemas.microsoft.com/office/drawing/2014/main" id="{103213EB-BBFD-00E9-5EFD-155EB1BE92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0419" y="4529700"/>
            <a:ext cx="1502617" cy="1462547"/>
          </a:xfrm>
          <a:prstGeom prst="rect">
            <a:avLst/>
          </a:prstGeom>
        </p:spPr>
      </p:pic>
      <p:pic>
        <p:nvPicPr>
          <p:cNvPr id="58" name="Picture 57">
            <a:extLst>
              <a:ext uri="{FF2B5EF4-FFF2-40B4-BE49-F238E27FC236}">
                <a16:creationId xmlns:a16="http://schemas.microsoft.com/office/drawing/2014/main" id="{3B833685-0EDC-12EB-8553-13284B2498CC}"/>
              </a:ext>
            </a:extLst>
          </p:cNvPr>
          <p:cNvPicPr>
            <a:picLocks noChangeAspect="1"/>
          </p:cNvPicPr>
          <p:nvPr/>
        </p:nvPicPr>
        <p:blipFill>
          <a:blip r:embed="rId14"/>
          <a:stretch>
            <a:fillRect/>
          </a:stretch>
        </p:blipFill>
        <p:spPr>
          <a:xfrm>
            <a:off x="8866780" y="4787743"/>
            <a:ext cx="3077995" cy="959744"/>
          </a:xfrm>
          <a:prstGeom prst="rect">
            <a:avLst/>
          </a:prstGeom>
        </p:spPr>
      </p:pic>
      <p:pic>
        <p:nvPicPr>
          <p:cNvPr id="1028" name="Picture 4" descr="VC Primary Logo">
            <a:extLst>
              <a:ext uri="{FF2B5EF4-FFF2-40B4-BE49-F238E27FC236}">
                <a16:creationId xmlns:a16="http://schemas.microsoft.com/office/drawing/2014/main" id="{30F1042D-7E2C-8881-82C9-C88A2ED495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24872" y="5184757"/>
            <a:ext cx="2534948" cy="388692"/>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8788EFBF-40AE-D0B2-EFC9-90A551907E5C}"/>
              </a:ext>
            </a:extLst>
          </p:cNvPr>
          <p:cNvGrpSpPr/>
          <p:nvPr/>
        </p:nvGrpSpPr>
        <p:grpSpPr>
          <a:xfrm>
            <a:off x="10865732" y="6168142"/>
            <a:ext cx="1337295" cy="578940"/>
            <a:chOff x="634231" y="-2897465"/>
            <a:chExt cx="1719496" cy="744402"/>
          </a:xfrm>
        </p:grpSpPr>
        <p:pic>
          <p:nvPicPr>
            <p:cNvPr id="60" name="Picture 59" descr="A black background with white text&#10;&#10;Description automatically generated">
              <a:extLst>
                <a:ext uri="{FF2B5EF4-FFF2-40B4-BE49-F238E27FC236}">
                  <a16:creationId xmlns:a16="http://schemas.microsoft.com/office/drawing/2014/main" id="{6D66EDF8-BB91-B80D-5BAF-58AE2BB206E7}"/>
                </a:ext>
              </a:extLst>
            </p:cNvPr>
            <p:cNvPicPr>
              <a:picLocks noChangeAspect="1"/>
            </p:cNvPicPr>
            <p:nvPr/>
          </p:nvPicPr>
          <p:blipFill>
            <a:blip r:embed="rId16" cstate="screen">
              <a:extLst>
                <a:ext uri="{28A0092B-C50C-407E-A947-70E740481C1C}">
                  <a14:useLocalDpi xmlns:a14="http://schemas.microsoft.com/office/drawing/2010/main"/>
                </a:ext>
              </a:extLst>
            </a:blip>
            <a:srcRect l="79794" t="32191" b="27217"/>
            <a:stretch/>
          </p:blipFill>
          <p:spPr>
            <a:xfrm>
              <a:off x="1670305" y="-2897465"/>
              <a:ext cx="683422" cy="744402"/>
            </a:xfrm>
            <a:prstGeom prst="rect">
              <a:avLst/>
            </a:prstGeom>
          </p:spPr>
        </p:pic>
        <p:pic>
          <p:nvPicPr>
            <p:cNvPr id="61" name="Picture 60" descr="A black background with white text&#10;&#10;Description automatically generated">
              <a:extLst>
                <a:ext uri="{FF2B5EF4-FFF2-40B4-BE49-F238E27FC236}">
                  <a16:creationId xmlns:a16="http://schemas.microsoft.com/office/drawing/2014/main" id="{FCD625CD-237E-0CAD-31BA-30C7D834691E}"/>
                </a:ext>
              </a:extLst>
            </p:cNvPr>
            <p:cNvPicPr>
              <a:picLocks noChangeAspect="1"/>
            </p:cNvPicPr>
            <p:nvPr/>
          </p:nvPicPr>
          <p:blipFill>
            <a:blip r:embed="rId17" cstate="screen">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rcRect l="49160" t="32191" r="20206" b="40903"/>
            <a:stretch/>
          </p:blipFill>
          <p:spPr>
            <a:xfrm>
              <a:off x="634231" y="-2897465"/>
              <a:ext cx="1036074" cy="493406"/>
            </a:xfrm>
            <a:prstGeom prst="rect">
              <a:avLst/>
            </a:prstGeom>
          </p:spPr>
        </p:pic>
      </p:grpSp>
    </p:spTree>
    <p:extLst>
      <p:ext uri="{BB962C8B-B14F-4D97-AF65-F5344CB8AC3E}">
        <p14:creationId xmlns:p14="http://schemas.microsoft.com/office/powerpoint/2010/main" val="178815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569 -0.81134 L -0.43281 0.7875 " pathEditMode="relative" rAng="0" ptsTypes="AA">
                                      <p:cBhvr>
                                        <p:cTn id="6" dur="2000" spd="-100000" fill="hold"/>
                                        <p:tgtEl>
                                          <p:spTgt spid="9"/>
                                        </p:tgtEl>
                                        <p:attrNameLst>
                                          <p:attrName>ppt_x</p:attrName>
                                          <p:attrName>ppt_y</p:attrName>
                                        </p:attrNameLst>
                                      </p:cBhvr>
                                      <p:rCtr x="-39479" y="79931"/>
                                    </p:animMotion>
                                  </p:childTnLst>
                                </p:cTn>
                              </p:par>
                              <p:par>
                                <p:cTn id="7" presetID="42" presetClass="path" presetSubtype="0" accel="50000" decel="50000" fill="hold" nodeType="withEffect">
                                  <p:stCondLst>
                                    <p:cond delay="500"/>
                                  </p:stCondLst>
                                  <p:childTnLst>
                                    <p:animMotion origin="layout" path="M 0.35781 -0.81459 L -0.33841 0.61643 " pathEditMode="relative" rAng="0" ptsTypes="AA">
                                      <p:cBhvr>
                                        <p:cTn id="8" dur="2000" spd="-100000" fill="hold"/>
                                        <p:tgtEl>
                                          <p:spTgt spid="10"/>
                                        </p:tgtEl>
                                        <p:attrNameLst>
                                          <p:attrName>ppt_x</p:attrName>
                                          <p:attrName>ppt_y</p:attrName>
                                        </p:attrNameLst>
                                      </p:cBhvr>
                                      <p:rCtr x="-34818" y="71551"/>
                                    </p:animMotion>
                                  </p:childTnLst>
                                </p:cTn>
                              </p:par>
                              <p:par>
                                <p:cTn id="9" presetID="22" presetClass="entr" presetSubtype="4"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2000"/>
                                        <p:tgtEl>
                                          <p:spTgt spid="4"/>
                                        </p:tgtEl>
                                      </p:cBhvr>
                                    </p:animEffect>
                                  </p:childTnLst>
                                </p:cTn>
                              </p:par>
                              <p:par>
                                <p:cTn id="12" presetID="42" presetClass="path" presetSubtype="0" decel="50000" fill="hold" nodeType="withEffect">
                                  <p:stCondLst>
                                    <p:cond delay="750"/>
                                  </p:stCondLst>
                                  <p:childTnLst>
                                    <p:animMotion origin="layout" path="M 0.35872 -0.80972 L -0.21146 0.39514 " pathEditMode="relative" rAng="0" ptsTypes="AA">
                                      <p:cBhvr>
                                        <p:cTn id="13" dur="2000" spd="-100000" fill="hold"/>
                                        <p:tgtEl>
                                          <p:spTgt spid="14"/>
                                        </p:tgtEl>
                                        <p:attrNameLst>
                                          <p:attrName>ppt_x</p:attrName>
                                          <p:attrName>ppt_y</p:attrName>
                                        </p:attrNameLst>
                                      </p:cBhvr>
                                      <p:rCtr x="-28516" y="60231"/>
                                    </p:animMotion>
                                  </p:childTnLst>
                                </p:cTn>
                              </p:par>
                              <p:par>
                                <p:cTn id="14" presetID="42" presetClass="path" presetSubtype="0" decel="50000" fill="hold" nodeType="withEffect">
                                  <p:stCondLst>
                                    <p:cond delay="1000"/>
                                  </p:stCondLst>
                                  <p:childTnLst>
                                    <p:animMotion origin="layout" path="M 0.35781 -0.81297 L -0.22721 0.42338 " pathEditMode="relative" rAng="0" ptsTypes="AA">
                                      <p:cBhvr>
                                        <p:cTn id="15" dur="2000" spd="-100000" fill="hold"/>
                                        <p:tgtEl>
                                          <p:spTgt spid="11"/>
                                        </p:tgtEl>
                                        <p:attrNameLst>
                                          <p:attrName>ppt_x</p:attrName>
                                          <p:attrName>ppt_y</p:attrName>
                                        </p:attrNameLst>
                                      </p:cBhvr>
                                      <p:rCtr x="-29258" y="61806"/>
                                    </p:animMotion>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1000"/>
                                        <p:tgtEl>
                                          <p:spTgt spid="55"/>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1000"/>
                                        <p:tgtEl>
                                          <p:spTgt spid="51"/>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1000"/>
                                        <p:tgtEl>
                                          <p:spTgt spid="1028"/>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1000"/>
                                        <p:tgtEl>
                                          <p:spTgt spid="57"/>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974F4-F8D3-AFBA-8AAB-DE3B39B91134}"/>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EB223217-FEFF-C9B1-45B8-13AA8E1C95A1}"/>
              </a:ext>
            </a:extLst>
          </p:cNvPr>
          <p:cNvGrpSpPr/>
          <p:nvPr/>
        </p:nvGrpSpPr>
        <p:grpSpPr>
          <a:xfrm>
            <a:off x="7875439" y="-1816838"/>
            <a:ext cx="10611263" cy="15825054"/>
            <a:chOff x="7875439" y="-1816838"/>
            <a:chExt cx="10611263" cy="15825054"/>
          </a:xfrm>
        </p:grpSpPr>
        <p:sp>
          <p:nvSpPr>
            <p:cNvPr id="10" name="Rectangle 9">
              <a:extLst>
                <a:ext uri="{FF2B5EF4-FFF2-40B4-BE49-F238E27FC236}">
                  <a16:creationId xmlns:a16="http://schemas.microsoft.com/office/drawing/2014/main" id="{1E994B29-4E8F-8095-0D94-29CE31E5FFA5}"/>
                </a:ext>
              </a:extLst>
            </p:cNvPr>
            <p:cNvSpPr/>
            <p:nvPr/>
          </p:nvSpPr>
          <p:spPr>
            <a:xfrm rot="2693483">
              <a:off x="7875439" y="-1816838"/>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5" name="Rectangle 14">
              <a:extLst>
                <a:ext uri="{FF2B5EF4-FFF2-40B4-BE49-F238E27FC236}">
                  <a16:creationId xmlns:a16="http://schemas.microsoft.com/office/drawing/2014/main" id="{6F7942FF-8402-2C4C-8149-6E9C27643F50}"/>
                </a:ext>
              </a:extLst>
            </p:cNvPr>
            <p:cNvSpPr/>
            <p:nvPr/>
          </p:nvSpPr>
          <p:spPr>
            <a:xfrm rot="2693483">
              <a:off x="8586740" y="-144259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6" name="Rectangle 15">
              <a:extLst>
                <a:ext uri="{FF2B5EF4-FFF2-40B4-BE49-F238E27FC236}">
                  <a16:creationId xmlns:a16="http://schemas.microsoft.com/office/drawing/2014/main" id="{2A3AE5A4-EF37-0F3C-8B58-CAFE0FA7AC1D}"/>
                </a:ext>
              </a:extLst>
            </p:cNvPr>
            <p:cNvSpPr/>
            <p:nvPr/>
          </p:nvSpPr>
          <p:spPr>
            <a:xfrm rot="2693483">
              <a:off x="8808657" y="-1170424"/>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17" name="Rectangle 16">
              <a:extLst>
                <a:ext uri="{FF2B5EF4-FFF2-40B4-BE49-F238E27FC236}">
                  <a16:creationId xmlns:a16="http://schemas.microsoft.com/office/drawing/2014/main" id="{78E27AEA-2E53-872C-24C7-037273A09C68}"/>
                </a:ext>
              </a:extLst>
            </p:cNvPr>
            <p:cNvSpPr/>
            <p:nvPr/>
          </p:nvSpPr>
          <p:spPr>
            <a:xfrm rot="2693483">
              <a:off x="8612875" y="-132431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grpSp>
      <p:sp>
        <p:nvSpPr>
          <p:cNvPr id="2" name="TextBox 1">
            <a:extLst>
              <a:ext uri="{FF2B5EF4-FFF2-40B4-BE49-F238E27FC236}">
                <a16:creationId xmlns:a16="http://schemas.microsoft.com/office/drawing/2014/main" id="{DBEFF793-DEC8-C358-FD11-837588A8E50E}"/>
              </a:ext>
            </a:extLst>
          </p:cNvPr>
          <p:cNvSpPr txBox="1"/>
          <p:nvPr/>
        </p:nvSpPr>
        <p:spPr>
          <a:xfrm>
            <a:off x="468607" y="3023724"/>
            <a:ext cx="5336584" cy="307777"/>
          </a:xfrm>
          <a:prstGeom prst="rect">
            <a:avLst/>
          </a:prstGeom>
          <a:noFill/>
        </p:spPr>
        <p:txBody>
          <a:bodyPr wrap="square" lIns="0" tIns="0" rIns="0" bIns="0" rtlCol="0">
            <a:spAutoFit/>
          </a:bodyPr>
          <a:lstStyle/>
          <a:p>
            <a:pPr>
              <a:spcBef>
                <a:spcPts val="600"/>
              </a:spcBef>
              <a:spcAft>
                <a:spcPts val="600"/>
              </a:spcAft>
            </a:pPr>
            <a:r>
              <a:rPr lang="en-US" sz="2000" b="1" dirty="0">
                <a:solidFill>
                  <a:srgbClr val="1EAFBE"/>
                </a:solidFill>
                <a:effectLst/>
                <a:latin typeface="Open Sans Extrabold" pitchFamily="2" charset="0"/>
                <a:ea typeface="Open Sans Extrabold" pitchFamily="2" charset="0"/>
                <a:cs typeface="Open Sans Extrabold" pitchFamily="2" charset="0"/>
              </a:rPr>
              <a:t>Prevention and Education</a:t>
            </a:r>
          </a:p>
        </p:txBody>
      </p:sp>
      <p:sp>
        <p:nvSpPr>
          <p:cNvPr id="7" name="TextBox 6">
            <a:extLst>
              <a:ext uri="{FF2B5EF4-FFF2-40B4-BE49-F238E27FC236}">
                <a16:creationId xmlns:a16="http://schemas.microsoft.com/office/drawing/2014/main" id="{5505B5A6-454C-C1A2-5F07-AAD1605D9F67}"/>
              </a:ext>
            </a:extLst>
          </p:cNvPr>
          <p:cNvSpPr txBox="1"/>
          <p:nvPr/>
        </p:nvSpPr>
        <p:spPr>
          <a:xfrm>
            <a:off x="468608" y="3644925"/>
            <a:ext cx="5336583" cy="307777"/>
          </a:xfrm>
          <a:prstGeom prst="rect">
            <a:avLst/>
          </a:prstGeom>
          <a:noFill/>
        </p:spPr>
        <p:txBody>
          <a:bodyPr wrap="square" lIns="0" tIns="0" rIns="0" bIns="0" rtlCol="0">
            <a:spAutoFit/>
          </a:bodyPr>
          <a:lstStyle/>
          <a:p>
            <a:pPr>
              <a:spcBef>
                <a:spcPts val="600"/>
              </a:spcBef>
              <a:spcAft>
                <a:spcPts val="600"/>
              </a:spcAft>
            </a:pPr>
            <a:r>
              <a:rPr lang="en-US" sz="2000" b="1" dirty="0">
                <a:solidFill>
                  <a:srgbClr val="1EAFBE"/>
                </a:solidFill>
                <a:effectLst/>
                <a:latin typeface="Open Sans Extrabold" pitchFamily="2" charset="0"/>
                <a:ea typeface="Open Sans Extrabold" pitchFamily="2" charset="0"/>
                <a:cs typeface="Open Sans Extrabold" pitchFamily="2" charset="0"/>
              </a:rPr>
              <a:t>Victim Support and Rehabilitation</a:t>
            </a:r>
          </a:p>
        </p:txBody>
      </p:sp>
      <p:sp>
        <p:nvSpPr>
          <p:cNvPr id="8" name="TextBox 7">
            <a:extLst>
              <a:ext uri="{FF2B5EF4-FFF2-40B4-BE49-F238E27FC236}">
                <a16:creationId xmlns:a16="http://schemas.microsoft.com/office/drawing/2014/main" id="{9EC92DC5-2BA8-D1D3-FE78-06C59C2DA752}"/>
              </a:ext>
            </a:extLst>
          </p:cNvPr>
          <p:cNvSpPr txBox="1"/>
          <p:nvPr/>
        </p:nvSpPr>
        <p:spPr>
          <a:xfrm>
            <a:off x="468607" y="4266126"/>
            <a:ext cx="6156388" cy="615553"/>
          </a:xfrm>
          <a:prstGeom prst="rect">
            <a:avLst/>
          </a:prstGeom>
          <a:noFill/>
        </p:spPr>
        <p:txBody>
          <a:bodyPr wrap="square" lIns="0" tIns="0" rIns="0" bIns="0" rtlCol="0">
            <a:spAutoFit/>
          </a:bodyPr>
          <a:lstStyle/>
          <a:p>
            <a:r>
              <a:rPr lang="en-US" sz="2000" b="1" dirty="0">
                <a:solidFill>
                  <a:srgbClr val="1EAFBE"/>
                </a:solidFill>
                <a:effectLst/>
                <a:latin typeface="Open Sans Extrabold" pitchFamily="2" charset="0"/>
                <a:ea typeface="Open Sans Extrabold" pitchFamily="2" charset="0"/>
                <a:cs typeface="Open Sans Extrabold" pitchFamily="2" charset="0"/>
              </a:rPr>
              <a:t>Law Enforcement and </a:t>
            </a:r>
          </a:p>
          <a:p>
            <a:r>
              <a:rPr lang="en-US" sz="2000" b="1" dirty="0">
                <a:solidFill>
                  <a:srgbClr val="1EAFBE"/>
                </a:solidFill>
                <a:effectLst/>
                <a:latin typeface="Open Sans Extrabold" pitchFamily="2" charset="0"/>
                <a:ea typeface="Open Sans Extrabold" pitchFamily="2" charset="0"/>
                <a:cs typeface="Open Sans Extrabold" pitchFamily="2" charset="0"/>
              </a:rPr>
              <a:t>Prosecution Enhancement</a:t>
            </a:r>
            <a:endParaRPr lang="en-US" sz="2000" dirty="0">
              <a:solidFill>
                <a:schemeClr val="bg1"/>
              </a:solidFill>
              <a:latin typeface="Open Sans Light" pitchFamily="2" charset="0"/>
              <a:ea typeface="Open Sans Light" pitchFamily="2" charset="0"/>
              <a:cs typeface="Open Sans Light" pitchFamily="2" charset="0"/>
            </a:endParaRPr>
          </a:p>
        </p:txBody>
      </p:sp>
      <p:sp>
        <p:nvSpPr>
          <p:cNvPr id="9" name="TextBox 8">
            <a:extLst>
              <a:ext uri="{FF2B5EF4-FFF2-40B4-BE49-F238E27FC236}">
                <a16:creationId xmlns:a16="http://schemas.microsoft.com/office/drawing/2014/main" id="{E0799017-866D-09EA-05C3-96FB26899F0D}"/>
              </a:ext>
            </a:extLst>
          </p:cNvPr>
          <p:cNvSpPr txBox="1"/>
          <p:nvPr/>
        </p:nvSpPr>
        <p:spPr>
          <a:xfrm>
            <a:off x="468607" y="5195103"/>
            <a:ext cx="4977414" cy="307777"/>
          </a:xfrm>
          <a:prstGeom prst="rect">
            <a:avLst/>
          </a:prstGeom>
          <a:noFill/>
        </p:spPr>
        <p:txBody>
          <a:bodyPr wrap="square" lIns="0" tIns="0" rIns="0" bIns="0" rtlCol="0">
            <a:spAutoFit/>
          </a:bodyPr>
          <a:lstStyle/>
          <a:p>
            <a:pPr>
              <a:spcBef>
                <a:spcPts val="600"/>
              </a:spcBef>
              <a:spcAft>
                <a:spcPts val="600"/>
              </a:spcAft>
            </a:pPr>
            <a:r>
              <a:rPr lang="en-US" sz="2000" b="1" dirty="0">
                <a:solidFill>
                  <a:srgbClr val="1EAFBE"/>
                </a:solidFill>
                <a:effectLst/>
                <a:latin typeface="Open Sans Extrabold" pitchFamily="2" charset="0"/>
                <a:ea typeface="Open Sans Extrabold" pitchFamily="2" charset="0"/>
                <a:cs typeface="Open Sans Extrabold" pitchFamily="2" charset="0"/>
              </a:rPr>
              <a:t>Community Awareness</a:t>
            </a:r>
            <a:endParaRPr lang="en-US" sz="2000" dirty="0">
              <a:solidFill>
                <a:schemeClr val="bg1"/>
              </a:solidFill>
              <a:latin typeface="Open Sans Light" pitchFamily="2" charset="0"/>
              <a:ea typeface="Open Sans Light" pitchFamily="2" charset="0"/>
              <a:cs typeface="Open Sans Light" pitchFamily="2" charset="0"/>
            </a:endParaRPr>
          </a:p>
        </p:txBody>
      </p:sp>
      <p:pic>
        <p:nvPicPr>
          <p:cNvPr id="14" name="Picture 13" descr="A person pointing at a book&#10;&#10;Description automatically generated">
            <a:extLst>
              <a:ext uri="{FF2B5EF4-FFF2-40B4-BE49-F238E27FC236}">
                <a16:creationId xmlns:a16="http://schemas.microsoft.com/office/drawing/2014/main" id="{FEE3757E-F278-F182-499C-B0AB7F0148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5497" y="1687370"/>
            <a:ext cx="6337896" cy="4225264"/>
          </a:xfrm>
          <a:prstGeom prst="rect">
            <a:avLst/>
          </a:prstGeom>
        </p:spPr>
      </p:pic>
      <p:pic>
        <p:nvPicPr>
          <p:cNvPr id="4" name="Picture 3" descr="A orange star on a black background&#10;&#10;Description automatically generated">
            <a:extLst>
              <a:ext uri="{FF2B5EF4-FFF2-40B4-BE49-F238E27FC236}">
                <a16:creationId xmlns:a16="http://schemas.microsoft.com/office/drawing/2014/main" id="{314931B9-302E-848B-D2E2-540FEB3E2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07" y="10192054"/>
            <a:ext cx="4616118" cy="2727305"/>
          </a:xfrm>
          <a:prstGeom prst="rect">
            <a:avLst/>
          </a:prstGeom>
        </p:spPr>
      </p:pic>
      <p:pic>
        <p:nvPicPr>
          <p:cNvPr id="6" name="Picture 5" descr="A blue star on a black background&#10;&#10;Description automatically generated">
            <a:extLst>
              <a:ext uri="{FF2B5EF4-FFF2-40B4-BE49-F238E27FC236}">
                <a16:creationId xmlns:a16="http://schemas.microsoft.com/office/drawing/2014/main" id="{AC0BB862-1A11-BE1E-67F1-E47B904D9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607" y="10192054"/>
            <a:ext cx="4616118" cy="2727305"/>
          </a:xfrm>
          <a:prstGeom prst="rect">
            <a:avLst/>
          </a:prstGeom>
        </p:spPr>
      </p:pic>
      <p:pic>
        <p:nvPicPr>
          <p:cNvPr id="12" name="Picture 11" descr="A yellow star on a black background&#10;&#10;Description automatically generated">
            <a:extLst>
              <a:ext uri="{FF2B5EF4-FFF2-40B4-BE49-F238E27FC236}">
                <a16:creationId xmlns:a16="http://schemas.microsoft.com/office/drawing/2014/main" id="{996B9547-B149-3DC6-D097-20B5556C2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07" y="10192054"/>
            <a:ext cx="4616118" cy="2727305"/>
          </a:xfrm>
          <a:prstGeom prst="rect">
            <a:avLst/>
          </a:prstGeom>
        </p:spPr>
      </p:pic>
      <p:pic>
        <p:nvPicPr>
          <p:cNvPr id="13" name="Picture 12" descr="A blue star on a black background&#10;&#10;Description automatically generated">
            <a:extLst>
              <a:ext uri="{FF2B5EF4-FFF2-40B4-BE49-F238E27FC236}">
                <a16:creationId xmlns:a16="http://schemas.microsoft.com/office/drawing/2014/main" id="{15693138-8272-D4CC-73FE-F1CA4D84FE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607" y="10192054"/>
            <a:ext cx="4616118" cy="2727305"/>
          </a:xfrm>
          <a:prstGeom prst="rect">
            <a:avLst/>
          </a:prstGeom>
        </p:spPr>
      </p:pic>
      <p:sp>
        <p:nvSpPr>
          <p:cNvPr id="11" name="TextBox 10">
            <a:extLst>
              <a:ext uri="{FF2B5EF4-FFF2-40B4-BE49-F238E27FC236}">
                <a16:creationId xmlns:a16="http://schemas.microsoft.com/office/drawing/2014/main" id="{5D39BD45-CE74-FBAF-CBFC-1BC02A6FCA9B}"/>
              </a:ext>
            </a:extLst>
          </p:cNvPr>
          <p:cNvSpPr txBox="1"/>
          <p:nvPr/>
        </p:nvSpPr>
        <p:spPr>
          <a:xfrm>
            <a:off x="493072" y="1010262"/>
            <a:ext cx="3978580" cy="1354217"/>
          </a:xfrm>
          <a:prstGeom prst="rect">
            <a:avLst/>
          </a:prstGeom>
          <a:noFill/>
        </p:spPr>
        <p:txBody>
          <a:bodyPr wrap="square" lIns="0" tIns="0" rIns="0" bIns="0" rtlCol="0" anchor="t">
            <a:spAutoFit/>
          </a:bodyPr>
          <a:lstStyle/>
          <a:p>
            <a:pPr>
              <a:spcBef>
                <a:spcPts val="0"/>
              </a:spcBef>
              <a:spcAft>
                <a:spcPts val="600"/>
              </a:spcAft>
            </a:pPr>
            <a:r>
              <a:rPr lang="en-US" sz="4400" b="1" dirty="0">
                <a:solidFill>
                  <a:srgbClr val="F7A607"/>
                </a:solidFill>
                <a:latin typeface="Open Sans Light" pitchFamily="2" charset="0"/>
                <a:ea typeface="Open Sans Light" pitchFamily="2" charset="0"/>
                <a:cs typeface="Open Sans Light" pitchFamily="2" charset="0"/>
              </a:rPr>
              <a:t>Objective and Programs</a:t>
            </a:r>
          </a:p>
        </p:txBody>
      </p:sp>
      <p:pic>
        <p:nvPicPr>
          <p:cNvPr id="19" name="Picture 18">
            <a:extLst>
              <a:ext uri="{FF2B5EF4-FFF2-40B4-BE49-F238E27FC236}">
                <a16:creationId xmlns:a16="http://schemas.microsoft.com/office/drawing/2014/main" id="{7D8D8DF8-EB09-2D50-C281-238557ADEDD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916862" y="835015"/>
            <a:ext cx="3513896" cy="2342597"/>
          </a:xfrm>
          <a:prstGeom prst="rect">
            <a:avLst/>
          </a:prstGeom>
        </p:spPr>
      </p:pic>
      <p:grpSp>
        <p:nvGrpSpPr>
          <p:cNvPr id="20" name="Group 19">
            <a:extLst>
              <a:ext uri="{FF2B5EF4-FFF2-40B4-BE49-F238E27FC236}">
                <a16:creationId xmlns:a16="http://schemas.microsoft.com/office/drawing/2014/main" id="{39C047F3-D352-4B31-5CB0-B68D7AF5D5C1}"/>
              </a:ext>
            </a:extLst>
          </p:cNvPr>
          <p:cNvGrpSpPr/>
          <p:nvPr/>
        </p:nvGrpSpPr>
        <p:grpSpPr>
          <a:xfrm>
            <a:off x="10865732" y="6168142"/>
            <a:ext cx="1337295" cy="578940"/>
            <a:chOff x="634231" y="-2897465"/>
            <a:chExt cx="1719496" cy="744402"/>
          </a:xfrm>
        </p:grpSpPr>
        <p:pic>
          <p:nvPicPr>
            <p:cNvPr id="21" name="Picture 20" descr="A black background with white text&#10;&#10;Description automatically generated">
              <a:extLst>
                <a:ext uri="{FF2B5EF4-FFF2-40B4-BE49-F238E27FC236}">
                  <a16:creationId xmlns:a16="http://schemas.microsoft.com/office/drawing/2014/main" id="{F8CAB5EA-0D97-F87A-B994-5676BB156008}"/>
                </a:ext>
              </a:extLst>
            </p:cNvPr>
            <p:cNvPicPr>
              <a:picLocks noChangeAspect="1"/>
            </p:cNvPicPr>
            <p:nvPr/>
          </p:nvPicPr>
          <p:blipFill>
            <a:blip r:embed="rId9" cstate="screen">
              <a:extLst>
                <a:ext uri="{28A0092B-C50C-407E-A947-70E740481C1C}">
                  <a14:useLocalDpi xmlns:a14="http://schemas.microsoft.com/office/drawing/2010/main"/>
                </a:ext>
              </a:extLst>
            </a:blip>
            <a:srcRect l="79794" t="32191" b="27217"/>
            <a:stretch/>
          </p:blipFill>
          <p:spPr>
            <a:xfrm>
              <a:off x="1670305" y="-2897465"/>
              <a:ext cx="683422" cy="744402"/>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A388AAAB-0F53-F5A4-288C-EEF553C6F8B2}"/>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l="49160" t="32191" r="20206" b="40903"/>
            <a:stretch/>
          </p:blipFill>
          <p:spPr>
            <a:xfrm>
              <a:off x="634231" y="-2897465"/>
              <a:ext cx="1036074" cy="493406"/>
            </a:xfrm>
            <a:prstGeom prst="rect">
              <a:avLst/>
            </a:prstGeom>
          </p:spPr>
        </p:pic>
      </p:grpSp>
    </p:spTree>
    <p:extLst>
      <p:ext uri="{BB962C8B-B14F-4D97-AF65-F5344CB8AC3E}">
        <p14:creationId xmlns:p14="http://schemas.microsoft.com/office/powerpoint/2010/main" val="415919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42" presetClass="path" presetSubtype="0" accel="50000" decel="50000" fill="hold" nodeType="withEffect">
                                  <p:stCondLst>
                                    <p:cond delay="0"/>
                                  </p:stCondLst>
                                  <p:childTnLst>
                                    <p:animMotion origin="layout" path="M 0.35691 -0.81134 L -0.43281 0.7875 " pathEditMode="relative" rAng="0" ptsTypes="AA">
                                      <p:cBhvr>
                                        <p:cTn id="9" dur="2000" spd="-100000" fill="hold"/>
                                        <p:tgtEl>
                                          <p:spTgt spid="4"/>
                                        </p:tgtEl>
                                        <p:attrNameLst>
                                          <p:attrName>ppt_x</p:attrName>
                                          <p:attrName>ppt_y</p:attrName>
                                        </p:attrNameLst>
                                      </p:cBhvr>
                                      <p:rCtr x="-39492" y="79931"/>
                                    </p:animMotion>
                                  </p:childTnLst>
                                </p:cTn>
                              </p:par>
                              <p:par>
                                <p:cTn id="10" presetID="42" presetClass="path" presetSubtype="0" accel="50000" decel="50000" fill="hold" nodeType="withEffect">
                                  <p:stCondLst>
                                    <p:cond delay="500"/>
                                  </p:stCondLst>
                                  <p:childTnLst>
                                    <p:animMotion origin="layout" path="M 0.35782 -0.81458 L -0.33841 0.61644 " pathEditMode="relative" rAng="0" ptsTypes="AA">
                                      <p:cBhvr>
                                        <p:cTn id="11" dur="2000" spd="-100000" fill="hold"/>
                                        <p:tgtEl>
                                          <p:spTgt spid="6"/>
                                        </p:tgtEl>
                                        <p:attrNameLst>
                                          <p:attrName>ppt_x</p:attrName>
                                          <p:attrName>ppt_y</p:attrName>
                                        </p:attrNameLst>
                                      </p:cBhvr>
                                      <p:rCtr x="-34818" y="71551"/>
                                    </p:animMotion>
                                  </p:childTnLst>
                                </p:cTn>
                              </p:par>
                              <p:par>
                                <p:cTn id="12" presetID="42" presetClass="path" presetSubtype="0" decel="50000" fill="hold" nodeType="withEffect">
                                  <p:stCondLst>
                                    <p:cond delay="750"/>
                                  </p:stCondLst>
                                  <p:childTnLst>
                                    <p:animMotion origin="layout" path="M 0.35873 -0.80972 L -0.21145 0.39514 " pathEditMode="relative" rAng="0" ptsTypes="AA">
                                      <p:cBhvr>
                                        <p:cTn id="13" dur="2000" spd="-100000" fill="hold"/>
                                        <p:tgtEl>
                                          <p:spTgt spid="13"/>
                                        </p:tgtEl>
                                        <p:attrNameLst>
                                          <p:attrName>ppt_x</p:attrName>
                                          <p:attrName>ppt_y</p:attrName>
                                        </p:attrNameLst>
                                      </p:cBhvr>
                                      <p:rCtr x="-28516" y="60231"/>
                                    </p:animMotion>
                                  </p:childTnLst>
                                </p:cTn>
                              </p:par>
                              <p:par>
                                <p:cTn id="14" presetID="42" presetClass="path" presetSubtype="0" decel="50000" fill="hold" nodeType="withEffect">
                                  <p:stCondLst>
                                    <p:cond delay="1000"/>
                                  </p:stCondLst>
                                  <p:childTnLst>
                                    <p:animMotion origin="layout" path="M 0.35782 -0.81296 L -0.22721 0.42338 " pathEditMode="relative" rAng="0" ptsTypes="AA">
                                      <p:cBhvr>
                                        <p:cTn id="15" dur="2000" spd="-100000" fill="hold"/>
                                        <p:tgtEl>
                                          <p:spTgt spid="12"/>
                                        </p:tgtEl>
                                        <p:attrNameLst>
                                          <p:attrName>ppt_x</p:attrName>
                                          <p:attrName>ppt_y</p:attrName>
                                        </p:attrNameLst>
                                      </p:cBhvr>
                                      <p:rCtr x="-29258" y="61806"/>
                                    </p:animMotion>
                                  </p:childTnLst>
                                </p:cTn>
                              </p:par>
                              <p:par>
                                <p:cTn id="16" presetID="10" presetClass="entr" presetSubtype="0" fill="hold" nodeType="with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B06D7-DC56-8A30-D6A3-392136B3F3AF}"/>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667AACEA-F0A0-F5BE-995B-87B156262FDC}"/>
              </a:ext>
            </a:extLst>
          </p:cNvPr>
          <p:cNvGrpSpPr/>
          <p:nvPr/>
        </p:nvGrpSpPr>
        <p:grpSpPr>
          <a:xfrm>
            <a:off x="8922369" y="873888"/>
            <a:ext cx="10374783" cy="15450808"/>
            <a:chOff x="8111919" y="-1442592"/>
            <a:chExt cx="10374783" cy="15450808"/>
          </a:xfrm>
        </p:grpSpPr>
        <p:sp>
          <p:nvSpPr>
            <p:cNvPr id="21" name="Rectangle 20">
              <a:extLst>
                <a:ext uri="{FF2B5EF4-FFF2-40B4-BE49-F238E27FC236}">
                  <a16:creationId xmlns:a16="http://schemas.microsoft.com/office/drawing/2014/main" id="{C6185C78-B919-94CD-A6E9-FCEC1413F5E0}"/>
                </a:ext>
              </a:extLst>
            </p:cNvPr>
            <p:cNvSpPr/>
            <p:nvPr/>
          </p:nvSpPr>
          <p:spPr>
            <a:xfrm rot="2693483">
              <a:off x="8111919" y="-1247367"/>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22" name="Rectangle 21">
              <a:extLst>
                <a:ext uri="{FF2B5EF4-FFF2-40B4-BE49-F238E27FC236}">
                  <a16:creationId xmlns:a16="http://schemas.microsoft.com/office/drawing/2014/main" id="{BD21B62B-0C48-A983-2161-DD46484DA10F}"/>
                </a:ext>
              </a:extLst>
            </p:cNvPr>
            <p:cNvSpPr/>
            <p:nvPr/>
          </p:nvSpPr>
          <p:spPr>
            <a:xfrm rot="2693483">
              <a:off x="8586740" y="-144259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23" name="Rectangle 22">
              <a:extLst>
                <a:ext uri="{FF2B5EF4-FFF2-40B4-BE49-F238E27FC236}">
                  <a16:creationId xmlns:a16="http://schemas.microsoft.com/office/drawing/2014/main" id="{A8337F96-C81F-D7F5-CE15-E6EDFB3019A8}"/>
                </a:ext>
              </a:extLst>
            </p:cNvPr>
            <p:cNvSpPr/>
            <p:nvPr/>
          </p:nvSpPr>
          <p:spPr>
            <a:xfrm rot="2693483">
              <a:off x="8808657" y="-1170424"/>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sp>
          <p:nvSpPr>
            <p:cNvPr id="24" name="Rectangle 23">
              <a:extLst>
                <a:ext uri="{FF2B5EF4-FFF2-40B4-BE49-F238E27FC236}">
                  <a16:creationId xmlns:a16="http://schemas.microsoft.com/office/drawing/2014/main" id="{25FAA8BC-4E37-FD27-FB2B-09629397CB90}"/>
                </a:ext>
              </a:extLst>
            </p:cNvPr>
            <p:cNvSpPr/>
            <p:nvPr/>
          </p:nvSpPr>
          <p:spPr>
            <a:xfrm rot="2693483">
              <a:off x="8612875" y="-1324312"/>
              <a:ext cx="9678045" cy="1517864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endParaRPr lang="en-US" dirty="0">
                <a:solidFill>
                  <a:schemeClr val="tx1"/>
                </a:solidFill>
              </a:endParaRPr>
            </a:p>
          </p:txBody>
        </p:sp>
      </p:grpSp>
      <p:sp>
        <p:nvSpPr>
          <p:cNvPr id="3" name="TextBox 2">
            <a:extLst>
              <a:ext uri="{FF2B5EF4-FFF2-40B4-BE49-F238E27FC236}">
                <a16:creationId xmlns:a16="http://schemas.microsoft.com/office/drawing/2014/main" id="{28B18016-4807-974C-956A-E866E06BC370}"/>
              </a:ext>
            </a:extLst>
          </p:cNvPr>
          <p:cNvSpPr txBox="1"/>
          <p:nvPr/>
        </p:nvSpPr>
        <p:spPr>
          <a:xfrm>
            <a:off x="457200" y="977289"/>
            <a:ext cx="4670156" cy="677108"/>
          </a:xfrm>
          <a:prstGeom prst="rect">
            <a:avLst/>
          </a:prstGeom>
          <a:noFill/>
        </p:spPr>
        <p:txBody>
          <a:bodyPr wrap="square" lIns="0" tIns="0" rIns="0" bIns="0" rtlCol="0" anchor="ctr">
            <a:spAutoFit/>
          </a:bodyPr>
          <a:lstStyle/>
          <a:p>
            <a:pPr>
              <a:spcBef>
                <a:spcPts val="0"/>
              </a:spcBef>
              <a:spcAft>
                <a:spcPts val="600"/>
              </a:spcAft>
            </a:pPr>
            <a:r>
              <a:rPr lang="en-US" sz="4400" b="1" dirty="0">
                <a:solidFill>
                  <a:srgbClr val="F7A607"/>
                </a:solidFill>
                <a:latin typeface="Open Sans Light" pitchFamily="2" charset="0"/>
                <a:ea typeface="Open Sans Light" pitchFamily="2" charset="0"/>
                <a:cs typeface="Open Sans Light" pitchFamily="2" charset="0"/>
              </a:rPr>
              <a:t>Budget</a:t>
            </a:r>
          </a:p>
        </p:txBody>
      </p:sp>
      <p:sp>
        <p:nvSpPr>
          <p:cNvPr id="12" name="TextBox 11">
            <a:extLst>
              <a:ext uri="{FF2B5EF4-FFF2-40B4-BE49-F238E27FC236}">
                <a16:creationId xmlns:a16="http://schemas.microsoft.com/office/drawing/2014/main" id="{3EB79E47-8126-57B5-6419-34BE3DF39230}"/>
              </a:ext>
            </a:extLst>
          </p:cNvPr>
          <p:cNvSpPr txBox="1"/>
          <p:nvPr/>
        </p:nvSpPr>
        <p:spPr>
          <a:xfrm>
            <a:off x="763144" y="1754969"/>
            <a:ext cx="5165452" cy="984885"/>
          </a:xfrm>
          <a:prstGeom prst="rect">
            <a:avLst/>
          </a:prstGeom>
          <a:noFill/>
        </p:spPr>
        <p:txBody>
          <a:bodyPr wrap="square" lIns="0" tIns="0" rIns="0" bIns="0" rtlCol="0">
            <a:spAutoFit/>
          </a:bodyPr>
          <a:lstStyle/>
          <a:p>
            <a:pPr>
              <a:spcBef>
                <a:spcPts val="600"/>
              </a:spcBef>
            </a:pPr>
            <a:r>
              <a:rPr lang="en-US" dirty="0">
                <a:solidFill>
                  <a:schemeClr val="bg1"/>
                </a:solidFill>
                <a:effectLst/>
                <a:latin typeface="Open Sans Light" pitchFamily="2" charset="0"/>
                <a:ea typeface="Open Sans Light" pitchFamily="2" charset="0"/>
                <a:cs typeface="Open Sans Light" pitchFamily="2" charset="0"/>
              </a:rPr>
              <a:t>Applicant Name: </a:t>
            </a:r>
            <a:r>
              <a:rPr lang="en-US" b="1" dirty="0">
                <a:solidFill>
                  <a:srgbClr val="1EAFBE"/>
                </a:solidFill>
                <a:effectLst/>
                <a:latin typeface="Open Sans Light" pitchFamily="2" charset="0"/>
                <a:ea typeface="Open Sans Light" pitchFamily="2" charset="0"/>
                <a:cs typeface="Open Sans Light" pitchFamily="2" charset="0"/>
              </a:rPr>
              <a:t>Florida Rotary Districts</a:t>
            </a:r>
          </a:p>
          <a:p>
            <a:pPr>
              <a:spcBef>
                <a:spcPts val="600"/>
              </a:spcBef>
            </a:pPr>
            <a:r>
              <a:rPr lang="en-US" dirty="0">
                <a:solidFill>
                  <a:schemeClr val="bg1"/>
                </a:solidFill>
                <a:effectLst/>
                <a:latin typeface="Open Sans Light" pitchFamily="2" charset="0"/>
                <a:ea typeface="Open Sans Light" pitchFamily="2" charset="0"/>
                <a:cs typeface="Open Sans Light" pitchFamily="2" charset="0"/>
              </a:rPr>
              <a:t>Grant Amount Requested: </a:t>
            </a:r>
            <a:r>
              <a:rPr lang="en-US" b="1" dirty="0">
                <a:solidFill>
                  <a:srgbClr val="1EAFBE"/>
                </a:solidFill>
                <a:effectLst/>
                <a:latin typeface="Open Sans Light" pitchFamily="2" charset="0"/>
                <a:ea typeface="Open Sans Light" pitchFamily="2" charset="0"/>
                <a:cs typeface="Open Sans Light" pitchFamily="2" charset="0"/>
              </a:rPr>
              <a:t>$393,750</a:t>
            </a:r>
          </a:p>
          <a:p>
            <a:pPr>
              <a:spcBef>
                <a:spcPts val="600"/>
              </a:spcBef>
            </a:pPr>
            <a:r>
              <a:rPr lang="en-US" dirty="0">
                <a:solidFill>
                  <a:schemeClr val="bg1"/>
                </a:solidFill>
                <a:effectLst/>
                <a:latin typeface="Open Sans Light" pitchFamily="2" charset="0"/>
                <a:ea typeface="Open Sans Light" pitchFamily="2" charset="0"/>
                <a:cs typeface="Open Sans Light" pitchFamily="2" charset="0"/>
              </a:rPr>
              <a:t>Project Duration: </a:t>
            </a:r>
            <a:r>
              <a:rPr lang="en-US" b="1" dirty="0">
                <a:solidFill>
                  <a:srgbClr val="1EAFBE"/>
                </a:solidFill>
                <a:effectLst/>
                <a:latin typeface="Open Sans Light" pitchFamily="2" charset="0"/>
                <a:ea typeface="Open Sans Light" pitchFamily="2" charset="0"/>
                <a:cs typeface="Open Sans Light" pitchFamily="2" charset="0"/>
              </a:rPr>
              <a:t>36 months</a:t>
            </a:r>
            <a:endParaRPr lang="en-US" b="1" dirty="0">
              <a:solidFill>
                <a:srgbClr val="1EAFBE"/>
              </a:solidFill>
              <a:latin typeface="Open Sans Light" pitchFamily="2" charset="0"/>
              <a:ea typeface="Open Sans Light" pitchFamily="2" charset="0"/>
              <a:cs typeface="Open Sans Light" pitchFamily="2" charset="0"/>
            </a:endParaRPr>
          </a:p>
        </p:txBody>
      </p:sp>
      <p:sp>
        <p:nvSpPr>
          <p:cNvPr id="2" name="TextBox 1">
            <a:extLst>
              <a:ext uri="{FF2B5EF4-FFF2-40B4-BE49-F238E27FC236}">
                <a16:creationId xmlns:a16="http://schemas.microsoft.com/office/drawing/2014/main" id="{FADDE9F9-DFE2-526B-0779-F2CF9343F532}"/>
              </a:ext>
            </a:extLst>
          </p:cNvPr>
          <p:cNvSpPr txBox="1"/>
          <p:nvPr/>
        </p:nvSpPr>
        <p:spPr>
          <a:xfrm>
            <a:off x="1258440" y="3245198"/>
            <a:ext cx="4670156" cy="1338828"/>
          </a:xfrm>
          <a:prstGeom prst="rect">
            <a:avLst/>
          </a:prstGeom>
          <a:noFill/>
        </p:spPr>
        <p:txBody>
          <a:bodyPr wrap="square" lIns="0" tIns="0" rIns="0" bIns="0" rtlCol="0">
            <a:spAutoFit/>
          </a:bodyPr>
          <a:lstStyle/>
          <a:p>
            <a:pPr>
              <a:spcBef>
                <a:spcPts val="600"/>
              </a:spcBef>
              <a:spcAft>
                <a:spcPts val="600"/>
              </a:spcAft>
            </a:pPr>
            <a:r>
              <a:rPr lang="en-US" sz="1400" dirty="0">
                <a:solidFill>
                  <a:srgbClr val="F7A607"/>
                </a:solidFill>
                <a:effectLst/>
                <a:latin typeface="Open Sans ExtraBold" pitchFamily="2" charset="0"/>
                <a:ea typeface="Open Sans ExtraBold" pitchFamily="2" charset="0"/>
                <a:cs typeface="Open Sans ExtraBold" pitchFamily="2" charset="0"/>
              </a:rPr>
              <a:t>Awareness &amp; Outreach (35% =$131,250)</a:t>
            </a:r>
          </a:p>
          <a:p>
            <a:pPr marL="171450" indent="-171450">
              <a:spcBef>
                <a:spcPts val="600"/>
              </a:spcBef>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Digital Media Campaigns: $45,000</a:t>
            </a:r>
          </a:p>
          <a:p>
            <a:pPr marL="171450" indent="-171450">
              <a:spcBef>
                <a:spcPts val="600"/>
              </a:spcBef>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Public Service Announcements (PSAs): $45,750</a:t>
            </a:r>
          </a:p>
          <a:p>
            <a:pPr marL="171450" indent="-171450">
              <a:spcBef>
                <a:spcPts val="600"/>
              </a:spcBef>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Print &amp; Outdoor Advertising: $25,500</a:t>
            </a:r>
          </a:p>
          <a:p>
            <a:pPr marL="171450" indent="-171450">
              <a:spcBef>
                <a:spcPts val="600"/>
              </a:spcBef>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Website Development &amp; Maintenance: $15,000</a:t>
            </a:r>
            <a:endParaRPr lang="en-US" sz="1200" dirty="0">
              <a:solidFill>
                <a:schemeClr val="accent2"/>
              </a:solidFill>
              <a:latin typeface="Open Sans Light" pitchFamily="2" charset="0"/>
              <a:ea typeface="Open Sans Light" pitchFamily="2" charset="0"/>
              <a:cs typeface="Open Sans Light" pitchFamily="2" charset="0"/>
            </a:endParaRPr>
          </a:p>
        </p:txBody>
      </p:sp>
      <p:sp>
        <p:nvSpPr>
          <p:cNvPr id="5" name="TextBox 4">
            <a:extLst>
              <a:ext uri="{FF2B5EF4-FFF2-40B4-BE49-F238E27FC236}">
                <a16:creationId xmlns:a16="http://schemas.microsoft.com/office/drawing/2014/main" id="{E31DBFC4-8FAC-3864-EC67-1D00644E7E52}"/>
              </a:ext>
            </a:extLst>
          </p:cNvPr>
          <p:cNvSpPr txBox="1"/>
          <p:nvPr/>
        </p:nvSpPr>
        <p:spPr>
          <a:xfrm>
            <a:off x="1258440" y="4901258"/>
            <a:ext cx="4670156" cy="1338828"/>
          </a:xfrm>
          <a:prstGeom prst="rect">
            <a:avLst/>
          </a:prstGeom>
          <a:noFill/>
        </p:spPr>
        <p:txBody>
          <a:bodyPr wrap="square" lIns="0" tIns="0" rIns="0" bIns="0" rtlCol="0">
            <a:spAutoFit/>
          </a:bodyPr>
          <a:lstStyle/>
          <a:p>
            <a:pPr>
              <a:spcBef>
                <a:spcPts val="600"/>
              </a:spcBef>
              <a:spcAft>
                <a:spcPts val="600"/>
              </a:spcAft>
            </a:pPr>
            <a:r>
              <a:rPr lang="en-US" sz="1400" dirty="0">
                <a:solidFill>
                  <a:srgbClr val="F7A607"/>
                </a:solidFill>
                <a:effectLst/>
                <a:latin typeface="Open Sans ExtraBold" pitchFamily="2" charset="0"/>
                <a:ea typeface="Open Sans ExtraBold" pitchFamily="2" charset="0"/>
                <a:cs typeface="Open Sans ExtraBold" pitchFamily="2" charset="0"/>
              </a:rPr>
              <a:t>Prevention Programs (25% = $93,750)</a:t>
            </a:r>
          </a:p>
          <a:p>
            <a:pPr marL="171450" indent="-171450">
              <a:spcBef>
                <a:spcPts val="600"/>
              </a:spcBef>
              <a:buFont typeface="Arial" panose="020B0604020202020204" pitchFamily="34" charset="0"/>
              <a:buChar char="•"/>
            </a:pPr>
            <a:r>
              <a:rPr lang="en-US" sz="1200" dirty="0">
                <a:solidFill>
                  <a:schemeClr val="bg1"/>
                </a:solidFill>
                <a:latin typeface="Open Sans Light" pitchFamily="2" charset="0"/>
                <a:ea typeface="Open Sans Light" pitchFamily="2" charset="0"/>
                <a:cs typeface="Open Sans Light" pitchFamily="2" charset="0"/>
              </a:rPr>
              <a:t>Educational Workshops &amp; Training: $43,750</a:t>
            </a:r>
          </a:p>
          <a:p>
            <a:pPr marL="171450" indent="-171450">
              <a:spcBef>
                <a:spcPts val="600"/>
              </a:spcBef>
              <a:buFont typeface="Arial" panose="020B0604020202020204" pitchFamily="34" charset="0"/>
              <a:buChar char="•"/>
            </a:pPr>
            <a:r>
              <a:rPr lang="en-US" sz="1200" dirty="0">
                <a:solidFill>
                  <a:schemeClr val="bg1"/>
                </a:solidFill>
                <a:latin typeface="Open Sans Light" pitchFamily="2" charset="0"/>
                <a:ea typeface="Open Sans Light" pitchFamily="2" charset="0"/>
                <a:cs typeface="Open Sans Light" pitchFamily="2" charset="0"/>
              </a:rPr>
              <a:t>Victim Support Hotlines: $15,000</a:t>
            </a:r>
          </a:p>
          <a:p>
            <a:pPr marL="171450" indent="-171450">
              <a:spcBef>
                <a:spcPts val="600"/>
              </a:spcBef>
              <a:buFont typeface="Arial" panose="020B0604020202020204" pitchFamily="34" charset="0"/>
              <a:buChar char="•"/>
            </a:pPr>
            <a:r>
              <a:rPr lang="en-US" sz="1200" dirty="0">
                <a:solidFill>
                  <a:schemeClr val="bg1"/>
                </a:solidFill>
                <a:latin typeface="Open Sans Light" pitchFamily="2" charset="0"/>
                <a:ea typeface="Open Sans Light" pitchFamily="2" charset="0"/>
                <a:cs typeface="Open Sans Light" pitchFamily="2" charset="0"/>
              </a:rPr>
              <a:t>Educational Materials (Brochures, Flyers, Posters): $35,000</a:t>
            </a:r>
          </a:p>
          <a:p>
            <a:pPr marL="171450" indent="-171450">
              <a:spcBef>
                <a:spcPts val="600"/>
              </a:spcBef>
              <a:buFont typeface="Arial" panose="020B0604020202020204" pitchFamily="34" charset="0"/>
              <a:buChar char="•"/>
            </a:pPr>
            <a:r>
              <a:rPr lang="en-US" sz="1200" dirty="0">
                <a:solidFill>
                  <a:schemeClr val="bg1"/>
                </a:solidFill>
                <a:latin typeface="Open Sans Light" pitchFamily="2" charset="0"/>
                <a:ea typeface="Open Sans Light" pitchFamily="2" charset="0"/>
                <a:cs typeface="Open Sans Light" pitchFamily="2" charset="0"/>
              </a:rPr>
              <a:t>Community-Based Partnerships: $10,000</a:t>
            </a:r>
          </a:p>
        </p:txBody>
      </p:sp>
      <p:sp>
        <p:nvSpPr>
          <p:cNvPr id="6" name="TextBox 5">
            <a:extLst>
              <a:ext uri="{FF2B5EF4-FFF2-40B4-BE49-F238E27FC236}">
                <a16:creationId xmlns:a16="http://schemas.microsoft.com/office/drawing/2014/main" id="{4B3988CB-32CC-BFC5-6FED-4A112C5A09F9}"/>
              </a:ext>
            </a:extLst>
          </p:cNvPr>
          <p:cNvSpPr txBox="1"/>
          <p:nvPr/>
        </p:nvSpPr>
        <p:spPr>
          <a:xfrm>
            <a:off x="6833231" y="1067591"/>
            <a:ext cx="4670156" cy="1292662"/>
          </a:xfrm>
          <a:prstGeom prst="rect">
            <a:avLst/>
          </a:prstGeom>
          <a:noFill/>
        </p:spPr>
        <p:txBody>
          <a:bodyPr wrap="square" lIns="0" tIns="0" rIns="0" bIns="0" rtlCol="0">
            <a:spAutoFit/>
          </a:bodyPr>
          <a:lstStyle/>
          <a:p>
            <a:pPr>
              <a:spcBef>
                <a:spcPts val="600"/>
              </a:spcBef>
              <a:spcAft>
                <a:spcPts val="600"/>
              </a:spcAft>
            </a:pPr>
            <a:r>
              <a:rPr lang="en-US" sz="1400" dirty="0">
                <a:solidFill>
                  <a:srgbClr val="F7A607"/>
                </a:solidFill>
                <a:effectLst/>
                <a:latin typeface="Open Sans ExtraBold" pitchFamily="2" charset="0"/>
                <a:ea typeface="Open Sans ExtraBold" pitchFamily="2" charset="0"/>
                <a:cs typeface="Open Sans ExtraBold" pitchFamily="2" charset="0"/>
              </a:rPr>
              <a:t>Public and Community Partner Training &amp; Collaboration (20% = $75,000)</a:t>
            </a:r>
          </a:p>
          <a:p>
            <a:pPr marL="171450" indent="-171450">
              <a:spcBef>
                <a:spcPts val="600"/>
              </a:spcBef>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Training for Public and Community Partners: $30,000</a:t>
            </a:r>
          </a:p>
          <a:p>
            <a:pPr marL="171450" indent="-171450">
              <a:spcBef>
                <a:spcPts val="600"/>
              </a:spcBef>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Florida Task Force Support &amp; Coordination: $20,000</a:t>
            </a:r>
          </a:p>
          <a:p>
            <a:pPr marL="171450" indent="-171450">
              <a:spcBef>
                <a:spcPts val="600"/>
              </a:spcBef>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Resource Guides for Public and Community Partners: $25,000</a:t>
            </a:r>
            <a:endParaRPr lang="en-US" sz="1200" dirty="0">
              <a:solidFill>
                <a:schemeClr val="accent2"/>
              </a:solidFill>
              <a:latin typeface="Open Sans Light" pitchFamily="2" charset="0"/>
              <a:ea typeface="Open Sans Light" pitchFamily="2" charset="0"/>
              <a:cs typeface="Open Sans Light" pitchFamily="2" charset="0"/>
            </a:endParaRPr>
          </a:p>
        </p:txBody>
      </p:sp>
      <p:sp>
        <p:nvSpPr>
          <p:cNvPr id="7" name="TextBox 6">
            <a:extLst>
              <a:ext uri="{FF2B5EF4-FFF2-40B4-BE49-F238E27FC236}">
                <a16:creationId xmlns:a16="http://schemas.microsoft.com/office/drawing/2014/main" id="{23198AB2-ABFF-9C11-3201-A22A729F7507}"/>
              </a:ext>
            </a:extLst>
          </p:cNvPr>
          <p:cNvSpPr txBox="1"/>
          <p:nvPr/>
        </p:nvSpPr>
        <p:spPr>
          <a:xfrm>
            <a:off x="6833231" y="2723651"/>
            <a:ext cx="4670156" cy="815608"/>
          </a:xfrm>
          <a:prstGeom prst="rect">
            <a:avLst/>
          </a:prstGeom>
          <a:noFill/>
        </p:spPr>
        <p:txBody>
          <a:bodyPr wrap="square" lIns="0" tIns="0" rIns="0" bIns="0" rtlCol="0">
            <a:spAutoFit/>
          </a:bodyPr>
          <a:lstStyle/>
          <a:p>
            <a:pPr>
              <a:spcBef>
                <a:spcPts val="600"/>
              </a:spcBef>
              <a:spcAft>
                <a:spcPts val="600"/>
              </a:spcAft>
            </a:pPr>
            <a:r>
              <a:rPr lang="en-US" sz="1400" dirty="0">
                <a:solidFill>
                  <a:srgbClr val="F7A607"/>
                </a:solidFill>
                <a:effectLst/>
                <a:latin typeface="Open Sans ExtraBold" pitchFamily="2" charset="0"/>
                <a:ea typeface="Open Sans ExtraBold" pitchFamily="2" charset="0"/>
                <a:cs typeface="Open Sans ExtraBold" pitchFamily="2" charset="0"/>
              </a:rPr>
              <a:t>Advocacy (10% = $37,500)</a:t>
            </a:r>
          </a:p>
          <a:p>
            <a:pPr marL="171450" indent="-171450">
              <a:spcBef>
                <a:spcPts val="600"/>
              </a:spcBef>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Advocacy Campaigns: $26,500</a:t>
            </a:r>
          </a:p>
          <a:p>
            <a:pPr marL="171450" indent="-171450">
              <a:spcBef>
                <a:spcPts val="600"/>
              </a:spcBef>
              <a:buFont typeface="Arial" panose="020B0604020202020204" pitchFamily="34" charset="0"/>
              <a:buChar char="•"/>
            </a:pPr>
            <a:r>
              <a:rPr lang="en-US" sz="1200" dirty="0">
                <a:solidFill>
                  <a:schemeClr val="bg1"/>
                </a:solidFill>
                <a:effectLst/>
                <a:latin typeface="Open Sans Light" pitchFamily="2" charset="0"/>
                <a:ea typeface="Open Sans Light" pitchFamily="2" charset="0"/>
                <a:cs typeface="Open Sans Light" pitchFamily="2" charset="0"/>
              </a:rPr>
              <a:t>Stakeholder Meetings &amp; Summits: $11,000 </a:t>
            </a:r>
            <a:endParaRPr lang="en-US" sz="1200" dirty="0">
              <a:solidFill>
                <a:schemeClr val="accent2"/>
              </a:solidFill>
              <a:latin typeface="Open Sans Light" pitchFamily="2" charset="0"/>
              <a:ea typeface="Open Sans Light" pitchFamily="2" charset="0"/>
              <a:cs typeface="Open Sans Light" pitchFamily="2" charset="0"/>
            </a:endParaRPr>
          </a:p>
        </p:txBody>
      </p:sp>
      <p:sp>
        <p:nvSpPr>
          <p:cNvPr id="8" name="Oval 7">
            <a:extLst>
              <a:ext uri="{FF2B5EF4-FFF2-40B4-BE49-F238E27FC236}">
                <a16:creationId xmlns:a16="http://schemas.microsoft.com/office/drawing/2014/main" id="{72231C40-4FDA-BB92-BE0D-2C9F972F26C1}"/>
              </a:ext>
            </a:extLst>
          </p:cNvPr>
          <p:cNvSpPr/>
          <p:nvPr/>
        </p:nvSpPr>
        <p:spPr>
          <a:xfrm>
            <a:off x="754686" y="3154896"/>
            <a:ext cx="335666" cy="33566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r>
              <a:rPr lang="en-US" dirty="0">
                <a:solidFill>
                  <a:schemeClr val="tx1"/>
                </a:solidFill>
                <a:latin typeface="Open Sans Light" pitchFamily="2" charset="0"/>
                <a:ea typeface="Open Sans Light" pitchFamily="2" charset="0"/>
                <a:cs typeface="Open Sans Light" pitchFamily="2" charset="0"/>
              </a:rPr>
              <a:t>1</a:t>
            </a:r>
          </a:p>
        </p:txBody>
      </p:sp>
      <p:sp>
        <p:nvSpPr>
          <p:cNvPr id="9" name="Oval 8">
            <a:extLst>
              <a:ext uri="{FF2B5EF4-FFF2-40B4-BE49-F238E27FC236}">
                <a16:creationId xmlns:a16="http://schemas.microsoft.com/office/drawing/2014/main" id="{ECB55B29-26F0-A62B-3B0E-29FBC8B4145E}"/>
              </a:ext>
            </a:extLst>
          </p:cNvPr>
          <p:cNvSpPr/>
          <p:nvPr/>
        </p:nvSpPr>
        <p:spPr>
          <a:xfrm>
            <a:off x="754686" y="4840975"/>
            <a:ext cx="335666" cy="33566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r>
              <a:rPr lang="en-US" dirty="0">
                <a:solidFill>
                  <a:schemeClr val="tx1"/>
                </a:solidFill>
                <a:latin typeface="Open Sans Light" pitchFamily="2" charset="0"/>
                <a:ea typeface="Open Sans Light" pitchFamily="2" charset="0"/>
                <a:cs typeface="Open Sans Light" pitchFamily="2" charset="0"/>
              </a:rPr>
              <a:t>2</a:t>
            </a:r>
          </a:p>
        </p:txBody>
      </p:sp>
      <p:sp>
        <p:nvSpPr>
          <p:cNvPr id="11" name="Oval 10">
            <a:extLst>
              <a:ext uri="{FF2B5EF4-FFF2-40B4-BE49-F238E27FC236}">
                <a16:creationId xmlns:a16="http://schemas.microsoft.com/office/drawing/2014/main" id="{6BD676E9-0AD1-FDFC-A993-12223A89E593}"/>
              </a:ext>
            </a:extLst>
          </p:cNvPr>
          <p:cNvSpPr/>
          <p:nvPr/>
        </p:nvSpPr>
        <p:spPr>
          <a:xfrm>
            <a:off x="6338071" y="977289"/>
            <a:ext cx="335666" cy="33566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r>
              <a:rPr lang="en-US" dirty="0">
                <a:solidFill>
                  <a:schemeClr val="tx1"/>
                </a:solidFill>
                <a:latin typeface="Open Sans Light" pitchFamily="2" charset="0"/>
                <a:ea typeface="Open Sans Light" pitchFamily="2" charset="0"/>
                <a:cs typeface="Open Sans Light" pitchFamily="2" charset="0"/>
              </a:rPr>
              <a:t>3</a:t>
            </a:r>
          </a:p>
        </p:txBody>
      </p:sp>
      <p:sp>
        <p:nvSpPr>
          <p:cNvPr id="13" name="Oval 12">
            <a:extLst>
              <a:ext uri="{FF2B5EF4-FFF2-40B4-BE49-F238E27FC236}">
                <a16:creationId xmlns:a16="http://schemas.microsoft.com/office/drawing/2014/main" id="{4E997B0D-7B77-91EF-164C-DBDE34FD57E0}"/>
              </a:ext>
            </a:extLst>
          </p:cNvPr>
          <p:cNvSpPr/>
          <p:nvPr/>
        </p:nvSpPr>
        <p:spPr>
          <a:xfrm>
            <a:off x="6338071" y="2663368"/>
            <a:ext cx="335666" cy="33566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r>
              <a:rPr lang="en-US" dirty="0">
                <a:solidFill>
                  <a:schemeClr val="tx1"/>
                </a:solidFill>
                <a:latin typeface="Open Sans Light" pitchFamily="2" charset="0"/>
                <a:ea typeface="Open Sans Light" pitchFamily="2" charset="0"/>
                <a:cs typeface="Open Sans Light" pitchFamily="2" charset="0"/>
              </a:rPr>
              <a:t>4</a:t>
            </a:r>
          </a:p>
        </p:txBody>
      </p:sp>
      <p:sp>
        <p:nvSpPr>
          <p:cNvPr id="14" name="TextBox 13">
            <a:extLst>
              <a:ext uri="{FF2B5EF4-FFF2-40B4-BE49-F238E27FC236}">
                <a16:creationId xmlns:a16="http://schemas.microsoft.com/office/drawing/2014/main" id="{D37F5000-9DA2-08C4-DFFE-867D1EF9417B}"/>
              </a:ext>
            </a:extLst>
          </p:cNvPr>
          <p:cNvSpPr txBox="1"/>
          <p:nvPr/>
        </p:nvSpPr>
        <p:spPr>
          <a:xfrm>
            <a:off x="6833231" y="3961737"/>
            <a:ext cx="4670156" cy="1077218"/>
          </a:xfrm>
          <a:prstGeom prst="rect">
            <a:avLst/>
          </a:prstGeom>
          <a:noFill/>
        </p:spPr>
        <p:txBody>
          <a:bodyPr wrap="square" lIns="0" tIns="0" rIns="0" bIns="0" rtlCol="0">
            <a:spAutoFit/>
          </a:bodyPr>
          <a:lstStyle/>
          <a:p>
            <a:pPr>
              <a:spcBef>
                <a:spcPts val="600"/>
              </a:spcBef>
              <a:spcAft>
                <a:spcPts val="600"/>
              </a:spcAft>
            </a:pPr>
            <a:r>
              <a:rPr lang="en-US" sz="1400" dirty="0">
                <a:solidFill>
                  <a:srgbClr val="F7A607"/>
                </a:solidFill>
                <a:effectLst/>
                <a:latin typeface="Open Sans ExtraBold" pitchFamily="2" charset="0"/>
                <a:ea typeface="Open Sans ExtraBold" pitchFamily="2" charset="0"/>
                <a:cs typeface="Open Sans ExtraBold" pitchFamily="2" charset="0"/>
              </a:rPr>
              <a:t>Administrative Costs (10% = $37,500)</a:t>
            </a:r>
          </a:p>
          <a:p>
            <a:pPr>
              <a:spcBef>
                <a:spcPts val="600"/>
              </a:spcBef>
            </a:pPr>
            <a:r>
              <a:rPr lang="en-US" sz="1200" dirty="0">
                <a:solidFill>
                  <a:schemeClr val="bg1"/>
                </a:solidFill>
                <a:effectLst/>
                <a:latin typeface="Open Sans Light" pitchFamily="2" charset="0"/>
                <a:ea typeface="Open Sans Light" pitchFamily="2" charset="0"/>
                <a:cs typeface="Open Sans Light" pitchFamily="2" charset="0"/>
              </a:rPr>
              <a:t>Project Management: $15,000</a:t>
            </a:r>
          </a:p>
          <a:p>
            <a:pPr>
              <a:spcBef>
                <a:spcPts val="600"/>
              </a:spcBef>
            </a:pPr>
            <a:r>
              <a:rPr lang="en-US" sz="1200" dirty="0">
                <a:solidFill>
                  <a:schemeClr val="bg1"/>
                </a:solidFill>
                <a:effectLst/>
                <a:latin typeface="Open Sans Light" pitchFamily="2" charset="0"/>
                <a:ea typeface="Open Sans Light" pitchFamily="2" charset="0"/>
                <a:cs typeface="Open Sans Light" pitchFamily="2" charset="0"/>
              </a:rPr>
              <a:t>Office Supplies &amp; Operations: $18,000</a:t>
            </a:r>
          </a:p>
          <a:p>
            <a:pPr>
              <a:spcBef>
                <a:spcPts val="600"/>
              </a:spcBef>
            </a:pPr>
            <a:r>
              <a:rPr lang="en-US" sz="1200" dirty="0">
                <a:solidFill>
                  <a:schemeClr val="bg1"/>
                </a:solidFill>
                <a:effectLst/>
                <a:latin typeface="Open Sans Light" pitchFamily="2" charset="0"/>
                <a:ea typeface="Open Sans Light" pitchFamily="2" charset="0"/>
                <a:cs typeface="Open Sans Light" pitchFamily="2" charset="0"/>
              </a:rPr>
              <a:t>Compliance &amp; Reporting: $5,000</a:t>
            </a:r>
            <a:endParaRPr lang="en-US" sz="1200" dirty="0">
              <a:solidFill>
                <a:schemeClr val="accent2"/>
              </a:solidFill>
              <a:latin typeface="Open Sans Light" pitchFamily="2" charset="0"/>
              <a:ea typeface="Open Sans Light" pitchFamily="2" charset="0"/>
              <a:cs typeface="Open Sans Light" pitchFamily="2" charset="0"/>
            </a:endParaRPr>
          </a:p>
        </p:txBody>
      </p:sp>
      <p:sp>
        <p:nvSpPr>
          <p:cNvPr id="15" name="Oval 14">
            <a:extLst>
              <a:ext uri="{FF2B5EF4-FFF2-40B4-BE49-F238E27FC236}">
                <a16:creationId xmlns:a16="http://schemas.microsoft.com/office/drawing/2014/main" id="{80C8A8B8-5CB6-C8CC-BCB2-BA96533F5E00}"/>
              </a:ext>
            </a:extLst>
          </p:cNvPr>
          <p:cNvSpPr/>
          <p:nvPr/>
        </p:nvSpPr>
        <p:spPr>
          <a:xfrm>
            <a:off x="6338071" y="3901454"/>
            <a:ext cx="335666" cy="33566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r>
              <a:rPr lang="en-US" dirty="0">
                <a:solidFill>
                  <a:schemeClr val="tx1"/>
                </a:solidFill>
                <a:latin typeface="Open Sans Light" pitchFamily="2" charset="0"/>
                <a:ea typeface="Open Sans Light" pitchFamily="2" charset="0"/>
                <a:cs typeface="Open Sans Light" pitchFamily="2" charset="0"/>
              </a:rPr>
              <a:t>5</a:t>
            </a:r>
          </a:p>
        </p:txBody>
      </p:sp>
      <p:sp>
        <p:nvSpPr>
          <p:cNvPr id="16" name="TextBox 15">
            <a:extLst>
              <a:ext uri="{FF2B5EF4-FFF2-40B4-BE49-F238E27FC236}">
                <a16:creationId xmlns:a16="http://schemas.microsoft.com/office/drawing/2014/main" id="{5F65C853-53C6-5472-70A1-397202D79FB1}"/>
              </a:ext>
            </a:extLst>
          </p:cNvPr>
          <p:cNvSpPr txBox="1"/>
          <p:nvPr/>
        </p:nvSpPr>
        <p:spPr>
          <a:xfrm>
            <a:off x="6833231" y="5332203"/>
            <a:ext cx="4670156" cy="215444"/>
          </a:xfrm>
          <a:prstGeom prst="rect">
            <a:avLst/>
          </a:prstGeom>
          <a:noFill/>
        </p:spPr>
        <p:txBody>
          <a:bodyPr wrap="square" lIns="0" tIns="0" rIns="0" bIns="0" rtlCol="0">
            <a:spAutoFit/>
          </a:bodyPr>
          <a:lstStyle/>
          <a:p>
            <a:pPr>
              <a:spcBef>
                <a:spcPts val="600"/>
              </a:spcBef>
              <a:spcAft>
                <a:spcPts val="600"/>
              </a:spcAft>
            </a:pPr>
            <a:r>
              <a:rPr lang="en-US" sz="1400" dirty="0">
                <a:solidFill>
                  <a:srgbClr val="F7A607"/>
                </a:solidFill>
                <a:effectLst/>
                <a:latin typeface="Open Sans ExtraBold" pitchFamily="2" charset="0"/>
                <a:ea typeface="Open Sans ExtraBold" pitchFamily="2" charset="0"/>
                <a:cs typeface="Open Sans ExtraBold" pitchFamily="2" charset="0"/>
              </a:rPr>
              <a:t>Contingency Fund (5% = $18,750)</a:t>
            </a:r>
          </a:p>
        </p:txBody>
      </p:sp>
      <p:sp>
        <p:nvSpPr>
          <p:cNvPr id="17" name="Oval 16">
            <a:extLst>
              <a:ext uri="{FF2B5EF4-FFF2-40B4-BE49-F238E27FC236}">
                <a16:creationId xmlns:a16="http://schemas.microsoft.com/office/drawing/2014/main" id="{2CC22B22-D69E-3845-D55B-3FAE33671BEE}"/>
              </a:ext>
            </a:extLst>
          </p:cNvPr>
          <p:cNvSpPr/>
          <p:nvPr/>
        </p:nvSpPr>
        <p:spPr>
          <a:xfrm>
            <a:off x="6338071" y="5271920"/>
            <a:ext cx="335666" cy="33566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600"/>
              </a:spcAft>
            </a:pPr>
            <a:r>
              <a:rPr lang="en-US" dirty="0">
                <a:solidFill>
                  <a:schemeClr val="tx1"/>
                </a:solidFill>
                <a:latin typeface="Open Sans Light" pitchFamily="2" charset="0"/>
                <a:ea typeface="Open Sans Light" pitchFamily="2" charset="0"/>
                <a:cs typeface="Open Sans Light" pitchFamily="2" charset="0"/>
              </a:rPr>
              <a:t>6</a:t>
            </a:r>
          </a:p>
        </p:txBody>
      </p:sp>
      <p:pic>
        <p:nvPicPr>
          <p:cNvPr id="10" name="Picture 9" descr="A black background with white text&#10;&#10;Description automatically generated">
            <a:extLst>
              <a:ext uri="{FF2B5EF4-FFF2-40B4-BE49-F238E27FC236}">
                <a16:creationId xmlns:a16="http://schemas.microsoft.com/office/drawing/2014/main" id="{29EBA698-5212-697C-A4F1-E4598AA797D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9392899" y="5680057"/>
            <a:ext cx="2631021" cy="1426598"/>
          </a:xfrm>
          <a:prstGeom prst="rect">
            <a:avLst/>
          </a:prstGeom>
        </p:spPr>
      </p:pic>
      <p:pic>
        <p:nvPicPr>
          <p:cNvPr id="4" name="Picture 3" descr="A orange star on a black background&#10;&#10;Description automatically generated">
            <a:extLst>
              <a:ext uri="{FF2B5EF4-FFF2-40B4-BE49-F238E27FC236}">
                <a16:creationId xmlns:a16="http://schemas.microsoft.com/office/drawing/2014/main" id="{81BC9E30-C395-E4F9-DF0B-A7A51A618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621" y="11087632"/>
            <a:ext cx="2233949" cy="1319867"/>
          </a:xfrm>
          <a:prstGeom prst="rect">
            <a:avLst/>
          </a:prstGeom>
        </p:spPr>
      </p:pic>
      <p:pic>
        <p:nvPicPr>
          <p:cNvPr id="18" name="Picture 17" descr="A blue star on a black background&#10;&#10;Description automatically generated">
            <a:extLst>
              <a:ext uri="{FF2B5EF4-FFF2-40B4-BE49-F238E27FC236}">
                <a16:creationId xmlns:a16="http://schemas.microsoft.com/office/drawing/2014/main" id="{19C6D319-1634-EF9D-89A9-788CA36C20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621" y="11087632"/>
            <a:ext cx="2233949" cy="1319867"/>
          </a:xfrm>
          <a:prstGeom prst="rect">
            <a:avLst/>
          </a:prstGeom>
        </p:spPr>
      </p:pic>
      <p:pic>
        <p:nvPicPr>
          <p:cNvPr id="25" name="Picture 24" descr="A yellow star on a black background&#10;&#10;Description automatically generated">
            <a:extLst>
              <a:ext uri="{FF2B5EF4-FFF2-40B4-BE49-F238E27FC236}">
                <a16:creationId xmlns:a16="http://schemas.microsoft.com/office/drawing/2014/main" id="{866FCADE-5086-6AE1-B157-33C25E6733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1621" y="11087632"/>
            <a:ext cx="2233949" cy="1319867"/>
          </a:xfrm>
          <a:prstGeom prst="rect">
            <a:avLst/>
          </a:prstGeom>
        </p:spPr>
      </p:pic>
      <p:pic>
        <p:nvPicPr>
          <p:cNvPr id="26" name="Picture 25" descr="A blue star on a black background&#10;&#10;Description automatically generated">
            <a:extLst>
              <a:ext uri="{FF2B5EF4-FFF2-40B4-BE49-F238E27FC236}">
                <a16:creationId xmlns:a16="http://schemas.microsoft.com/office/drawing/2014/main" id="{12B08A94-5216-26D6-68C2-BFDAAE3721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1621" y="11087632"/>
            <a:ext cx="2233949" cy="1319867"/>
          </a:xfrm>
          <a:prstGeom prst="rect">
            <a:avLst/>
          </a:prstGeom>
        </p:spPr>
      </p:pic>
    </p:spTree>
    <p:extLst>
      <p:ext uri="{BB962C8B-B14F-4D97-AF65-F5344CB8AC3E}">
        <p14:creationId xmlns:p14="http://schemas.microsoft.com/office/powerpoint/2010/main" val="206920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569 -0.81134 L -0.43281 0.7875 " pathEditMode="relative" rAng="0" ptsTypes="AA">
                                      <p:cBhvr>
                                        <p:cTn id="6" dur="2000" spd="-100000" fill="hold"/>
                                        <p:tgtEl>
                                          <p:spTgt spid="4"/>
                                        </p:tgtEl>
                                        <p:attrNameLst>
                                          <p:attrName>ppt_x</p:attrName>
                                          <p:attrName>ppt_y</p:attrName>
                                        </p:attrNameLst>
                                      </p:cBhvr>
                                      <p:rCtr x="-39492" y="79931"/>
                                    </p:animMotion>
                                  </p:childTnLst>
                                </p:cTn>
                              </p:par>
                              <p:par>
                                <p:cTn id="7" presetID="42" presetClass="path" presetSubtype="0" accel="50000" decel="50000" fill="hold" nodeType="withEffect">
                                  <p:stCondLst>
                                    <p:cond delay="500"/>
                                  </p:stCondLst>
                                  <p:childTnLst>
                                    <p:animMotion origin="layout" path="M 0.35781 -0.81458 L -0.33841 0.61644 " pathEditMode="relative" rAng="0" ptsTypes="AA">
                                      <p:cBhvr>
                                        <p:cTn id="8" dur="2000" spd="-100000" fill="hold"/>
                                        <p:tgtEl>
                                          <p:spTgt spid="18"/>
                                        </p:tgtEl>
                                        <p:attrNameLst>
                                          <p:attrName>ppt_x</p:attrName>
                                          <p:attrName>ppt_y</p:attrName>
                                        </p:attrNameLst>
                                      </p:cBhvr>
                                      <p:rCtr x="-34818" y="71551"/>
                                    </p:animMotion>
                                  </p:childTnLst>
                                </p:cTn>
                              </p:par>
                              <p:par>
                                <p:cTn id="9" presetID="42" presetClass="path" presetSubtype="0" decel="50000" fill="hold" nodeType="withEffect">
                                  <p:stCondLst>
                                    <p:cond delay="750"/>
                                  </p:stCondLst>
                                  <p:childTnLst>
                                    <p:animMotion origin="layout" path="M 0.35872 -0.80972 L -0.21146 0.39514 " pathEditMode="relative" rAng="0" ptsTypes="AA">
                                      <p:cBhvr>
                                        <p:cTn id="10" dur="2000" spd="-100000" fill="hold"/>
                                        <p:tgtEl>
                                          <p:spTgt spid="26"/>
                                        </p:tgtEl>
                                        <p:attrNameLst>
                                          <p:attrName>ppt_x</p:attrName>
                                          <p:attrName>ppt_y</p:attrName>
                                        </p:attrNameLst>
                                      </p:cBhvr>
                                      <p:rCtr x="-28516" y="60231"/>
                                    </p:animMotion>
                                  </p:childTnLst>
                                </p:cTn>
                              </p:par>
                              <p:par>
                                <p:cTn id="11" presetID="42" presetClass="path" presetSubtype="0" decel="50000" fill="hold" nodeType="withEffect">
                                  <p:stCondLst>
                                    <p:cond delay="1000"/>
                                  </p:stCondLst>
                                  <p:childTnLst>
                                    <p:animMotion origin="layout" path="M 0.35781 -0.81296 L -0.22722 0.42338 " pathEditMode="relative" rAng="0" ptsTypes="AA">
                                      <p:cBhvr>
                                        <p:cTn id="12" dur="2000" spd="-100000" fill="hold"/>
                                        <p:tgtEl>
                                          <p:spTgt spid="25"/>
                                        </p:tgtEl>
                                        <p:attrNameLst>
                                          <p:attrName>ppt_x</p:attrName>
                                          <p:attrName>ppt_y</p:attrName>
                                        </p:attrNameLst>
                                      </p:cBhvr>
                                      <p:rCtr x="-29258" y="618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ight Master">
  <a:themeElements>
    <a:clrScheme name="OpenText FY24 1">
      <a:dk1>
        <a:srgbClr val="000000"/>
      </a:dk1>
      <a:lt1>
        <a:srgbClr val="FFFFFF"/>
      </a:lt1>
      <a:dk2>
        <a:srgbClr val="383848"/>
      </a:dk2>
      <a:lt2>
        <a:srgbClr val="E8E9EC"/>
      </a:lt2>
      <a:accent1>
        <a:srgbClr val="00008B"/>
      </a:accent1>
      <a:accent2>
        <a:srgbClr val="1A69FF"/>
      </a:accent2>
      <a:accent3>
        <a:srgbClr val="67677C"/>
      </a:accent3>
      <a:accent4>
        <a:srgbClr val="E8E9EC"/>
      </a:accent4>
      <a:accent5>
        <a:srgbClr val="E1BC36"/>
      </a:accent5>
      <a:accent6>
        <a:srgbClr val="001D50"/>
      </a:accent6>
      <a:hlink>
        <a:srgbClr val="1A69FF"/>
      </a:hlink>
      <a:folHlink>
        <a:srgbClr val="DCE3F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enTex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spcBef>
            <a:spcPts val="0"/>
          </a:spcBef>
          <a:spcAft>
            <a:spcPts val="600"/>
          </a:spcAft>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9F9FA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Bef>
            <a:spcPts val="0"/>
          </a:spcBef>
          <a:spcAft>
            <a:spcPts val="600"/>
          </a:spcAft>
          <a:defRPr dirty="0" err="1" smtClean="0">
            <a:solidFill>
              <a:schemeClr val="tx1"/>
            </a:solidFill>
          </a:defRPr>
        </a:defPPr>
      </a:lstStyle>
    </a:txDef>
  </a:objectDefaults>
  <a:extraClrSchemeLst/>
  <a:custClrLst>
    <a:custClr name="OT Blue">
      <a:srgbClr val="0072AA"/>
    </a:custClr>
    <a:custClr name="OT Mid Blue">
      <a:srgbClr val="2DA3E0"/>
    </a:custClr>
    <a:custClr name="OT Gray">
      <a:srgbClr val="9F9FA2"/>
    </a:custClr>
    <a:custClr name="ECM">
      <a:srgbClr val="2DA3E0"/>
    </a:custClr>
    <a:custClr name="BPM">
      <a:srgbClr val="00A389"/>
    </a:custClr>
    <a:custClr name="CEM">
      <a:srgbClr val="9370B1"/>
    </a:custClr>
    <a:custClr name="Discovery">
      <a:srgbClr val="EEB111"/>
    </a:custClr>
    <a:custClr name="iX">
      <a:srgbClr val="8DC63F"/>
    </a:custClr>
  </a:custClrLst>
  <a:extLst>
    <a:ext uri="{05A4C25C-085E-4340-85A3-A5531E510DB2}">
      <thm15:themeFamily xmlns:thm15="http://schemas.microsoft.com/office/thememl/2012/main" name="OpenText-PPT-Presentation-FY25-LIGHT-jf" id="{DCB83169-99AE-BB4D-B44E-4388598AA3BB}" vid="{35965714-D183-944E-B6BA-53F7F3A737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4754</TotalTime>
  <Words>1197</Words>
  <Application>Microsoft Office PowerPoint</Application>
  <PresentationFormat>Widescreen</PresentationFormat>
  <Paragraphs>134</Paragraphs>
  <Slides>12</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AllerMod Regular</vt:lpstr>
      <vt:lpstr>Aptos</vt:lpstr>
      <vt:lpstr>Arial</vt:lpstr>
      <vt:lpstr>Avenir Book</vt:lpstr>
      <vt:lpstr>Calibri</vt:lpstr>
      <vt:lpstr>CooperHewitt-HeavyItalic</vt:lpstr>
      <vt:lpstr>Open Sans Extrabold</vt:lpstr>
      <vt:lpstr>Open Sans Extrabold</vt:lpstr>
      <vt:lpstr>Open Sans Light</vt:lpstr>
      <vt:lpstr>Wingdings</vt:lpstr>
      <vt:lpstr>Light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Jason Fidler</dc:creator>
  <cp:keywords/>
  <dc:description/>
  <cp:lastModifiedBy>Ann Margaret Howard</cp:lastModifiedBy>
  <cp:revision>39</cp:revision>
  <dcterms:created xsi:type="dcterms:W3CDTF">2024-05-22T21:12:10Z</dcterms:created>
  <dcterms:modified xsi:type="dcterms:W3CDTF">2024-10-24T09:59:38Z</dcterms:modified>
  <cp:category/>
</cp:coreProperties>
</file>