
<file path=[Content_Types].xml><?xml version="1.0" encoding="utf-8"?>
<Types xmlns="http://schemas.openxmlformats.org/package/2006/content-types">
  <Default ContentType="image/x-emf" Extension="emf"/>
  <Default ContentType="image/jpeg" Extension="jpeg"/>
  <Default ContentType="image/png" Extension="jp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custom-properties+xml" PartName="/docProps/custom.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4" Target="ppt/presentation.xml" Type="http://schemas.openxmlformats.org/officeDocument/2006/relationships/officeDocument"/><Relationship Id="rId3" Target="docProps/custom.xml" Type="http://schemas.openxmlformats.org/officeDocument/2006/relationships/custom-properties"/><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Lst>
  <p:sldSz cx="12192000" cy="6858000"/>
  <p:notesSz cx="6858000" cy="9144000"/>
  <p:custDataLst>
    <p:tags r:id="rId26"/>
  </p:custDataLst>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clrIdx="0" id="1" initials="JG" lastIdx="12" name="Janna Glucksman">
    <p:extLst>
      <p:ext uri="{19B8F6BF-5375-455C-9EA6-DF929625EA0E}">
        <p15:presenceInfo xmlns:p15="http://schemas.microsoft.com/office/powerpoint/2012/main" providerId="AD" userId="S-1-5-21-2052111302-1645522239-682003330-73196"/>
      </p:ext>
    </p:extLst>
  </p:cmAuthor>
  <p:cmAuthor clrIdx="1" id="2" initials="KM" lastIdx="38" name="Karen McLeod">
    <p:extLst>
      <p:ext uri="{19B8F6BF-5375-455C-9EA6-DF929625EA0E}">
        <p15:presenceInfo xmlns:p15="http://schemas.microsoft.com/office/powerpoint/2012/main" providerId="AD" userId="S::Karen.McLeod@rotary.org::3bc9f78b-d6dd-47d2-82b4-64017abdcd2e"/>
      </p:ext>
    </p:extLst>
  </p:cmAuthor>
  <p:cmAuthor clrIdx="2" id="3" initials="AF" lastIdx="30" name="Amy Finkelstein">
    <p:extLst>
      <p:ext uri="{19B8F6BF-5375-455C-9EA6-DF929625EA0E}">
        <p15:presenceInfo xmlns:p15="http://schemas.microsoft.com/office/powerpoint/2012/main" providerId="AD" userId="S::Amy.Finkelstein@rotary.org::94a26f2c-7a35-4d0d-9fa5-8610d3c204f1"/>
      </p:ext>
    </p:extLst>
  </p:cmAuthor>
  <p:cmAuthor clrIdx="3" id="4" initials="KC" lastIdx="1" name="Kelly Cison">
    <p:extLst>
      <p:ext uri="{19B8F6BF-5375-455C-9EA6-DF929625EA0E}">
        <p15:presenceInfo xmlns:p15="http://schemas.microsoft.com/office/powerpoint/2012/main" providerId="AD" userId="S::kelly.cison@rotary.org::2e73020a-ddf5-4553-8183-f8e66a6e7f0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BCBDC0"/>
    <a:srgbClr val="005DAA"/>
    <a:srgbClr val="F7A81B"/>
    <a:srgbClr val="48595D"/>
    <a:srgbClr val="872175"/>
    <a:srgbClr val="333333"/>
    <a:srgbClr val="009999"/>
    <a:srgbClr val="FF7600"/>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autoAdjust="0" sz="18286"/>
    <p:restoredTop autoAdjust="0" sz="82051"/>
  </p:normalViewPr>
  <p:slideViewPr>
    <p:cSldViewPr showGuides="1" snapToGrid="0">
      <p:cViewPr varScale="1">
        <p:scale>
          <a:sx d="100" n="71"/>
          <a:sy d="100" n="71"/>
        </p:scale>
        <p:origin x="1140" y="-204"/>
      </p:cViewPr>
      <p:guideLst>
        <p:guide orient="horz" pos="2632"/>
        <p:guide pos="3840"/>
      </p:guideLst>
    </p:cSldViewPr>
  </p:slideViewPr>
  <p:outlineViewPr>
    <p:cViewPr>
      <p:scale>
        <a:sx d="100" n="33"/>
        <a:sy d="100" n="33"/>
      </p:scale>
      <p:origin x="0" y="-2064"/>
    </p:cViewPr>
  </p:outlineViewPr>
  <p:notesTextViewPr>
    <p:cViewPr>
      <p:scale>
        <a:sx d="2" n="3"/>
        <a:sy d="2" n="3"/>
      </p:scale>
      <p:origin x="0" y="0"/>
    </p:cViewPr>
  </p:notesTextViewPr>
  <p:sorterViewPr>
    <p:cViewPr varScale="1">
      <p:scale>
        <a:sx d="100" n="100"/>
        <a:sy d="100" n="100"/>
      </p:scale>
      <p:origin x="0" y="0"/>
    </p:cViewPr>
  </p:sorterViewPr>
  <p:notesViewPr>
    <p:cSldViewPr snapToGrid="0">
      <p:cViewPr varScale="1">
        <p:scale>
          <a:sx d="100" n="149"/>
          <a:sy d="100" n="149"/>
        </p:scale>
        <p:origin x="3776" y="176"/>
      </p:cViewPr>
      <p:guideLst/>
    </p:cSldViewPr>
  </p:notesViewPr>
  <p:gridSpacing cx="76200" cy="76200"/>
</p:viewPr>
</file>

<file path=ppt/_rels/presentation.xml.rels><?xml version="1.0" encoding="UTF-8" standalone="yes"?><Relationships xmlns="http://schemas.openxmlformats.org/package/2006/relationships"><Relationship Id="rId26" Target="tags/tag1.xml" Type="http://schemas.openxmlformats.org/officeDocument/2006/relationships/tags"/><Relationship Id="rId25" Target="slides/slide15.xml" Type="http://schemas.openxmlformats.org/officeDocument/2006/relationships/slide"/><Relationship Id="rId24" Target="slides/slide14.xml" Type="http://schemas.openxmlformats.org/officeDocument/2006/relationships/slide"/><Relationship Id="rId23" Target="slides/slide13.xml" Type="http://schemas.openxmlformats.org/officeDocument/2006/relationships/slide"/><Relationship Id="rId22" Target="slides/slide12.xml" Type="http://schemas.openxmlformats.org/officeDocument/2006/relationships/slide"/><Relationship Id="rId21" Target="slides/slide11.xml" Type="http://schemas.openxmlformats.org/officeDocument/2006/relationships/slide"/><Relationship Id="rId20" Target="slides/slide10.xml" Type="http://schemas.openxmlformats.org/officeDocument/2006/relationships/slide"/><Relationship Id="rId19" Target="slides/slide9.xml" Type="http://schemas.openxmlformats.org/officeDocument/2006/relationships/slide"/><Relationship Id="rId18" Target="slides/slide8.xml" Type="http://schemas.openxmlformats.org/officeDocument/2006/relationships/slide"/><Relationship Id="rId17" Target="slides/slide7.xml" Type="http://schemas.openxmlformats.org/officeDocument/2006/relationships/slide"/><Relationship Id="rId16" Target="slides/slide6.xml" Type="http://schemas.openxmlformats.org/officeDocument/2006/relationships/slide"/><Relationship Id="rId15" Target="slides/slide5.xml" Type="http://schemas.openxmlformats.org/officeDocument/2006/relationships/slide"/><Relationship Id="rId14" Target="slides/slide4.xml" Type="http://schemas.openxmlformats.org/officeDocument/2006/relationships/slide"/><Relationship Id="rId13" Target="slides/slide3.xml" Type="http://schemas.openxmlformats.org/officeDocument/2006/relationships/slide"/><Relationship Id="rId12" Target="slides/slide2.xml" Type="http://schemas.openxmlformats.org/officeDocument/2006/relationships/slide"/><Relationship Id="rId11" Target="slides/slide1.xml" Type="http://schemas.openxmlformats.org/officeDocument/2006/relationships/slide"/><Relationship Id="rId10" Target="notesMasters/notesMaster1.xml" Type="http://schemas.openxmlformats.org/officeDocument/2006/relationships/notesMaster"/><Relationship Id="rId9" Target="slideMasters/slideMaster1.xml" Type="http://schemas.openxmlformats.org/officeDocument/2006/relationships/slideMaster"/><Relationship Id="rId8" Target="../customXml/item3.xml" Type="http://schemas.openxmlformats.org/officeDocument/2006/relationships/customXml"/><Relationship Id="rId7" Target="../customXml/item2.xml" Type="http://schemas.openxmlformats.org/officeDocument/2006/relationships/customXml"/><Relationship Id="rId6" Target="../customXml/item1.xml" Type="http://schemas.openxmlformats.org/officeDocument/2006/relationships/customXml"/><Relationship Id="rId5" Target="commentAuthors.xml" Type="http://schemas.openxmlformats.org/officeDocument/2006/relationships/commentAuthors"/><Relationship Id="rId4" Target="tableStyles.xml" Type="http://schemas.openxmlformats.org/officeDocument/2006/relationships/tableStyles"/><Relationship Id="rId3" Target="presProps.xml" Type="http://schemas.openxmlformats.org/officeDocument/2006/relationships/presProps"/><Relationship Id="rId2" Target="viewProps.xml" Type="http://schemas.openxmlformats.org/officeDocument/2006/relationships/viewProps"/><Relationship Id="rId1" Target="theme/theme2.xml" Type="http://schemas.openxmlformats.org/officeDocument/2006/relationships/theme"/></Relationships>
</file>

<file path=ppt/comments/modernComment_276_995A713A.xml><?xml version="1.0" encoding="utf-8"?>
<p188:cmLst xmlns:a="http://schemas.openxmlformats.org/drawingml/2006/main" xmlns:r="http://schemas.openxmlformats.org/officeDocument/2006/relationships" xmlns:p188="http://schemas.microsoft.com/office/powerpoint/2018/8/main">
  <p188:cm id="{9818E8D0-314B-4421-A010-B3ACF9310FE5}" authorId="{6D681BD7-0AC8-7AAF-AF83-1282F9A87E93}" created="2022-03-25T18:15:17.584">
    <ac:deMkLst xmlns:ac="http://schemas.microsoft.com/office/drawing/2013/main/command">
      <pc:docMk xmlns:pc="http://schemas.microsoft.com/office/powerpoint/2013/main/command"/>
      <pc:sldMk xmlns:pc="http://schemas.microsoft.com/office/powerpoint/2013/main/command" cId="2572841274" sldId="630"/>
      <ac:spMk id="10" creationId="{00000000-0000-0000-0000-000000000000}"/>
    </ac:deMkLst>
    <p188:txBody>
      <a:bodyPr/>
      <a:lstStyle/>
      <a:p>
        <a:r>
          <a:rPr lang="en-US"/>
          <a:t>We can probably get this information from Amal or Karen.</a:t>
        </a:r>
      </a:p>
    </p188:txBody>
  </p188:cm>
  <p188:cm id="{18D4CE1E-E45A-4B8F-A4A4-882C960D9666}" authorId="{6D681BD7-0AC8-7AAF-AF83-1282F9A87E93}" created="2022-03-25T18:16:35.600">
    <ac:deMkLst xmlns:ac="http://schemas.microsoft.com/office/drawing/2013/main/command">
      <pc:docMk xmlns:pc="http://schemas.microsoft.com/office/powerpoint/2013/main/command"/>
      <pc:sldMk xmlns:pc="http://schemas.microsoft.com/office/powerpoint/2013/main/command" cId="2572841274" sldId="630"/>
      <ac:spMk id="10" creationId="{00000000-0000-0000-0000-000000000000}"/>
    </ac:deMkLst>
    <p188:txBody>
      <a:bodyPr/>
      <a:lstStyle/>
      <a:p>
        <a:r>
          <a:rPr lang="en-US"/>
          <a:t>Do we need this point?</a:t>
        </a:r>
      </a:p>
    </p188:txBody>
  </p188:cm>
  <p188:cm id="{126C9254-3706-418C-97DA-A9DACD931868}" authorId="{6D681BD7-0AC8-7AAF-AF83-1282F9A87E93}" created="2022-03-25T18:17:43.382">
    <ac:deMkLst xmlns:ac="http://schemas.microsoft.com/office/drawing/2013/main/command">
      <pc:docMk xmlns:pc="http://schemas.microsoft.com/office/powerpoint/2013/main/command"/>
      <pc:sldMk xmlns:pc="http://schemas.microsoft.com/office/powerpoint/2013/main/command" cId="2572841274" sldId="630"/>
      <ac:spMk id="10" creationId="{00000000-0000-0000-0000-000000000000}"/>
    </ac:deMkLst>
    <p188:txBody>
      <a:bodyPr/>
      <a:lstStyle/>
      <a:p>
        <a:r>
          <a:rPr lang="en-US"/>
          <a:t>I think here we can put it in a positive perspective, for example what causes delayed or prolonged turnaround times. </a:t>
        </a:r>
      </a:p>
    </p188:txBody>
  </p188:cm>
  <p188:cm id="{2CD423AE-83CA-4139-8C7C-C2E19FB00742}" authorId="{E0F11F8A-583C-5972-2682-26253E2BD456}" created="2022-03-28T15:24:55.623">
    <ac:txMkLst xmlns:ac="http://schemas.microsoft.com/office/drawing/2013/main/command">
      <pc:docMk xmlns:pc="http://schemas.microsoft.com/office/powerpoint/2013/main/command"/>
      <pc:sldMk xmlns:pc="http://schemas.microsoft.com/office/powerpoint/2013/main/command" cId="2572841274" sldId="630"/>
      <ac:spMk id="10" creationId="{00000000-0000-0000-0000-000000000000}"/>
      <ac:txMk cp="275">
        <ac:context len="373" hash="433158544"/>
      </ac:txMk>
    </ac:txMkLst>
    <p188:pos x="4960188" y="3694981"/>
    <p188:txBody>
      <a:bodyPr/>
      <a:lstStyle/>
      <a:p>
        <a:r>
          <a:rPr lang="en-US"/>
          <a:t>Ask Karen to confirm</a:t>
        </a:r>
      </a:p>
    </p188:txBody>
  </p188:cm>
</p188:cmLst>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numCol="1" rIns="91440" rtlCol="0" tIns="45720" vert="horz"/>
          <a:lstStyle>
            <a:lvl1pPr algn="l">
              <a:defRPr sz="1200"/>
            </a:lvl1pPr>
          </a:lstStyle>
          <a:p>
            <a:endParaRPr dirty="0" lang="en-US"/>
          </a:p>
        </p:txBody>
      </p:sp>
      <p:sp>
        <p:nvSpPr>
          <p:cNvPr id="3" name="Date Placeholder 2"/>
          <p:cNvSpPr>
            <a:spLocks noGrp="1"/>
          </p:cNvSpPr>
          <p:nvPr>
            <p:ph idx="1" type="dt"/>
          </p:nvPr>
        </p:nvSpPr>
        <p:spPr>
          <a:xfrm>
            <a:off x="3884613" y="0"/>
            <a:ext cx="2971800" cy="458788"/>
          </a:xfrm>
          <a:prstGeom prst="rect">
            <a:avLst/>
          </a:prstGeom>
        </p:spPr>
        <p:txBody>
          <a:bodyPr bIns="45720" lIns="91440" numCol="1" rIns="91440" rtlCol="0" tIns="45720" vert="horz"/>
          <a:lstStyle>
            <a:lvl1pPr algn="r">
              <a:defRPr sz="1200"/>
            </a:lvl1pPr>
          </a:lstStyle>
          <a:p>
            <a:fld id="{2403E561-A38A-4A22-8215-F855A52BC5B1}" type="datetimeFigureOut">
              <a:rPr lang="en-US" smtClean="0"/>
              <a:pPr/>
              <a:t>8/14/2023</a:t>
            </a:fld>
            <a:endParaRPr dirty="0"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numCol="1" rIns="91440" rtlCol="0" tIns="45720" vert="horz"/>
          <a:lstStyle/>
          <a:p>
            <a:endParaRPr dirty="0"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numCol="1" rIns="91440" rtlCol="0" tIns="45720"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numCol="1" rIns="91440" rtlCol="0" tIns="45720" vert="horz"/>
          <a:lstStyle>
            <a:lvl1pPr algn="l">
              <a:defRPr sz="1200"/>
            </a:lvl1pPr>
          </a:lstStyle>
          <a:p>
            <a:endParaRPr dirty="0"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numCol="1" rIns="91440" rtlCol="0" tIns="45720" vert="horz"/>
          <a:lstStyle>
            <a:lvl1pPr algn="r">
              <a:defRPr sz="1200"/>
            </a:lvl1pPr>
          </a:lstStyle>
          <a:p>
            <a:fld id="{DB827055-821E-4F6B-AAA9-2685E1493D9C}" type="slidenum">
              <a:rPr lang="en-US" smtClean="0"/>
              <a:pPr/>
              <a:t>‹#›</a:t>
            </a:fld>
            <a:endParaRPr dirty="0" lang="en-US"/>
          </a:p>
        </p:txBody>
      </p:sp>
    </p:spTree>
    <p:extLst>
      <p:ext uri="{BB962C8B-B14F-4D97-AF65-F5344CB8AC3E}">
        <p14:creationId xmlns:p14="http://schemas.microsoft.com/office/powerpoint/2010/main" val="2726859898"/>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4" Target="https://my.rotary.org/en/document/grant-model-evaluation-summary-2018-2019" TargetMode="External" Type="http://schemas.openxmlformats.org/officeDocument/2006/relationships/hyperlink"/><Relationship Id="rId3" Target="https://my.rotary.org/en/take-action/apply-grants/global-grants" TargetMode="External" Type="http://schemas.openxmlformats.org/officeDocument/2006/relationships/hyperlink"/><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t>Introduction.  Alex Sacharoff, Active in many district roles in The Rotary Foundation since 2012</a:t>
            </a:r>
          </a:p>
          <a:p>
            <a:endParaRPr dirty="0" lang="en-US"/>
          </a:p>
          <a:p>
            <a:r>
              <a:rPr dirty="0" lang="en-US"/>
              <a:t>Overview of </a:t>
            </a:r>
            <a:r>
              <a:rPr dirty="0" err="1" lang="en-US"/>
              <a:t>grantts</a:t>
            </a:r>
            <a:endParaRPr dirty="0" lang="en-US"/>
          </a:p>
        </p:txBody>
      </p:sp>
      <p:sp>
        <p:nvSpPr>
          <p:cNvPr id="4" name="Slide Number Placeholder 3"/>
          <p:cNvSpPr>
            <a:spLocks noGrp="1"/>
          </p:cNvSpPr>
          <p:nvPr>
            <p:ph idx="5" sz="quarter" type="sldNum"/>
          </p:nvPr>
        </p:nvSpPr>
        <p:spPr/>
        <p:txBody>
          <a:bodyPr numCol="1"/>
          <a:lstStyle/>
          <a:p>
            <a:fld id="{DB827055-821E-4F6B-AAA9-2685E1493D9C}" type="slidenum">
              <a:rPr lang="en-US" smtClean="0"/>
              <a:pPr/>
              <a:t>1</a:t>
            </a:fld>
            <a:endParaRPr dirty="0" lang="en-US"/>
          </a:p>
        </p:txBody>
      </p:sp>
    </p:spTree>
    <p:extLst>
      <p:ext uri="{BB962C8B-B14F-4D97-AF65-F5344CB8AC3E}">
        <p14:creationId xmlns:p14="http://schemas.microsoft.com/office/powerpoint/2010/main" val="421582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t>Here are the statistics from the 2021-22 Rotary year. We awarded:</a:t>
            </a:r>
          </a:p>
          <a:p>
            <a:endParaRPr dirty="0" lang="en-US"/>
          </a:p>
          <a:p>
            <a:pPr indent="-171450" marL="171450">
              <a:buFont charset="0" panose="020B0604020202020204" pitchFamily="34" typeface="Arial"/>
              <a:buChar char="•"/>
            </a:pPr>
            <a:r>
              <a:rPr dirty="0" lang="en-US"/>
              <a:t>478 district grants with awards of $28.7 million</a:t>
            </a:r>
          </a:p>
          <a:p>
            <a:pPr indent="-171450" marL="171450">
              <a:buFont charset="0" panose="020B0604020202020204" pitchFamily="34" typeface="Arial"/>
              <a:buChar char="•"/>
            </a:pPr>
            <a:r>
              <a:rPr dirty="0" lang="en-US"/>
              <a:t>1,197 global grants with awards of $76.9 million</a:t>
            </a:r>
          </a:p>
          <a:p>
            <a:pPr indent="-171450" marL="171450">
              <a:buFont charset="0" panose="020B0604020202020204" pitchFamily="34" typeface="Arial"/>
              <a:buChar char="•"/>
            </a:pPr>
            <a:r>
              <a:rPr dirty="0" lang="en-US"/>
              <a:t>228 disaster response grants with awards of $7.9 million</a:t>
            </a:r>
          </a:p>
          <a:p>
            <a:pPr indent="-171450" marL="171450">
              <a:buFont charset="0" panose="020B0604020202020204" pitchFamily="34" typeface="Arial"/>
              <a:buChar char="•"/>
            </a:pPr>
            <a:endParaRPr dirty="0" lang="en-US"/>
          </a:p>
        </p:txBody>
      </p:sp>
      <p:sp>
        <p:nvSpPr>
          <p:cNvPr id="4" name="Slide Number Placeholder 3"/>
          <p:cNvSpPr>
            <a:spLocks noGrp="1"/>
          </p:cNvSpPr>
          <p:nvPr>
            <p:ph idx="5" sz="quarter" type="sldNum"/>
          </p:nvPr>
        </p:nvSpPr>
        <p:spPr/>
        <p:txBody>
          <a:bodyPr numCol="1"/>
          <a:lstStyle/>
          <a:p>
            <a:pPr algn="r" defTabSz="914400" eaLnBrk="1" hangingPunct="1" indent="0" latinLnBrk="0" lvl="0" marL="0" marR="0" rtl="0">
              <a:lnSpc>
                <a:spcPct val="100000"/>
              </a:lnSpc>
              <a:spcBef>
                <a:spcPts val="0"/>
              </a:spcBef>
              <a:spcAft>
                <a:spcPts val="0"/>
              </a:spcAft>
              <a:buClrTx/>
              <a:buSzTx/>
              <a:buFontTx/>
              <a:buNone/>
              <a:tabLst/>
              <a:defRPr/>
            </a:pPr>
            <a:fld id="{DB827055-821E-4F6B-AAA9-2685E1493D9C}" type="slidenum">
              <a:rPr b="0" baseline="0" cap="none" i="0" kern="1200" kumimoji="0" lang="en-US" noProof="0" normalizeH="0" smtClean="0" spc="0" strike="noStrike" sz="1200" u="none">
                <a:ln>
                  <a:noFill/>
                </a:ln>
                <a:solidFill>
                  <a:prstClr val="black"/>
                </a:solidFill>
                <a:effectLst/>
                <a:uLnTx/>
                <a:uFillTx/>
                <a:latin panose="020F0502020204030204" typeface="Calibri"/>
                <a:ea typeface="+mn-ea"/>
                <a:cs typeface="+mn-cs"/>
              </a:rPr>
              <a:pPr algn="r" defTabSz="914400" eaLnBrk="1" hangingPunct="1" indent="0" latinLnBrk="0" lvl="0" marL="0" marR="0" rtl="0">
                <a:lnSpc>
                  <a:spcPct val="100000"/>
                </a:lnSpc>
                <a:spcBef>
                  <a:spcPts val="0"/>
                </a:spcBef>
                <a:spcAft>
                  <a:spcPts val="0"/>
                </a:spcAft>
                <a:buClrTx/>
                <a:buSzTx/>
                <a:buFontTx/>
                <a:buNone/>
                <a:tabLst/>
                <a:defRPr/>
              </a:pPr>
              <a:t>13</a:t>
            </a:fld>
            <a:endParaRPr b="0" baseline="0" cap="none" dirty="0" i="0" kern="1200" kumimoji="0" lang="en-US" noProof="0" normalizeH="0" spc="0" strike="noStrike" sz="1200" u="none">
              <a:ln>
                <a:noFill/>
              </a:ln>
              <a:solidFill>
                <a:prstClr val="black"/>
              </a:solidFill>
              <a:effectLst/>
              <a:uLnTx/>
              <a:uFillTx/>
              <a:latin panose="020F0502020204030204" typeface="Calibri"/>
              <a:ea typeface="+mn-ea"/>
              <a:cs typeface="+mn-cs"/>
            </a:endParaRPr>
          </a:p>
        </p:txBody>
      </p:sp>
    </p:spTree>
    <p:extLst>
      <p:ext uri="{BB962C8B-B14F-4D97-AF65-F5344CB8AC3E}">
        <p14:creationId xmlns:p14="http://schemas.microsoft.com/office/powerpoint/2010/main" val="382391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kern="1200" lang="en-US" sz="1200">
                <a:solidFill>
                  <a:schemeClr val="tx1"/>
                </a:solidFill>
                <a:effectLst/>
                <a:latin typeface="+mn-lt"/>
                <a:ea typeface="+mn-ea"/>
                <a:cs typeface="+mn-cs"/>
              </a:rPr>
              <a:t>Grants awarded for the 2022-23 Rotary Year so far.</a:t>
            </a:r>
          </a:p>
        </p:txBody>
      </p:sp>
      <p:sp>
        <p:nvSpPr>
          <p:cNvPr id="4" name="Slide Number Placeholder 3"/>
          <p:cNvSpPr>
            <a:spLocks noGrp="1"/>
          </p:cNvSpPr>
          <p:nvPr>
            <p:ph idx="5" sz="quarter" type="sldNum"/>
          </p:nvPr>
        </p:nvSpPr>
        <p:spPr/>
        <p:txBody>
          <a:bodyPr numCol="1"/>
          <a:lstStyle/>
          <a:p>
            <a:fld id="{DB827055-821E-4F6B-AAA9-2685E1493D9C}" type="slidenum">
              <a:rPr lang="en-US" smtClean="0"/>
              <a:pPr/>
              <a:t>14</a:t>
            </a:fld>
            <a:endParaRPr dirty="0" lang="en-US"/>
          </a:p>
        </p:txBody>
      </p:sp>
    </p:spTree>
    <p:extLst>
      <p:ext uri="{BB962C8B-B14F-4D97-AF65-F5344CB8AC3E}">
        <p14:creationId xmlns:p14="http://schemas.microsoft.com/office/powerpoint/2010/main" val="103598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cs typeface="Calibri"/>
              </a:rPr>
              <a:t>Here is some information on Grants volume:</a:t>
            </a:r>
            <a:endParaRPr dirty="0" lang="en-US"/>
          </a:p>
          <a:p>
            <a:endParaRPr dirty="0" lang="en-US"/>
          </a:p>
          <a:p>
            <a:pPr indent="-171450" marL="171450">
              <a:buFont typeface="Arial,Sans-Serif"/>
              <a:buChar char="•"/>
            </a:pPr>
            <a:r>
              <a:rPr dirty="0" lang="en-US"/>
              <a:t>The average number of grants an RGO oversees from submission to closure: </a:t>
            </a:r>
            <a:r>
              <a:rPr b="1" dirty="0" lang="en-US"/>
              <a:t>206 </a:t>
            </a:r>
            <a:endParaRPr dirty="0" lang="en-US"/>
          </a:p>
          <a:p>
            <a:pPr indent="-171450" marL="171450">
              <a:buFont typeface="Arial,Sans-Serif"/>
              <a:buChar char="•"/>
            </a:pPr>
            <a:r>
              <a:rPr dirty="0" lang="en-US"/>
              <a:t>The Global grant approval rate (for RY22 to date): </a:t>
            </a:r>
            <a:r>
              <a:rPr b="1" dirty="0" lang="en-US"/>
              <a:t>92%  (8% decline rate)</a:t>
            </a:r>
            <a:endParaRPr dirty="0" lang="en-US"/>
          </a:p>
          <a:p>
            <a:endParaRPr b="1" dirty="0" lang="en-US">
              <a:ea panose="020F0502020204030204" typeface="Calibri"/>
              <a:cs panose="020F0502020204030204" typeface="Calibri"/>
            </a:endParaRPr>
          </a:p>
          <a:p>
            <a:r>
              <a:rPr dirty="0" lang="en-US"/>
              <a:t>As you can see, we deal with a high volume of grants... Applications are submitted on a rolling basis.  </a:t>
            </a:r>
            <a:r>
              <a:rPr dirty="0" lang="en-US">
                <a:cs typeface="Calibri"/>
              </a:rPr>
              <a:t>We work closely with sponsors to get an application to an approval status because the last thing we want to do is decline a grant application.  Turnaround time depends on how complete an application is upon submission.</a:t>
            </a:r>
            <a:endParaRPr dirty="0" lang="en-US">
              <a:ea typeface="Calibri"/>
              <a:cs typeface="Calibri"/>
            </a:endParaRPr>
          </a:p>
        </p:txBody>
      </p:sp>
      <p:sp>
        <p:nvSpPr>
          <p:cNvPr id="4" name="Slide Number Placeholder 3"/>
          <p:cNvSpPr>
            <a:spLocks noGrp="1"/>
          </p:cNvSpPr>
          <p:nvPr>
            <p:ph idx="10" sz="quarter" type="sldNum"/>
          </p:nvPr>
        </p:nvSpPr>
        <p:spPr/>
        <p:txBody>
          <a:bodyPr numCol="1"/>
          <a:lstStyle/>
          <a:p>
            <a:fld id="{DB827055-821E-4F6B-AAA9-2685E1493D9C}" type="slidenum">
              <a:rPr lang="en-US" smtClean="0"/>
              <a:t>2</a:t>
            </a:fld>
            <a:endParaRPr lang="en-US"/>
          </a:p>
        </p:txBody>
      </p:sp>
    </p:spTree>
    <p:extLst>
      <p:ext uri="{BB962C8B-B14F-4D97-AF65-F5344CB8AC3E}">
        <p14:creationId xmlns:p14="http://schemas.microsoft.com/office/powerpoint/2010/main" val="88086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b="0" dirty="0" i="0" kern="1200" lang="en-US" sz="1200">
                <a:solidFill>
                  <a:schemeClr val="tx1"/>
                </a:solidFill>
                <a:effectLst/>
                <a:latin charset="0" pitchFamily="-107" typeface="Arial"/>
                <a:ea charset="-128" pitchFamily="-107" typeface="ヒラギノ角ゴ Pro W3"/>
                <a:cs charset="-128" pitchFamily="-107" typeface="ヒラギノ角ゴ Pro W3"/>
              </a:rPr>
              <a:t>Global Grants support large international activities with sustainable and measurable outcomes in Rotary’s</a:t>
            </a:r>
            <a:r>
              <a:rPr b="0" baseline="0" dirty="0" i="0" kern="1200" lang="en-US" sz="1200">
                <a:solidFill>
                  <a:schemeClr val="tx1"/>
                </a:solidFill>
                <a:effectLst/>
                <a:latin charset="0" pitchFamily="-107" typeface="Arial"/>
                <a:ea charset="-128" pitchFamily="-107" typeface="ヒラギノ角ゴ Pro W3"/>
                <a:cs charset="-128" pitchFamily="-107" typeface="ヒラギノ角ゴ Pro W3"/>
              </a:rPr>
              <a:t> areas of focus</a:t>
            </a:r>
            <a:r>
              <a:rPr b="0" dirty="0" i="0" kern="1200" lang="en-US" sz="1200">
                <a:solidFill>
                  <a:schemeClr val="tx1"/>
                </a:solidFill>
                <a:effectLst/>
                <a:latin charset="0" pitchFamily="-107" typeface="Arial"/>
                <a:ea charset="-128" pitchFamily="-107" typeface="ヒラギノ角ゴ Pro W3"/>
                <a:cs charset="-128" pitchFamily="-107" typeface="ヒラギノ角ゴ Pro W3"/>
              </a:rPr>
              <a:t>. </a:t>
            </a:r>
          </a:p>
          <a:p>
            <a:endParaRPr b="0" dirty="0" i="0" kern="1200" lang="en-US" sz="1200">
              <a:solidFill>
                <a:schemeClr val="tx1"/>
              </a:solidFill>
              <a:effectLst/>
              <a:latin charset="0" pitchFamily="-107" typeface="Arial"/>
              <a:ea charset="-128" pitchFamily="-107" typeface="ヒラギノ角ゴ Pro W3"/>
              <a:cs charset="-128" pitchFamily="-107" typeface="ヒラギノ角ゴ Pro W3"/>
            </a:endParaRPr>
          </a:p>
          <a:p>
            <a:pPr algn="l" defTabSz="914400" eaLnBrk="1" hangingPunct="1" indent="0" latinLnBrk="0" lvl="0" marL="0" marR="0" rtl="0">
              <a:lnSpc>
                <a:spcPct val="100000"/>
              </a:lnSpc>
              <a:spcBef>
                <a:spcPts val="0"/>
              </a:spcBef>
              <a:spcAft>
                <a:spcPts val="0"/>
              </a:spcAft>
              <a:buClrTx/>
              <a:buSzTx/>
              <a:buFontTx/>
              <a:buNone/>
              <a:tabLst/>
              <a:defRPr/>
            </a:pPr>
            <a:r>
              <a:rPr b="0" baseline="0" dirty="0" i="0" kern="1200" lang="en-US" sz="1200">
                <a:solidFill>
                  <a:schemeClr val="tx1"/>
                </a:solidFill>
                <a:effectLst/>
                <a:latin typeface="+mn-lt"/>
                <a:ea typeface="+mn-ea"/>
                <a:cs typeface="+mn-cs"/>
              </a:rPr>
              <a:t>These activities can be humanitarian projects, scholarships, or vocational training teams. The scholarships support graduate-level academic study for one to four years. Global grant vocational training teams support groups of professionals who travel abroad to provide or receive training.</a:t>
            </a:r>
          </a:p>
          <a:p>
            <a:pPr algn="l" defTabSz="914400" eaLnBrk="1" hangingPunct="1" indent="0" latinLnBrk="0" lvl="0" marL="0" marR="0" rtl="0">
              <a:lnSpc>
                <a:spcPct val="100000"/>
              </a:lnSpc>
              <a:spcBef>
                <a:spcPts val="0"/>
              </a:spcBef>
              <a:spcAft>
                <a:spcPts val="0"/>
              </a:spcAft>
              <a:buClrTx/>
              <a:buSzTx/>
              <a:buFontTx/>
              <a:buNone/>
              <a:tabLst/>
              <a:defRPr/>
            </a:pPr>
            <a:endParaRPr b="0" dirty="0" kern="1200" lang="en-US" sz="1200">
              <a:solidFill>
                <a:schemeClr val="tx1"/>
              </a:solidFill>
              <a:effectLst/>
              <a:latin charset="0" typeface="Arial"/>
              <a:ea charset="0" pitchFamily="1" typeface="Arial"/>
              <a:cs charset="0" typeface="Arial"/>
            </a:endParaRPr>
          </a:p>
          <a:p>
            <a:r>
              <a:rPr b="0" dirty="0" i="0" kern="1200" lang="en-US" sz="1200">
                <a:solidFill>
                  <a:schemeClr val="tx1"/>
                </a:solidFill>
                <a:effectLst/>
                <a:latin charset="0" pitchFamily="-107" typeface="Arial"/>
                <a:ea charset="-128" pitchFamily="-107" typeface="ヒラギノ角ゴ Pro W3"/>
                <a:cs charset="-128" pitchFamily="-107" typeface="ヒラギノ角ゴ Pro W3"/>
              </a:rPr>
              <a:t>A key feature of global grants is the partnership between the club or district where the project will take place and a club or district in another country. Both sponsors must be</a:t>
            </a:r>
            <a:r>
              <a:rPr b="0" baseline="0" dirty="0" i="0" kern="1200" lang="en-US" sz="1200">
                <a:solidFill>
                  <a:schemeClr val="tx1"/>
                </a:solidFill>
                <a:effectLst/>
                <a:latin charset="0" pitchFamily="-107" typeface="Arial"/>
                <a:ea charset="-128" pitchFamily="-107" typeface="ヒラギノ角ゴ Pro W3"/>
                <a:cs charset="-128" pitchFamily="-107" typeface="ヒラギノ角ゴ Pro W3"/>
              </a:rPr>
              <a:t> qualified</a:t>
            </a:r>
            <a:r>
              <a:rPr b="0" dirty="0" i="0" kern="1200" lang="en-US" sz="1200">
                <a:solidFill>
                  <a:schemeClr val="tx1"/>
                </a:solidFill>
                <a:effectLst/>
                <a:latin charset="0" pitchFamily="-107" typeface="Arial"/>
                <a:ea charset="-128" pitchFamily="-107" typeface="ヒラギノ角ゴ Pro W3"/>
                <a:cs charset="-128" pitchFamily="-107" typeface="ヒラギノ角ゴ Pro W3"/>
              </a:rPr>
              <a:t> before they can apply for a global grant.</a:t>
            </a:r>
          </a:p>
          <a:p>
            <a:endParaRPr b="0" dirty="0" i="0" kern="1200" lang="en-US" sz="1200">
              <a:solidFill>
                <a:schemeClr val="tx1"/>
              </a:solidFill>
              <a:effectLst/>
              <a:latin charset="0" pitchFamily="-107" typeface="Arial"/>
              <a:ea charset="0" pitchFamily="1" typeface="Arial"/>
              <a:cs charset="0" typeface="Arial"/>
            </a:endParaRPr>
          </a:p>
          <a:p>
            <a:r>
              <a:rPr b="0" dirty="0" kern="1200" lang="en-US" sz="1200">
                <a:solidFill>
                  <a:schemeClr val="tx1"/>
                </a:solidFill>
                <a:effectLst/>
                <a:latin typeface="+mn-lt"/>
                <a:ea typeface="+mn-ea"/>
                <a:cs typeface="+mn-cs"/>
              </a:rPr>
              <a:t>Global grants have a minimum budget of $30,000 and a maximum World Fund award of $400,000. There’s no minimum World Fund award amount. Grant sponsors can use a combination of DDF, cash, or directed gifts and Endowment earnings to fund a global grant. The Foundation will match 80 percent of all DDF contributions. 15% of contributions must come from outside the host country.</a:t>
            </a:r>
          </a:p>
        </p:txBody>
      </p:sp>
      <p:sp>
        <p:nvSpPr>
          <p:cNvPr id="4" name="Slide Number Placeholder 3"/>
          <p:cNvSpPr>
            <a:spLocks noGrp="1"/>
          </p:cNvSpPr>
          <p:nvPr>
            <p:ph idx="5" sz="quarter" type="sldNum"/>
          </p:nvPr>
        </p:nvSpPr>
        <p:spPr/>
        <p:txBody>
          <a:bodyPr numCol="1"/>
          <a:lstStyle/>
          <a:p>
            <a:fld id="{DB827055-821E-4F6B-AAA9-2685E1493D9C}" type="slidenum">
              <a:rPr lang="en-US" smtClean="0"/>
              <a:pPr/>
              <a:t>3</a:t>
            </a:fld>
            <a:endParaRPr dirty="0" lang="en-US"/>
          </a:p>
        </p:txBody>
      </p:sp>
    </p:spTree>
    <p:extLst>
      <p:ext uri="{BB962C8B-B14F-4D97-AF65-F5344CB8AC3E}">
        <p14:creationId xmlns:p14="http://schemas.microsoft.com/office/powerpoint/2010/main" val="126021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marL="0" marR="0">
              <a:spcBef>
                <a:spcPts val="0"/>
              </a:spcBef>
              <a:spcAft>
                <a:spcPts val="0"/>
              </a:spcAft>
            </a:pPr>
            <a:r>
              <a:rPr b="0" dirty="0" i="0" kern="1200" lang="en-US" sz="1800">
                <a:solidFill>
                  <a:schemeClr val="tx1"/>
                </a:solidFill>
                <a:effectLst/>
                <a:latin charset="0" pitchFamily="-107" typeface="Arial"/>
                <a:ea charset="-128" pitchFamily="-107" typeface="ヒラギノ角ゴ Pro W3"/>
                <a:cs charset="-128" pitchFamily="-107" typeface="ヒラギノ角ゴ Pro W3"/>
              </a:rPr>
              <a:t>Rotary concentrates on specific causes in order to maximize our local and global impact.</a:t>
            </a:r>
            <a:r>
              <a:rPr b="0" baseline="0" dirty="0" i="0" kern="1200" lang="en-US" sz="1800">
                <a:solidFill>
                  <a:schemeClr val="tx1"/>
                </a:solidFill>
                <a:effectLst/>
                <a:latin charset="0" pitchFamily="-107" typeface="Arial"/>
                <a:ea charset="-128" pitchFamily="-107" typeface="ヒラギノ角ゴ Pro W3"/>
                <a:cs charset="-128" pitchFamily="-107" typeface="ヒラギノ角ゴ Pro W3"/>
              </a:rPr>
              <a:t> These are our areas of focus. </a:t>
            </a:r>
            <a:r>
              <a:rPr b="0" dirty="0" i="0" kern="1200" lang="en-US" sz="1800">
                <a:solidFill>
                  <a:schemeClr val="tx1"/>
                </a:solidFill>
                <a:effectLst/>
                <a:latin charset="0" pitchFamily="-107" typeface="Arial"/>
                <a:ea charset="-128" pitchFamily="-107" typeface="ヒラギノ角ゴ Pro W3"/>
                <a:cs charset="-128" pitchFamily="-107" typeface="ヒラギノ角ゴ Pro W3"/>
              </a:rPr>
              <a:t>Through global grants, we help clubs focus their service efforts these important areas.</a:t>
            </a:r>
          </a:p>
          <a:p>
            <a:pPr marL="0" marR="0">
              <a:spcBef>
                <a:spcPts val="0"/>
              </a:spcBef>
              <a:spcAft>
                <a:spcPts val="0"/>
              </a:spcAft>
            </a:pPr>
            <a:endParaRPr b="0" dirty="0" i="0" kern="1200" lang="en-US" sz="1800">
              <a:solidFill>
                <a:schemeClr val="tx1"/>
              </a:solidFill>
              <a:effectLst/>
              <a:latin charset="0" pitchFamily="-107" typeface="Arial"/>
              <a:ea charset="-128" pitchFamily="-107" typeface="ヒラギノ角ゴ Pro W3"/>
              <a:cs charset="-128" pitchFamily="-107" typeface="ヒラギノ角ゴ Pro W3"/>
            </a:endParaRPr>
          </a:p>
          <a:p>
            <a:pPr indent="-171450" marL="171450" marR="0">
              <a:spcBef>
                <a:spcPts val="0"/>
              </a:spcBef>
              <a:spcAft>
                <a:spcPts val="0"/>
              </a:spcAft>
              <a:buFont charset="0" pitchFamily="34" typeface="Arial"/>
              <a:buChar char="•"/>
            </a:pPr>
            <a:r>
              <a:rPr b="0" dirty="0" lang="en-US" sz="1200">
                <a:effectLst/>
                <a:latin typeface="Arial"/>
                <a:ea typeface="MS Mincho"/>
              </a:rPr>
              <a:t>Peacebuilding and conflict prevention</a:t>
            </a:r>
          </a:p>
          <a:p>
            <a:pPr algn="l" defTabSz="914400" eaLnBrk="0" fontAlgn="base" hangingPunct="0" indent="-171450" latinLnBrk="0" marL="171450" marR="0" rtl="0">
              <a:lnSpc>
                <a:spcPct val="100000"/>
              </a:lnSpc>
              <a:spcBef>
                <a:spcPts val="0"/>
              </a:spcBef>
              <a:spcAft>
                <a:spcPts val="0"/>
              </a:spcAft>
              <a:buClrTx/>
              <a:buSzTx/>
              <a:buFont charset="0" pitchFamily="34" typeface="Arial"/>
              <a:buChar char="•"/>
              <a:tabLst/>
              <a:defRPr/>
            </a:pPr>
            <a:r>
              <a:rPr b="0" dirty="0" lang="en-US" sz="1200">
                <a:effectLst/>
                <a:latin typeface="Arial"/>
                <a:ea typeface="MS Mincho"/>
              </a:rPr>
              <a:t>Disease prevention and treatment</a:t>
            </a:r>
          </a:p>
          <a:p>
            <a:pPr algn="l" defTabSz="914400" eaLnBrk="0" fontAlgn="base" hangingPunct="0" indent="-171450" latinLnBrk="0" marL="171450" marR="0" rtl="0">
              <a:lnSpc>
                <a:spcPct val="100000"/>
              </a:lnSpc>
              <a:spcBef>
                <a:spcPts val="0"/>
              </a:spcBef>
              <a:spcAft>
                <a:spcPts val="0"/>
              </a:spcAft>
              <a:buClrTx/>
              <a:buSzTx/>
              <a:buFont charset="0" pitchFamily="34" typeface="Arial"/>
              <a:buChar char="•"/>
              <a:tabLst/>
              <a:defRPr/>
            </a:pPr>
            <a:r>
              <a:rPr b="0" dirty="0" lang="en-US" sz="1200">
                <a:effectLst/>
                <a:latin typeface="Arial"/>
                <a:ea typeface="MS Mincho"/>
              </a:rPr>
              <a:t>Water, sanitation, and hygiene</a:t>
            </a:r>
          </a:p>
          <a:p>
            <a:pPr indent="-171450" marL="171450" marR="0">
              <a:spcBef>
                <a:spcPts val="0"/>
              </a:spcBef>
              <a:spcAft>
                <a:spcPts val="0"/>
              </a:spcAft>
              <a:buFont charset="0" pitchFamily="34" typeface="Arial"/>
              <a:buChar char="•"/>
            </a:pPr>
            <a:r>
              <a:rPr b="0" dirty="0" lang="en-US" sz="1200">
                <a:effectLst/>
                <a:latin typeface="Arial"/>
                <a:ea typeface="MS Mincho"/>
              </a:rPr>
              <a:t>Maternal and child health</a:t>
            </a:r>
          </a:p>
          <a:p>
            <a:pPr indent="-171450" marL="171450" marR="0">
              <a:spcBef>
                <a:spcPts val="0"/>
              </a:spcBef>
              <a:spcAft>
                <a:spcPts val="0"/>
              </a:spcAft>
              <a:buFont charset="0" pitchFamily="34" typeface="Arial"/>
              <a:buChar char="•"/>
            </a:pPr>
            <a:r>
              <a:rPr b="0" dirty="0" lang="en-US" sz="1200">
                <a:effectLst/>
                <a:latin typeface="Arial"/>
                <a:ea typeface="MS Mincho"/>
              </a:rPr>
              <a:t>Basic education and literacy</a:t>
            </a:r>
          </a:p>
          <a:p>
            <a:pPr indent="-171450" marL="171450" marR="0">
              <a:spcBef>
                <a:spcPts val="0"/>
              </a:spcBef>
              <a:spcAft>
                <a:spcPts val="0"/>
              </a:spcAft>
              <a:buFont charset="0" pitchFamily="34" typeface="Arial"/>
              <a:buChar char="•"/>
            </a:pPr>
            <a:r>
              <a:rPr b="0" dirty="0" lang="en-US" sz="1200">
                <a:effectLst/>
                <a:latin typeface="Arial"/>
                <a:ea typeface="MS Mincho"/>
              </a:rPr>
              <a:t>Community economic development</a:t>
            </a:r>
          </a:p>
          <a:p>
            <a:pPr algn="l" defTabSz="914400" eaLnBrk="1" hangingPunct="1" indent="-171450" latinLnBrk="0" lvl="0" marL="171450" marR="0" rtl="0">
              <a:lnSpc>
                <a:spcPct val="100000"/>
              </a:lnSpc>
              <a:spcBef>
                <a:spcPts val="0"/>
              </a:spcBef>
              <a:spcAft>
                <a:spcPts val="0"/>
              </a:spcAft>
              <a:buClrTx/>
              <a:buSzTx/>
              <a:buFont charset="0" pitchFamily="34" typeface="Arial"/>
              <a:buChar char="•"/>
              <a:tabLst/>
              <a:defRPr/>
            </a:pPr>
            <a:r>
              <a:rPr b="0" dirty="0" lang="en-US" sz="1200">
                <a:effectLst/>
                <a:latin typeface="Arial"/>
                <a:ea typeface="MS Mincho"/>
              </a:rPr>
              <a:t>Environment </a:t>
            </a:r>
          </a:p>
          <a:p>
            <a:pPr algn="l" defTabSz="914400" eaLnBrk="1" hangingPunct="1" indent="0" latinLnBrk="0" lvl="0" marL="0" marR="0" rtl="0">
              <a:lnSpc>
                <a:spcPct val="100000"/>
              </a:lnSpc>
              <a:spcBef>
                <a:spcPts val="0"/>
              </a:spcBef>
              <a:spcAft>
                <a:spcPts val="0"/>
              </a:spcAft>
              <a:buClrTx/>
              <a:buSzTx/>
              <a:buFont charset="0" pitchFamily="34" typeface="Arial"/>
              <a:buNone/>
              <a:tabLst/>
              <a:defRPr/>
            </a:pPr>
            <a:endParaRPr b="0" dirty="0" lang="en-US" sz="1200">
              <a:effectLst/>
              <a:latin typeface="Arial"/>
              <a:ea typeface="MS Mincho"/>
            </a:endParaRPr>
          </a:p>
          <a:p>
            <a:pPr algn="l" defTabSz="914400" eaLnBrk="1" hangingPunct="1" indent="0" latinLnBrk="0" lvl="0" marL="0" marR="0" rtl="0">
              <a:lnSpc>
                <a:spcPct val="100000"/>
              </a:lnSpc>
              <a:spcBef>
                <a:spcPts val="0"/>
              </a:spcBef>
              <a:spcAft>
                <a:spcPts val="0"/>
              </a:spcAft>
              <a:buClrTx/>
              <a:buSzTx/>
              <a:buFont charset="0" pitchFamily="34" typeface="Arial"/>
              <a:buNone/>
              <a:tabLst/>
              <a:defRPr/>
            </a:pPr>
            <a:r>
              <a:rPr b="0" dirty="0" lang="en-US" sz="1200">
                <a:effectLst/>
                <a:latin typeface="Arial"/>
                <a:ea typeface="MS Mincho"/>
              </a:rPr>
              <a:t>The environment is our newest area of focus, and c</a:t>
            </a:r>
            <a:r>
              <a:rPr dirty="0" lang="en-US"/>
              <a:t>lubs and districts can apply for global grants for projects that protect the environment.</a:t>
            </a:r>
            <a:endParaRPr b="0" dirty="0" lang="en-US" sz="1200">
              <a:effectLst/>
              <a:latin typeface="Arial"/>
              <a:ea typeface="MS Mincho"/>
            </a:endParaRPr>
          </a:p>
        </p:txBody>
      </p:sp>
      <p:sp>
        <p:nvSpPr>
          <p:cNvPr id="4" name="Slide Number Placeholder 3"/>
          <p:cNvSpPr>
            <a:spLocks noGrp="1"/>
          </p:cNvSpPr>
          <p:nvPr>
            <p:ph idx="5" sz="quarter" type="sldNum"/>
          </p:nvPr>
        </p:nvSpPr>
        <p:spPr/>
        <p:txBody>
          <a:bodyPr numCol="1"/>
          <a:lstStyle/>
          <a:p>
            <a:fld id="{DB827055-821E-4F6B-AAA9-2685E1493D9C}" type="slidenum">
              <a:rPr lang="en-US" smtClean="0"/>
              <a:pPr/>
              <a:t>5</a:t>
            </a:fld>
            <a:endParaRPr dirty="0" lang="en-US"/>
          </a:p>
        </p:txBody>
      </p:sp>
    </p:spTree>
    <p:extLst>
      <p:ext uri="{BB962C8B-B14F-4D97-AF65-F5344CB8AC3E}">
        <p14:creationId xmlns:p14="http://schemas.microsoft.com/office/powerpoint/2010/main" val="1671119703"/>
      </p:ext>
    </p:extLst>
  </p:cSld>
  <p:clrMapOvr>
    <a:masterClrMapping/>
  </p:clrMapOvr>
</p:notes>
</file>

<file path=ppt/notesSlides/notesSlide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9C5789CE-836E-B042-843F-5605E41F5001}" type="slidenum">
              <a:rPr lang="en-US" smtClean="0"/>
              <a:t>1</a:t>
            </a:fld>
            <a:endParaRPr lang="en-US"/>
          </a:p>
        </p:txBody>
      </p:sp>
    </p:spTree>
    <p:extLst>
      <p:ext uri="{BB962C8B-B14F-4D97-AF65-F5344CB8AC3E}">
        <p14:creationId xmlns:p14="http://schemas.microsoft.com/office/powerpoint/2010/main" val="3917283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kern="1200" lang="en-US" sz="1100">
                <a:solidFill>
                  <a:schemeClr val="tx1"/>
                </a:solidFill>
                <a:effectLst/>
                <a:latin typeface="+mn-lt"/>
                <a:ea typeface="+mn-ea"/>
                <a:cs typeface="+mn-cs"/>
              </a:rPr>
              <a:t>The first and most important step when you’re developing a project is to conduct a thorough community assessment. This assessment explores the community’s strengths, weaknesses, needs, and assets. It’s essential to planning an effective project. </a:t>
            </a:r>
            <a:r>
              <a:rPr b="0" dirty="0" kern="1200" lang="en-US" sz="1100">
                <a:solidFill>
                  <a:schemeClr val="tx1"/>
                </a:solidFill>
                <a:effectLst/>
                <a:latin charset="0" typeface="Arial"/>
                <a:ea typeface="+mn-ea"/>
                <a:cs charset="0" typeface="Arial"/>
              </a:rPr>
              <a:t> </a:t>
            </a:r>
            <a:r>
              <a:rPr b="0" dirty="0" kern="1200" lang="en-US" sz="1100">
                <a:solidFill>
                  <a:schemeClr val="tx1"/>
                </a:solidFill>
                <a:effectLst/>
                <a:latin charset="0" typeface="Arial"/>
                <a:ea charset="0" pitchFamily="1" typeface="Arial"/>
                <a:cs charset="0" typeface="Arial"/>
              </a:rPr>
              <a:t>Rotary’s Learning Center offers training resources on many grant-related topics, including information to help you apply. I encourage anyone interested in applying to take the grant management seminar courses.</a:t>
            </a:r>
          </a:p>
          <a:p>
            <a:endParaRPr dirty="0" lang="en-US" sz="1100">
              <a:ea typeface="Calibri"/>
              <a:cs typeface="Calibri"/>
            </a:endParaRPr>
          </a:p>
          <a:p>
            <a:r>
              <a:rPr dirty="0" lang="en-US" sz="1100">
                <a:ea typeface="Calibri"/>
                <a:cs typeface="Calibri"/>
              </a:rPr>
              <a:t>Another resource is your district’s Rotary Foundation committee. This committee educates clubs about Foundation grant and fundraising activities, inspires them to participate in grants, helps clubs with the grant process, and can advise about whether certain activities are eligible for grant funding</a:t>
            </a:r>
            <a:r>
              <a:rPr lang="en-US" sz="1100">
                <a:ea typeface="Calibri"/>
                <a:cs typeface="Calibri"/>
              </a:rPr>
              <a:t>. </a:t>
            </a:r>
          </a:p>
          <a:p>
            <a:endParaRPr dirty="0" lang="en-US" sz="1100">
              <a:ea typeface="Calibri"/>
              <a:cs typeface="Calibri"/>
            </a:endParaRPr>
          </a:p>
          <a:p>
            <a:r>
              <a:rPr dirty="0" lang="en-US" sz="1100">
                <a:ea typeface="Calibri"/>
                <a:cs typeface="Calibri"/>
              </a:rPr>
              <a:t>You also can talk to members of the Rotary grants staff throughout the process. They can answer questions about global grant eligibility and project design. If you have a general idea about a project you’d like to fund with a global grant, you can ask your regional grants officer to conduct a preliminary review of your application. They’ll let you know if there are issues that need to be addressed before you formally submit your application in the Grant Center.  The rest are all the basic requirements of a global grant application, such as the implementation plan, budget, sustainability component such as training, Measurement and Evaluation, and the MOU if your are working with a cooperating organization.  Finally, always provide complete answers to the questions in the application.</a:t>
            </a:r>
          </a:p>
        </p:txBody>
      </p:sp>
      <p:sp>
        <p:nvSpPr>
          <p:cNvPr id="4" name="Slide Number Placeholder 3"/>
          <p:cNvSpPr>
            <a:spLocks noGrp="1"/>
          </p:cNvSpPr>
          <p:nvPr>
            <p:ph idx="5" sz="quarter" type="sldNum"/>
          </p:nvPr>
        </p:nvSpPr>
        <p:spPr/>
        <p:txBody>
          <a:bodyPr numCol="1"/>
          <a:lstStyle/>
          <a:p>
            <a:fld id="{DB827055-821E-4F6B-AAA9-2685E1493D9C}" type="slidenum">
              <a:rPr lang="en-US" smtClean="0"/>
              <a:pPr/>
              <a:t>7</a:t>
            </a:fld>
            <a:endParaRPr dirty="0" lang="en-US"/>
          </a:p>
        </p:txBody>
      </p:sp>
    </p:spTree>
    <p:extLst>
      <p:ext uri="{BB962C8B-B14F-4D97-AF65-F5344CB8AC3E}">
        <p14:creationId xmlns:p14="http://schemas.microsoft.com/office/powerpoint/2010/main" val="178440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5" sz="quarter" type="sldNum"/>
          </p:nvPr>
        </p:nvSpPr>
        <p:spPr/>
        <p:txBody>
          <a:bodyPr numCol="1"/>
          <a:lstStyle/>
          <a:p>
            <a:fld id="{DB827055-821E-4F6B-AAA9-2685E1493D9C}" type="slidenum">
              <a:rPr lang="en-US" smtClean="0"/>
              <a:pPr/>
              <a:t>9</a:t>
            </a:fld>
            <a:endParaRPr dirty="0" lang="en-US"/>
          </a:p>
        </p:txBody>
      </p:sp>
    </p:spTree>
    <p:extLst>
      <p:ext uri="{BB962C8B-B14F-4D97-AF65-F5344CB8AC3E}">
        <p14:creationId xmlns:p14="http://schemas.microsoft.com/office/powerpoint/2010/main" val="417927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b="1" dirty="0" lang="en-US">
                <a:cs typeface="Calibri"/>
              </a:rPr>
              <a:t>Best practices for successful applications: </a:t>
            </a:r>
            <a:r>
              <a:rPr dirty="0" lang="en-US">
                <a:cs typeface="Calibri"/>
              </a:rPr>
              <a:t>read application before submitting (fields are completed), community assessment (upload community assessment results form to application), have a non-Rotarian review application to see if they have any questions, review </a:t>
            </a:r>
            <a:r>
              <a:rPr dirty="0" err="1" lang="en-US">
                <a:cs typeface="Calibri"/>
              </a:rPr>
              <a:t>AoF</a:t>
            </a:r>
            <a:r>
              <a:rPr dirty="0" lang="en-US">
                <a:cs typeface="Calibri"/>
              </a:rPr>
              <a:t> global grant guidelines, Guide to GGs, ensure project committee takes GMS in Learning Center, read parameters for eligibility in </a:t>
            </a:r>
            <a:r>
              <a:rPr dirty="0" err="1" lang="en-US">
                <a:cs typeface="Calibri"/>
              </a:rPr>
              <a:t>AoF</a:t>
            </a:r>
            <a:r>
              <a:rPr dirty="0" lang="en-US">
                <a:cs typeface="Calibri"/>
              </a:rPr>
              <a:t> Policy Statements, reach out to RGO before submitting application/preliminary review, connect with district leaders if you have any questions, connect with Cadre, don't assume project will be approved/don't promise community (can note this for Cadre as well on another slide), </a:t>
            </a:r>
            <a:r>
              <a:rPr dirty="0" lang="en-US"/>
              <a:t>submit sustainability component, usually a robust training plan that aligns with the proposed Area of Focus</a:t>
            </a:r>
          </a:p>
          <a:p>
            <a:endParaRPr dirty="0" lang="en-US">
              <a:cs typeface="Calibri"/>
            </a:endParaRPr>
          </a:p>
          <a:p>
            <a:pPr indent="-171450" marL="171450">
              <a:buFont charset="0" panose="020B0604020202020204" pitchFamily="34" typeface="Arial"/>
              <a:buChar char="•"/>
            </a:pPr>
            <a:r>
              <a:rPr dirty="0" lang="en-US">
                <a:cs typeface="Calibri"/>
              </a:rPr>
              <a:t>Background/context on a preliminary review</a:t>
            </a:r>
          </a:p>
          <a:p>
            <a:pPr indent="-171450" marL="171450">
              <a:buFont charset="0" panose="020B0604020202020204" pitchFamily="34" typeface="Arial"/>
              <a:buChar char="•"/>
            </a:pPr>
            <a:endParaRPr dirty="0" lang="en-US">
              <a:cs typeface="Calibri"/>
            </a:endParaRPr>
          </a:p>
          <a:p>
            <a:r>
              <a:rPr dirty="0" lang="en-US">
                <a:cs typeface="Calibri"/>
              </a:rPr>
              <a:t>This is definitely an area where Cadre members can assist with preliminarily reviewing grant applications that are in progress.  We often coach more preliminarily and we dedicate more time to helping sponsors design an eligible global grant. We want to coach Rotarians towards developing more sustainable projects rather than trying to have their projects simply fit Area of Focus requirements. We take more calls, have a lot back and forth communication with sponsors. Zoom calls have proven to work very well!  Cadre members are experts like our Area of Focus Managers and can also assist with designing applications.</a:t>
            </a:r>
            <a:endParaRPr dirty="0" lang="en-US">
              <a:ea typeface="Calibri"/>
              <a:cs typeface="Calibri"/>
            </a:endParaRPr>
          </a:p>
          <a:p>
            <a:pPr indent="-171450" marL="171450">
              <a:buFont charset="0" panose="020B0604020202020204" pitchFamily="34" typeface="Arial"/>
              <a:buChar char="•"/>
            </a:pPr>
            <a:endParaRPr dirty="0" lang="en-US">
              <a:cs typeface="Calibri"/>
            </a:endParaRPr>
          </a:p>
          <a:p>
            <a:endParaRPr dirty="0" lang="en-US">
              <a:cs typeface="Calibri"/>
            </a:endParaRPr>
          </a:p>
        </p:txBody>
      </p:sp>
      <p:sp>
        <p:nvSpPr>
          <p:cNvPr id="4" name="Slide Number Placeholder 3"/>
          <p:cNvSpPr>
            <a:spLocks noGrp="1"/>
          </p:cNvSpPr>
          <p:nvPr>
            <p:ph idx="10" sz="quarter" type="sldNum"/>
          </p:nvPr>
        </p:nvSpPr>
        <p:spPr/>
        <p:txBody>
          <a:bodyPr numCol="1"/>
          <a:lstStyle/>
          <a:p>
            <a:fld id="{DB827055-821E-4F6B-AAA9-2685E1493D9C}" type="slidenum">
              <a:rPr lang="en-US" smtClean="0"/>
              <a:t>11</a:t>
            </a:fld>
            <a:endParaRPr lang="en-US"/>
          </a:p>
        </p:txBody>
      </p:sp>
    </p:spTree>
    <p:extLst>
      <p:ext uri="{BB962C8B-B14F-4D97-AF65-F5344CB8AC3E}">
        <p14:creationId xmlns:p14="http://schemas.microsoft.com/office/powerpoint/2010/main" val="216216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algn="l" rtl="0">
              <a:buFont charset="0" panose="020B0604020202020204" pitchFamily="34" typeface="Arial"/>
              <a:buChar char="•"/>
            </a:pPr>
            <a:r>
              <a:rPr b="0" dirty="0" i="0" lang="en-US">
                <a:solidFill>
                  <a:srgbClr val="000000"/>
                </a:solidFill>
                <a:effectLst/>
                <a:latin charset="0" panose="020B0606030504020204" pitchFamily="34" typeface="Open Sans"/>
              </a:rPr>
              <a:t>Serve as consultants to Rotary staff and Rotary members who are planning and implementing </a:t>
            </a:r>
            <a:r>
              <a:rPr b="0" dirty="0" i="0" lang="en-US" strike="noStrike" u="none">
                <a:solidFill>
                  <a:srgbClr val="005DAA"/>
                </a:solidFill>
                <a:effectLst/>
                <a:latin charset="0" panose="020B0606030504020204" pitchFamily="34" typeface="Open Sans"/>
                <a:hlinkClick r:id="rId3"/>
              </a:rPr>
              <a:t>grant projects</a:t>
            </a:r>
            <a:endParaRPr b="0" dirty="0" i="0" lang="en-US">
              <a:solidFill>
                <a:srgbClr val="000000"/>
              </a:solidFill>
              <a:effectLst/>
              <a:latin charset="0" panose="020B0606030504020204" pitchFamily="34" typeface="Open Sans"/>
            </a:endParaRPr>
          </a:p>
          <a:p>
            <a:pPr algn="l" rtl="0">
              <a:buFont charset="0" panose="020B0604020202020204" pitchFamily="34" typeface="Arial"/>
              <a:buChar char="•"/>
            </a:pPr>
            <a:r>
              <a:rPr b="0" dirty="0" i="0" lang="en-US">
                <a:solidFill>
                  <a:srgbClr val="000000"/>
                </a:solidFill>
                <a:effectLst/>
                <a:latin charset="0" panose="020B0606030504020204" pitchFamily="34" typeface="Open Sans"/>
              </a:rPr>
              <a:t>Assist The Rotary Foundation Trustees with the grant funding process by reviewing grant applications</a:t>
            </a:r>
          </a:p>
          <a:p>
            <a:pPr algn="l" rtl="0">
              <a:buFont charset="0" panose="020B0604020202020204" pitchFamily="34" typeface="Arial"/>
              <a:buChar char="•"/>
            </a:pPr>
            <a:r>
              <a:rPr b="0" dirty="0" i="0" lang="en-US">
                <a:solidFill>
                  <a:srgbClr val="000000"/>
                </a:solidFill>
                <a:effectLst/>
                <a:latin charset="0" panose="020B0606030504020204" pitchFamily="34" typeface="Open Sans"/>
              </a:rPr>
              <a:t>Evaluate the implementation of projects that have been funded by Foundation grants to ensure that the funds are being used properly</a:t>
            </a:r>
          </a:p>
          <a:p>
            <a:pPr algn="l" rtl="0">
              <a:buFont charset="0" panose="020B0604020202020204" pitchFamily="34" typeface="Arial"/>
              <a:buChar char="•"/>
            </a:pPr>
            <a:r>
              <a:rPr b="0" dirty="0" i="0" lang="en-US">
                <a:solidFill>
                  <a:srgbClr val="000000"/>
                </a:solidFill>
                <a:effectLst/>
                <a:latin charset="0" panose="020B0606030504020204" pitchFamily="34" typeface="Open Sans"/>
              </a:rPr>
              <a:t>Perform programmatic audits to ensure that Foundation grant funds are being used in accordance with the terms and conditions for Rotary grants and that stewardship guidelines are followed</a:t>
            </a:r>
          </a:p>
          <a:p>
            <a:pPr algn="l" rtl="0">
              <a:buFont charset="0" panose="020B0604020202020204" pitchFamily="34" typeface="Arial"/>
              <a:buChar char="•"/>
            </a:pPr>
            <a:r>
              <a:rPr b="0" dirty="0" i="0" lang="en-US">
                <a:solidFill>
                  <a:srgbClr val="000000"/>
                </a:solidFill>
                <a:effectLst/>
                <a:latin charset="0" panose="020B0606030504020204" pitchFamily="34" typeface="Open Sans"/>
              </a:rPr>
              <a:t>Carry out evaluations and interviews associated with Rotary’s </a:t>
            </a:r>
            <a:r>
              <a:rPr b="0" dirty="0" i="0" lang="en-US" strike="noStrike" u="none">
                <a:solidFill>
                  <a:srgbClr val="005DAA"/>
                </a:solidFill>
                <a:effectLst/>
                <a:latin charset="0" panose="020B0606030504020204" pitchFamily="34" typeface="Open Sans"/>
                <a:hlinkClick r:id="rId4"/>
              </a:rPr>
              <a:t>Grant Model Evaluation</a:t>
            </a:r>
            <a:r>
              <a:rPr b="0" dirty="0" i="0" lang="en-US">
                <a:solidFill>
                  <a:srgbClr val="000000"/>
                </a:solidFill>
                <a:effectLst/>
                <a:latin charset="0" panose="020B0606030504020204" pitchFamily="34" typeface="Open Sans"/>
              </a:rPr>
              <a:t> as well as other Rotary initiatives and partnerships</a:t>
            </a:r>
          </a:p>
          <a:p>
            <a:br>
              <a:rPr b="0" dirty="0" i="0" lang="en-US">
                <a:solidFill>
                  <a:srgbClr val="000000"/>
                </a:solidFill>
                <a:effectLst/>
                <a:latin charset="0" panose="020B0606030504020204" pitchFamily="34" typeface="Open Sans"/>
              </a:rPr>
            </a:br>
            <a:endParaRPr dirty="0" lang="en-US">
              <a:cs typeface="Calibri"/>
            </a:endParaRPr>
          </a:p>
        </p:txBody>
      </p:sp>
      <p:sp>
        <p:nvSpPr>
          <p:cNvPr id="4" name="Slide Number Placeholder 3"/>
          <p:cNvSpPr>
            <a:spLocks noGrp="1"/>
          </p:cNvSpPr>
          <p:nvPr>
            <p:ph idx="10" sz="quarter" type="sldNum"/>
          </p:nvPr>
        </p:nvSpPr>
        <p:spPr/>
        <p:txBody>
          <a:bodyPr numCol="1"/>
          <a:lstStyle/>
          <a:p>
            <a:fld id="{DB827055-821E-4F6B-AAA9-2685E1493D9C}" type="slidenum">
              <a:rPr lang="en-US" smtClean="0"/>
              <a:t>12</a:t>
            </a:fld>
            <a:endParaRPr lang="en-US"/>
          </a:p>
        </p:txBody>
      </p:sp>
    </p:spTree>
    <p:extLst>
      <p:ext uri="{BB962C8B-B14F-4D97-AF65-F5344CB8AC3E}">
        <p14:creationId xmlns:p14="http://schemas.microsoft.com/office/powerpoint/2010/main" val="3551226611"/>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idx="13" sz="quarter" type="pic"/>
          </p:nvPr>
        </p:nvSpPr>
        <p:spPr>
          <a:xfrm>
            <a:off x="0" y="0"/>
            <a:ext cx="12192000" cy="6858000"/>
          </a:xfrm>
          <a:custGeom>
            <a:avLst/>
            <a:gdLst>
              <a:gd fmla="*/ 6948486 w 12192000" name="connsiteX0"/>
              <a:gd fmla="*/ 6345467 h 6858000" name="connsiteY0"/>
              <a:gd fmla="*/ 6954599 w 12192000" name="connsiteX1"/>
              <a:gd fmla="*/ 6345467 h 6858000" name="connsiteY1"/>
              <a:gd fmla="*/ 6959994 w 12192000" name="connsiteX2"/>
              <a:gd fmla="*/ 6346042 h 6858000" name="connsiteY2"/>
              <a:gd fmla="*/ 6962272 w 12192000" name="connsiteX3"/>
              <a:gd fmla="*/ 6347785 h 6858000" name="connsiteY3"/>
              <a:gd fmla="*/ 6963092 w 12192000" name="connsiteX4"/>
              <a:gd fmla="*/ 6350432 h 6858000" name="connsiteY4"/>
              <a:gd fmla="*/ 6961389 w 12192000" name="connsiteX5"/>
              <a:gd fmla="*/ 6354124 h 6858000" name="connsiteY5"/>
              <a:gd fmla="*/ 6955010 w 12192000" name="connsiteX6"/>
              <a:gd fmla="*/ 6355519 h 6858000" name="connsiteY6"/>
              <a:gd fmla="*/ 6948486 w 12192000" name="connsiteX7"/>
              <a:gd fmla="*/ 6355519 h 6858000" name="connsiteY7"/>
              <a:gd fmla="*/ 6943111 w 12192000" name="connsiteX8"/>
              <a:gd fmla="*/ 6340955 h 6858000" name="connsiteY8"/>
              <a:gd fmla="*/ 6943111 w 12192000" name="connsiteX9"/>
              <a:gd fmla="*/ 6374269 h 6858000" name="connsiteY9"/>
              <a:gd fmla="*/ 6948486 w 12192000" name="connsiteX10"/>
              <a:gd fmla="*/ 6374269 h 6858000" name="connsiteY10"/>
              <a:gd fmla="*/ 6948486 w 12192000" name="connsiteX11"/>
              <a:gd fmla="*/ 6360115 h 6858000" name="connsiteY11"/>
              <a:gd fmla="*/ 6951645 w 12192000" name="connsiteX12"/>
              <a:gd fmla="*/ 6360115 h 6858000" name="connsiteY12"/>
              <a:gd fmla="*/ 6955953 w 12192000" name="connsiteX13"/>
              <a:gd fmla="*/ 6361263 h 6858000" name="connsiteY13"/>
              <a:gd fmla="*/ 6961574 w 12192000" name="connsiteX14"/>
              <a:gd fmla="*/ 6369017 h 6858000" name="connsiteY14"/>
              <a:gd fmla="*/ 6964528 w 12192000" name="connsiteX15"/>
              <a:gd fmla="*/ 6374269 h 6858000" name="connsiteY15"/>
              <a:gd fmla="*/ 6971092 w 12192000" name="connsiteX16"/>
              <a:gd fmla="*/ 6374269 h 6858000" name="connsiteY16"/>
              <a:gd fmla="*/ 6967031 w 12192000" name="connsiteX17"/>
              <a:gd fmla="*/ 6367745 h 6858000" name="connsiteY17"/>
              <a:gd fmla="*/ 6962108 w 12192000" name="connsiteX18"/>
              <a:gd fmla="*/ 6361140 h 6858000" name="connsiteY18"/>
              <a:gd fmla="*/ 6959277 w 12192000" name="connsiteX19"/>
              <a:gd fmla="*/ 6359376 h 6858000" name="connsiteY19"/>
              <a:gd fmla="*/ 6966190 w 12192000" name="connsiteX20"/>
              <a:gd fmla="*/ 6356340 h 6858000" name="connsiteY20"/>
              <a:gd fmla="*/ 6968795 w 12192000" name="connsiteX21"/>
              <a:gd fmla="*/ 6349981 h 6858000" name="connsiteY21"/>
              <a:gd fmla="*/ 6967236 w 12192000" name="connsiteX22"/>
              <a:gd fmla="*/ 6345098 h 6858000" name="connsiteY22"/>
              <a:gd fmla="*/ 6963051 w 12192000" name="connsiteX23"/>
              <a:gd fmla="*/ 6341878 h 6858000" name="connsiteY23"/>
              <a:gd fmla="*/ 6954558 w 12192000" name="connsiteX24"/>
              <a:gd fmla="*/ 6340955 h 6858000" name="connsiteY24"/>
              <a:gd fmla="*/ 5903900 w 12192000" name="connsiteX25"/>
              <a:gd fmla="*/ 6338384 h 6858000" name="connsiteY25"/>
              <a:gd fmla="*/ 5907414 w 12192000" name="connsiteX26"/>
              <a:gd fmla="*/ 6338384 h 6858000" name="connsiteY26"/>
              <a:gd fmla="*/ 5907414 w 12192000" name="connsiteX27"/>
              <a:gd fmla="*/ 6341925 h 6858000" name="connsiteY27"/>
              <a:gd fmla="*/ 5879303 w 12192000" name="connsiteX28"/>
              <a:gd fmla="*/ 6377347 h 6858000" name="connsiteY28"/>
              <a:gd fmla="*/ 5861734 w 12192000" name="connsiteX29"/>
              <a:gd fmla="*/ 6359637 h 6858000" name="connsiteY29"/>
              <a:gd fmla="*/ 5903900 w 12192000" name="connsiteX30"/>
              <a:gd fmla="*/ 6338384 h 6858000" name="connsiteY30"/>
              <a:gd fmla="*/ 6956692 w 12192000" name="connsiteX31"/>
              <a:gd fmla="*/ 6331313 h 6858000" name="connsiteY31"/>
              <a:gd fmla="*/ 6969369 w 12192000" name="connsiteX32"/>
              <a:gd fmla="*/ 6334657 h 6858000" name="connsiteY32"/>
              <a:gd fmla="*/ 6979032 w 12192000" name="connsiteX33"/>
              <a:gd fmla="*/ 6344216 h 6858000" name="connsiteY33"/>
              <a:gd fmla="*/ 6982498 w 12192000" name="connsiteX34"/>
              <a:gd fmla="*/ 6357160 h 6858000" name="connsiteY34"/>
              <a:gd fmla="*/ 6979093 w 12192000" name="connsiteX35"/>
              <a:gd fmla="*/ 6369981 h 6858000" name="connsiteY35"/>
              <a:gd fmla="*/ 6969533 w 12192000" name="connsiteX36"/>
              <a:gd fmla="*/ 6379541 h 6858000" name="connsiteY36"/>
              <a:gd fmla="*/ 6956692 w 12192000" name="connsiteX37"/>
              <a:gd fmla="*/ 6382967 h 6858000" name="connsiteY37"/>
              <a:gd fmla="*/ 6943850 w 12192000" name="connsiteX38"/>
              <a:gd fmla="*/ 6379541 h 6858000" name="connsiteY38"/>
              <a:gd fmla="*/ 6934270 w 12192000" name="connsiteX39"/>
              <a:gd fmla="*/ 6369981 h 6858000" name="connsiteY39"/>
              <a:gd fmla="*/ 6930844 w 12192000" name="connsiteX40"/>
              <a:gd fmla="*/ 6357160 h 6858000" name="connsiteY40"/>
              <a:gd fmla="*/ 6934332 w 12192000" name="connsiteX41"/>
              <a:gd fmla="*/ 6344216 h 6858000" name="connsiteY41"/>
              <a:gd fmla="*/ 6943994 w 12192000" name="connsiteX42"/>
              <a:gd fmla="*/ 6334657 h 6858000" name="connsiteY42"/>
              <a:gd fmla="*/ 6956692 w 12192000" name="connsiteX43"/>
              <a:gd fmla="*/ 6331313 h 6858000" name="connsiteY43"/>
              <a:gd fmla="*/ 6956692 w 12192000" name="connsiteX44"/>
              <a:gd fmla="*/ 6326185 h 6858000" name="connsiteY44"/>
              <a:gd fmla="*/ 6941471 w 12192000" name="connsiteX45"/>
              <a:gd fmla="*/ 6330185 h 6858000" name="connsiteY45"/>
              <a:gd fmla="*/ 6929880 w 12192000" name="connsiteX46"/>
              <a:gd fmla="*/ 6341632 h 6858000" name="connsiteY46"/>
              <a:gd fmla="*/ 6925716 w 12192000" name="connsiteX47"/>
              <a:gd fmla="*/ 6357160 h 6858000" name="connsiteY47"/>
              <a:gd fmla="*/ 6929819 w 12192000" name="connsiteX48"/>
              <a:gd fmla="*/ 6372546 h 6858000" name="connsiteY48"/>
              <a:gd fmla="*/ 6941286 w 12192000" name="connsiteX49"/>
              <a:gd fmla="*/ 6384013 h 6858000" name="connsiteY49"/>
              <a:gd fmla="*/ 6956692 w 12192000" name="connsiteX50"/>
              <a:gd fmla="*/ 6388095 h 6858000" name="connsiteY50"/>
              <a:gd fmla="*/ 6972098 w 12192000" name="connsiteX51"/>
              <a:gd fmla="*/ 6384013 h 6858000" name="connsiteY51"/>
              <a:gd fmla="*/ 6983544 w 12192000" name="connsiteX52"/>
              <a:gd fmla="*/ 6372546 h 6858000" name="connsiteY52"/>
              <a:gd fmla="*/ 6987626 w 12192000" name="connsiteX53"/>
              <a:gd fmla="*/ 6357160 h 6858000" name="connsiteY53"/>
              <a:gd fmla="*/ 6983483 w 12192000" name="connsiteX54"/>
              <a:gd fmla="*/ 6341632 h 6858000" name="connsiteY54"/>
              <a:gd fmla="*/ 6971912 w 12192000" name="connsiteX55"/>
              <a:gd fmla="*/ 6330185 h 6858000" name="connsiteY55"/>
              <a:gd fmla="*/ 6956692 w 12192000" name="connsiteX56"/>
              <a:gd fmla="*/ 6326185 h 6858000" name="connsiteY56"/>
              <a:gd fmla="*/ 6093496 w 12192000" name="connsiteX57"/>
              <a:gd fmla="*/ 6296733 h 6858000" name="connsiteY57"/>
              <a:gd fmla="*/ 6125070 w 12192000" name="connsiteX58"/>
              <a:gd fmla="*/ 6337040 h 6858000" name="connsiteY58"/>
              <a:gd fmla="*/ 6093496 w 12192000" name="connsiteX59"/>
              <a:gd fmla="*/ 6377346 h 6858000" name="connsiteY59"/>
              <a:gd fmla="*/ 6061922 w 12192000" name="connsiteX60"/>
              <a:gd fmla="*/ 6337040 h 6858000" name="connsiteY60"/>
              <a:gd fmla="*/ 6093496 w 12192000" name="connsiteX61"/>
              <a:gd fmla="*/ 6296733 h 6858000" name="connsiteY61"/>
              <a:gd fmla="*/ 5783809 w 12192000" name="connsiteX62"/>
              <a:gd fmla="*/ 6296733 h 6858000" name="connsiteY62"/>
              <a:gd fmla="*/ 5812024 w 12192000" name="connsiteX63"/>
              <a:gd fmla="*/ 6337040 h 6858000" name="connsiteY63"/>
              <a:gd fmla="*/ 5783809 w 12192000" name="connsiteX64"/>
              <a:gd fmla="*/ 6377346 h 6858000" name="connsiteY64"/>
              <a:gd fmla="*/ 5755594 w 12192000" name="connsiteX65"/>
              <a:gd fmla="*/ 6337040 h 6858000" name="connsiteY65"/>
              <a:gd fmla="*/ 5783809 w 12192000" name="connsiteX66"/>
              <a:gd fmla="*/ 6296733 h 6858000" name="connsiteY66"/>
              <a:gd fmla="*/ 5471433 w 12192000" name="connsiteX67"/>
              <a:gd fmla="*/ 6296733 h 6858000" name="connsiteY67"/>
              <a:gd fmla="*/ 5503007 w 12192000" name="connsiteX68"/>
              <a:gd fmla="*/ 6337040 h 6858000" name="connsiteY68"/>
              <a:gd fmla="*/ 5471433 w 12192000" name="connsiteX69"/>
              <a:gd fmla="*/ 6377346 h 6858000" name="connsiteY69"/>
              <a:gd fmla="*/ 5439860 w 12192000" name="connsiteX70"/>
              <a:gd fmla="*/ 6337040 h 6858000" name="connsiteY70"/>
              <a:gd fmla="*/ 5471433 w 12192000" name="connsiteX71"/>
              <a:gd fmla="*/ 6296733 h 6858000" name="connsiteY71"/>
              <a:gd fmla="*/ 6016373 w 12192000" name="connsiteX72"/>
              <a:gd fmla="*/ 6291486 h 6858000" name="connsiteY72"/>
              <a:gd fmla="*/ 6016373 w 12192000" name="connsiteX73"/>
              <a:gd fmla="*/ 6387446 h 6858000" name="connsiteY73"/>
              <a:gd fmla="*/ 6028662 w 12192000" name="connsiteX74"/>
              <a:gd fmla="*/ 6387446 h 6858000" name="connsiteY74"/>
              <a:gd fmla="*/ 6028662 w 12192000" name="connsiteX75"/>
              <a:gd fmla="*/ 6291486 h 6858000" name="connsiteY75"/>
              <a:gd fmla="*/ 6160001 w 12192000" name="connsiteX76"/>
              <a:gd fmla="*/ 6290016 h 6858000" name="connsiteY76"/>
              <a:gd fmla="*/ 6160001 w 12192000" name="connsiteX77"/>
              <a:gd fmla="*/ 6314399 h 6858000" name="connsiteY77"/>
              <a:gd fmla="*/ 6160001 w 12192000" name="connsiteX78"/>
              <a:gd fmla="*/ 6384064 h 6858000" name="connsiteY78"/>
              <a:gd fmla="*/ 6173820 w 12192000" name="connsiteX79"/>
              <a:gd fmla="*/ 6384064 h 6858000" name="connsiteY79"/>
              <a:gd fmla="*/ 6173820 w 12192000" name="connsiteX80"/>
              <a:gd fmla="*/ 6331815 h 6858000" name="connsiteY80"/>
              <a:gd fmla="*/ 6201459 w 12192000" name="connsiteX81"/>
              <a:gd fmla="*/ 6296982 h 6858000" name="connsiteY81"/>
              <a:gd fmla="*/ 6222188 w 12192000" name="connsiteX82"/>
              <a:gd fmla="*/ 6328332 h 6858000" name="connsiteY82"/>
              <a:gd fmla="*/ 6222188 w 12192000" name="connsiteX83"/>
              <a:gd fmla="*/ 6384064 h 6858000" name="connsiteY83"/>
              <a:gd fmla="*/ 6232552 w 12192000" name="connsiteX84"/>
              <a:gd fmla="*/ 6384064 h 6858000" name="connsiteY84"/>
              <a:gd fmla="*/ 6232552 w 12192000" name="connsiteX85"/>
              <a:gd fmla="*/ 6324848 h 6858000" name="connsiteY85"/>
              <a:gd fmla="*/ 6201459 w 12192000" name="connsiteX86"/>
              <a:gd fmla="*/ 6290016 h 6858000" name="connsiteY86"/>
              <a:gd fmla="*/ 6170366 w 12192000" name="connsiteX87"/>
              <a:gd fmla="*/ 6307432 h 6858000" name="connsiteY87"/>
              <a:gd fmla="*/ 6170366 w 12192000" name="connsiteX88"/>
              <a:gd fmla="*/ 6290016 h 6858000" name="connsiteY88"/>
              <a:gd fmla="*/ 6160001 w 12192000" name="connsiteX89"/>
              <a:gd fmla="*/ 6290016 h 6858000" name="connsiteY89"/>
              <a:gd fmla="*/ 6090808 w 12192000" name="connsiteX90"/>
              <a:gd fmla="*/ 6290016 h 6858000" name="connsiteY90"/>
              <a:gd fmla="*/ 6047143 w 12192000" name="connsiteX91"/>
              <a:gd fmla="*/ 6339056 h 6858000" name="connsiteY91"/>
              <a:gd fmla="*/ 6090808 w 12192000" name="connsiteX92"/>
              <a:gd fmla="*/ 6388095 h 6858000" name="connsiteY92"/>
              <a:gd fmla="*/ 6134474 w 12192000" name="connsiteX93"/>
              <a:gd fmla="*/ 6339056 h 6858000" name="connsiteY93"/>
              <a:gd fmla="*/ 6090808 w 12192000" name="connsiteX94"/>
              <a:gd fmla="*/ 6290016 h 6858000" name="connsiteY94"/>
              <a:gd fmla="*/ 5885663 w 12192000" name="connsiteX95"/>
              <a:gd fmla="*/ 6290016 h 6858000" name="connsiteY95"/>
              <a:gd fmla="*/ 5857511 w 12192000" name="connsiteX96"/>
              <a:gd fmla="*/ 6293519 h 6858000" name="connsiteY96"/>
              <a:gd fmla="*/ 5857511 w 12192000" name="connsiteX97"/>
              <a:gd fmla="*/ 6307530 h 6858000" name="connsiteY97"/>
              <a:gd fmla="*/ 5885663 w 12192000" name="connsiteX98"/>
              <a:gd fmla="*/ 6297022 h 6858000" name="connsiteY98"/>
              <a:gd fmla="*/ 5906775 w 12192000" name="connsiteX99"/>
              <a:gd fmla="*/ 6321542 h 6858000" name="connsiteY99"/>
              <a:gd fmla="*/ 5906775 w 12192000" name="connsiteX100"/>
              <a:gd fmla="*/ 6328547 h 6858000" name="connsiteY100"/>
              <a:gd fmla="*/ 5846955 w 12192000" name="connsiteX101"/>
              <a:gd fmla="*/ 6360072 h 6858000" name="connsiteY101"/>
              <a:gd fmla="*/ 5878625 w 12192000" name="connsiteX102"/>
              <a:gd fmla="*/ 6388095 h 6858000" name="connsiteY102"/>
              <a:gd fmla="*/ 5906775 w 12192000" name="connsiteX103"/>
              <a:gd fmla="*/ 6370581 h 6858000" name="connsiteY103"/>
              <a:gd fmla="*/ 5910294 w 12192000" name="connsiteX104"/>
              <a:gd fmla="*/ 6370581 h 6858000" name="connsiteY104"/>
              <a:gd fmla="*/ 5910294 w 12192000" name="connsiteX105"/>
              <a:gd fmla="*/ 6384592 h 6858000" name="connsiteY105"/>
              <a:gd fmla="*/ 5920851 w 12192000" name="connsiteX106"/>
              <a:gd fmla="*/ 6384592 h 6858000" name="connsiteY106"/>
              <a:gd fmla="*/ 5920851 w 12192000" name="connsiteX107"/>
              <a:gd fmla="*/ 6367078 h 6858000" name="connsiteY107"/>
              <a:gd fmla="*/ 5920851 w 12192000" name="connsiteX108"/>
              <a:gd fmla="*/ 6325045 h 6858000" name="connsiteY108"/>
              <a:gd fmla="*/ 5885663 w 12192000" name="connsiteX109"/>
              <a:gd fmla="*/ 6290016 h 6858000" name="connsiteY109"/>
              <a:gd fmla="*/ 5644079 w 12192000" name="connsiteX110"/>
              <a:gd fmla="*/ 6290016 h 6858000" name="connsiteY110"/>
              <a:gd fmla="*/ 5644079 w 12192000" name="connsiteX111"/>
              <a:gd fmla="*/ 6314399 h 6858000" name="connsiteY111"/>
              <a:gd fmla="*/ 5644079 w 12192000" name="connsiteX112"/>
              <a:gd fmla="*/ 6384064 h 6858000" name="connsiteY112"/>
              <a:gd fmla="*/ 5658155 w 12192000" name="connsiteX113"/>
              <a:gd fmla="*/ 6384064 h 6858000" name="connsiteY113"/>
              <a:gd fmla="*/ 5658155 w 12192000" name="connsiteX114"/>
              <a:gd fmla="*/ 6331815 h 6858000" name="connsiteY114"/>
              <a:gd fmla="*/ 5686305 w 12192000" name="connsiteX115"/>
              <a:gd fmla="*/ 6296982 h 6858000" name="connsiteY115"/>
              <a:gd fmla="*/ 5707418 w 12192000" name="connsiteX116"/>
              <a:gd fmla="*/ 6328332 h 6858000" name="connsiteY116"/>
              <a:gd fmla="*/ 5707418 w 12192000" name="connsiteX117"/>
              <a:gd fmla="*/ 6384064 h 6858000" name="connsiteY117"/>
              <a:gd fmla="*/ 5717975 w 12192000" name="connsiteX118"/>
              <a:gd fmla="*/ 6384064 h 6858000" name="connsiteY118"/>
              <a:gd fmla="*/ 5717975 w 12192000" name="connsiteX119"/>
              <a:gd fmla="*/ 6324848 h 6858000" name="connsiteY119"/>
              <a:gd fmla="*/ 5686305 w 12192000" name="connsiteX120"/>
              <a:gd fmla="*/ 6290016 h 6858000" name="connsiteY120"/>
              <a:gd fmla="*/ 5654636 w 12192000" name="connsiteX121"/>
              <a:gd fmla="*/ 6307432 h 6858000" name="connsiteY121"/>
              <a:gd fmla="*/ 5654636 w 12192000" name="connsiteX122"/>
              <a:gd fmla="*/ 6290016 h 6858000" name="connsiteY122"/>
              <a:gd fmla="*/ 5644079 w 12192000" name="connsiteX123"/>
              <a:gd fmla="*/ 6290016 h 6858000" name="connsiteY123"/>
              <a:gd fmla="*/ 5541970 w 12192000" name="connsiteX124"/>
              <a:gd fmla="*/ 6290016 h 6858000" name="connsiteY124"/>
              <a:gd fmla="*/ 5541970 w 12192000" name="connsiteX125"/>
              <a:gd fmla="*/ 6353066 h 6858000" name="connsiteY125"/>
              <a:gd fmla="*/ 5573640 w 12192000" name="connsiteX126"/>
              <a:gd fmla="*/ 6388095 h 6858000" name="connsiteY126"/>
              <a:gd fmla="*/ 5605309 w 12192000" name="connsiteX127"/>
              <a:gd fmla="*/ 6370581 h 6858000" name="connsiteY127"/>
              <a:gd fmla="*/ 5605309 w 12192000" name="connsiteX128"/>
              <a:gd fmla="*/ 6384592 h 6858000" name="connsiteY128"/>
              <a:gd fmla="*/ 5615865 w 12192000" name="connsiteX129"/>
              <a:gd fmla="*/ 6384592 h 6858000" name="connsiteY129"/>
              <a:gd fmla="*/ 5615865 w 12192000" name="connsiteX130"/>
              <a:gd fmla="*/ 6363575 h 6858000" name="connsiteY130"/>
              <a:gd fmla="*/ 5615865 w 12192000" name="connsiteX131"/>
              <a:gd fmla="*/ 6290016 h 6858000" name="connsiteY131"/>
              <a:gd fmla="*/ 5601790 w 12192000" name="connsiteX132"/>
              <a:gd fmla="*/ 6290016 h 6858000" name="connsiteY132"/>
              <a:gd fmla="*/ 5601790 w 12192000" name="connsiteX133"/>
              <a:gd fmla="*/ 6342558 h 6858000" name="connsiteY133"/>
              <a:gd fmla="*/ 5573640 w 12192000" name="connsiteX134"/>
              <a:gd fmla="*/ 6377586 h 6858000" name="connsiteY134"/>
              <a:gd fmla="*/ 5552527 w 12192000" name="connsiteX135"/>
              <a:gd fmla="*/ 6349564 h 6858000" name="connsiteY135"/>
              <a:gd fmla="*/ 5552527 w 12192000" name="connsiteX136"/>
              <a:gd fmla="*/ 6290016 h 6858000" name="connsiteY136"/>
              <a:gd fmla="*/ 5541970 w 12192000" name="connsiteX137"/>
              <a:gd fmla="*/ 6290016 h 6858000" name="connsiteY137"/>
              <a:gd fmla="*/ 5473449 w 12192000" name="connsiteX138"/>
              <a:gd fmla="*/ 6290016 h 6858000" name="connsiteY138"/>
              <a:gd fmla="*/ 5429111 w 12192000" name="connsiteX139"/>
              <a:gd fmla="*/ 6339056 h 6858000" name="connsiteY139"/>
              <a:gd fmla="*/ 5473449 w 12192000" name="connsiteX140"/>
              <a:gd fmla="*/ 6388095 h 6858000" name="connsiteY140"/>
              <a:gd fmla="*/ 5517786 w 12192000" name="connsiteX141"/>
              <a:gd fmla="*/ 6339056 h 6858000" name="connsiteY141"/>
              <a:gd fmla="*/ 5473449 w 12192000" name="connsiteX142"/>
              <a:gd fmla="*/ 6290016 h 6858000" name="connsiteY142"/>
              <a:gd fmla="*/ 6657114 w 12192000" name="connsiteX143"/>
              <a:gd fmla="*/ 6275237 h 6858000" name="connsiteY143"/>
              <a:gd fmla="*/ 6661144 w 12192000" name="connsiteX144"/>
              <a:gd fmla="*/ 6285986 h 6858000" name="connsiteY144"/>
              <a:gd fmla="*/ 6665175 w 12192000" name="connsiteX145"/>
              <a:gd fmla="*/ 6292704 h 6858000" name="connsiteY145"/>
              <a:gd fmla="*/ 6650396 w 12192000" name="connsiteX146"/>
              <a:gd fmla="*/ 6292704 h 6858000" name="connsiteY146"/>
              <a:gd fmla="*/ 6654427 w 12192000" name="connsiteX147"/>
              <a:gd fmla="*/ 6285986 h 6858000" name="connsiteY147"/>
              <a:gd fmla="*/ 6661257 w 12192000" name="connsiteX148"/>
              <a:gd fmla="*/ 6264489 h 6858000" name="connsiteY148"/>
              <a:gd fmla="*/ 6650844 w 12192000" name="connsiteX149"/>
              <a:gd fmla="*/ 6268003 h 6858000" name="connsiteY149"/>
              <a:gd fmla="*/ 6647373 w 12192000" name="connsiteX150"/>
              <a:gd fmla="*/ 6285573 h 6858000" name="connsiteY150"/>
              <a:gd fmla="*/ 6636960 w 12192000" name="connsiteX151"/>
              <a:gd fmla="*/ 6306655 h 6858000" name="connsiteY151"/>
              <a:gd fmla="*/ 6647373 w 12192000" name="connsiteX152"/>
              <a:gd fmla="*/ 6310169 h 6858000" name="connsiteY152"/>
              <a:gd fmla="*/ 6647373 w 12192000" name="connsiteX153"/>
              <a:gd fmla="*/ 6299628 h 6858000" name="connsiteY153"/>
              <a:gd fmla="*/ 6668198 w 12192000" name="connsiteX154"/>
              <a:gd fmla="*/ 6299628 h 6858000" name="connsiteY154"/>
              <a:gd fmla="*/ 6668198 w 12192000" name="connsiteX155"/>
              <a:gd fmla="*/ 6306655 h 6858000" name="connsiteY155"/>
              <a:gd fmla="*/ 6678611 w 12192000" name="connsiteX156"/>
              <a:gd fmla="*/ 6306655 h 6858000" name="connsiteY156"/>
              <a:gd fmla="*/ 6668198 w 12192000" name="connsiteX157"/>
              <a:gd fmla="*/ 6285573 h 6858000" name="connsiteY157"/>
              <a:gd fmla="*/ 6661257 w 12192000" name="connsiteX158"/>
              <a:gd fmla="*/ 6268003 h 6858000" name="connsiteY158"/>
              <a:gd fmla="*/ 6661257 w 12192000" name="connsiteX159"/>
              <a:gd fmla="*/ 6264489 h 6858000" name="connsiteY159"/>
              <a:gd fmla="*/ 5966262 w 12192000" name="connsiteX160"/>
              <a:gd fmla="*/ 6264488 h 6858000" name="connsiteY160"/>
              <a:gd fmla="*/ 5955783 w 12192000" name="connsiteX161"/>
              <a:gd fmla="*/ 6268020 h 6858000" name="connsiteY161"/>
              <a:gd fmla="*/ 5955783 w 12192000" name="connsiteX162"/>
              <a:gd fmla="*/ 6289209 h 6858000" name="connsiteY162"/>
              <a:gd fmla="*/ 5938316 w 12192000" name="connsiteX163"/>
              <a:gd fmla="*/ 6289209 h 6858000" name="connsiteY163"/>
              <a:gd fmla="*/ 5938316 w 12192000" name="connsiteX164"/>
              <a:gd fmla="*/ 6299804 h 6858000" name="connsiteY164"/>
              <a:gd fmla="*/ 5955783 w 12192000" name="connsiteX165"/>
              <a:gd fmla="*/ 6299804 h 6858000" name="connsiteY165"/>
              <a:gd fmla="*/ 5955783 w 12192000" name="connsiteX166"/>
              <a:gd fmla="*/ 6356310 h 6858000" name="connsiteY166"/>
              <a:gd fmla="*/ 5976742 w 12192000" name="connsiteX167"/>
              <a:gd fmla="*/ 6388094 h 6858000" name="connsiteY167"/>
              <a:gd fmla="*/ 5990715 w 12192000" name="connsiteX168"/>
              <a:gd fmla="*/ 6384563 h 6858000" name="connsiteY168"/>
              <a:gd fmla="*/ 5990715 w 12192000" name="connsiteX169"/>
              <a:gd fmla="*/ 6373968 h 6858000" name="connsiteY169"/>
              <a:gd fmla="*/ 5980235 w 12192000" name="connsiteX170"/>
              <a:gd fmla="*/ 6377499 h 6858000" name="connsiteY170"/>
              <a:gd fmla="*/ 5966262 w 12192000" name="connsiteX171"/>
              <a:gd fmla="*/ 6363373 h 6858000" name="connsiteY171"/>
              <a:gd fmla="*/ 5966262 w 12192000" name="connsiteX172"/>
              <a:gd fmla="*/ 6299804 h 6858000" name="connsiteY172"/>
              <a:gd fmla="*/ 5987221 w 12192000" name="connsiteX173"/>
              <a:gd fmla="*/ 6299804 h 6858000" name="connsiteY173"/>
              <a:gd fmla="*/ 5987221 w 12192000" name="connsiteX174"/>
              <a:gd fmla="*/ 6289209 h 6858000" name="connsiteY174"/>
              <a:gd fmla="*/ 5966262 w 12192000" name="connsiteX175"/>
              <a:gd fmla="*/ 6289209 h 6858000" name="connsiteY175"/>
              <a:gd fmla="*/ 5966262 w 12192000" name="connsiteX176"/>
              <a:gd fmla="*/ 6264488 h 6858000" name="connsiteY176"/>
              <a:gd fmla="*/ 6601692 w 12192000" name="connsiteX177"/>
              <a:gd fmla="*/ 6261802 h 6858000" name="connsiteY177"/>
              <a:gd fmla="*/ 6591280 w 12192000" name="connsiteX178"/>
              <a:gd fmla="*/ 6303968 h 6858000" name="connsiteY178"/>
              <a:gd fmla="*/ 6601692 w 12192000" name="connsiteX179"/>
              <a:gd fmla="*/ 6303968 h 6858000" name="connsiteY179"/>
              <a:gd fmla="*/ 6605163 w 12192000" name="connsiteX180"/>
              <a:gd fmla="*/ 6279372 h 6858000" name="connsiteY180"/>
              <a:gd fmla="*/ 6619047 w 12192000" name="connsiteX181"/>
              <a:gd fmla="*/ 6307482 h 6858000" name="connsiteY181"/>
              <a:gd fmla="*/ 6625989 w 12192000" name="connsiteX182"/>
              <a:gd fmla="*/ 6307482 h 6858000" name="connsiteY182"/>
              <a:gd fmla="*/ 6632930 w 12192000" name="connsiteX183"/>
              <a:gd fmla="*/ 6265316 h 6858000" name="connsiteY183"/>
              <a:gd fmla="*/ 6625989 w 12192000" name="connsiteX184"/>
              <a:gd fmla="*/ 6265316 h 6858000" name="connsiteY184"/>
              <a:gd fmla="*/ 6622518 w 12192000" name="connsiteX185"/>
              <a:gd fmla="*/ 6293427 h 6858000" name="connsiteY185"/>
              <a:gd fmla="*/ 6608635 w 12192000" name="connsiteX186"/>
              <a:gd fmla="*/ 6261802 h 6858000" name="connsiteY186"/>
              <a:gd fmla="*/ 6601692 w 12192000" name="connsiteX187"/>
              <a:gd fmla="*/ 6261802 h 6858000" name="connsiteY187"/>
              <a:gd fmla="*/ 6710855 w 12192000" name="connsiteX188"/>
              <a:gd fmla="*/ 6257772 h 6858000" name="connsiteY188"/>
              <a:gd fmla="*/ 6675923 w 12192000" name="connsiteX189"/>
              <a:gd fmla="*/ 6264873 h 6858000" name="connsiteY189"/>
              <a:gd fmla="*/ 6675923 w 12192000" name="connsiteX190"/>
              <a:gd fmla="*/ 6271975 h 6858000" name="connsiteY190"/>
              <a:gd fmla="*/ 6689896 w 12192000" name="connsiteX191"/>
              <a:gd fmla="*/ 6271975 h 6858000" name="connsiteY191"/>
              <a:gd fmla="*/ 6696882 w 12192000" name="connsiteX192"/>
              <a:gd fmla="*/ 6307483 h 6858000" name="connsiteY192"/>
              <a:gd fmla="*/ 6703869 w 12192000" name="connsiteX193"/>
              <a:gd fmla="*/ 6303932 h 6858000" name="connsiteY193"/>
              <a:gd fmla="*/ 6696882 w 12192000" name="connsiteX194"/>
              <a:gd fmla="*/ 6268424 h 6858000" name="connsiteY194"/>
              <a:gd fmla="*/ 6710855 w 12192000" name="connsiteX195"/>
              <a:gd fmla="*/ 6264873 h 6858000" name="connsiteY195"/>
              <a:gd fmla="*/ 6566559 w 12192000" name="connsiteX196"/>
              <a:gd fmla="*/ 6257772 h 6858000" name="connsiteY196"/>
              <a:gd fmla="*/ 6577039 w 12192000" name="connsiteX197"/>
              <a:gd fmla="*/ 6261131 h 6858000" name="connsiteY197"/>
              <a:gd fmla="*/ 6580532 w 12192000" name="connsiteX198"/>
              <a:gd fmla="*/ 6264490 h 6858000" name="connsiteY198"/>
              <a:gd fmla="*/ 6580532 w 12192000" name="connsiteX199"/>
              <a:gd fmla="*/ 6267848 h 6858000" name="connsiteY199"/>
              <a:gd fmla="*/ 6573545 w 12192000" name="connsiteX200"/>
              <a:gd fmla="*/ 6271207 h 6858000" name="connsiteY200"/>
              <a:gd fmla="*/ 6563065 w 12192000" name="connsiteX201"/>
              <a:gd fmla="*/ 6267848 h 6858000" name="connsiteY201"/>
              <a:gd fmla="*/ 6566559 w 12192000" name="connsiteX202"/>
              <a:gd fmla="*/ 6264490 h 6858000" name="connsiteY202"/>
              <a:gd fmla="*/ 6566559 w 12192000" name="connsiteX203"/>
              <a:gd fmla="*/ 6257772 h 6858000" name="connsiteY203"/>
              <a:gd fmla="*/ 6016373 w 12192000" name="connsiteX204"/>
              <a:gd fmla="*/ 6255886 h 6858000" name="connsiteY204"/>
              <a:gd fmla="*/ 6016373 w 12192000" name="connsiteX205"/>
              <a:gd fmla="*/ 6269580 h 6858000" name="connsiteY205"/>
              <a:gd fmla="*/ 6028662 w 12192000" name="connsiteX206"/>
              <a:gd fmla="*/ 6269580 h 6858000" name="connsiteY206"/>
              <a:gd fmla="*/ 6028662 w 12192000" name="connsiteX207"/>
              <a:gd fmla="*/ 6255886 h 6858000" name="connsiteY207"/>
              <a:gd fmla="*/ 6717573 w 12192000" name="connsiteX208"/>
              <a:gd fmla="*/ 6253740 h 6858000" name="connsiteY208"/>
              <a:gd fmla="*/ 6731393 w 12192000" name="connsiteX209"/>
              <a:gd fmla="*/ 6296734 h 6858000" name="connsiteY209"/>
              <a:gd fmla="*/ 6741757 w 12192000" name="connsiteX210"/>
              <a:gd fmla="*/ 6293151 h 6858000" name="connsiteY210"/>
              <a:gd fmla="*/ 6727938 w 12192000" name="connsiteX211"/>
              <a:gd fmla="*/ 6253740 h 6858000" name="connsiteY211"/>
              <a:gd fmla="*/ 6717573 w 12192000" name="connsiteX212"/>
              <a:gd fmla="*/ 6253740 h 6858000" name="connsiteY212"/>
              <a:gd fmla="*/ 5348499 w 12192000" name="connsiteX213"/>
              <a:gd fmla="*/ 6253740 h 6858000" name="connsiteY213"/>
              <a:gd fmla="*/ 5348499 w 12192000" name="connsiteX214"/>
              <a:gd fmla="*/ 6384064 h 6858000" name="connsiteY214"/>
              <a:gd fmla="*/ 5363278 w 12192000" name="connsiteX215"/>
              <a:gd fmla="*/ 6384064 h 6858000" name="connsiteY215"/>
              <a:gd fmla="*/ 5363278 w 12192000" name="connsiteX216"/>
              <a:gd fmla="*/ 6324948 h 6858000" name="connsiteY216"/>
              <a:gd fmla="*/ 5408960 w 12192000" name="connsiteX217"/>
              <a:gd fmla="*/ 6324948 h 6858000" name="connsiteY217"/>
              <a:gd fmla="*/ 5408960 w 12192000" name="connsiteX218"/>
              <a:gd fmla="*/ 6314200 h 6858000" name="connsiteY218"/>
              <a:gd fmla="*/ 5363278 w 12192000" name="connsiteX219"/>
              <a:gd fmla="*/ 6314200 h 6858000" name="connsiteY219"/>
              <a:gd fmla="*/ 5363278 w 12192000" name="connsiteX220"/>
              <a:gd fmla="*/ 6264488 h 6858000" name="connsiteY220"/>
              <a:gd fmla="*/ 5411646 w 12192000" name="connsiteX221"/>
              <a:gd fmla="*/ 6264488 h 6858000" name="connsiteY221"/>
              <a:gd fmla="*/ 5411646 w 12192000" name="connsiteX222"/>
              <a:gd fmla="*/ 6253740 h 6858000" name="connsiteY222"/>
              <a:gd fmla="*/ 6562954 w 12192000" name="connsiteX223"/>
              <a:gd fmla="*/ 6247023 h 6858000" name="connsiteY223"/>
              <a:gd fmla="*/ 6556012 w 12192000" name="connsiteX224"/>
              <a:gd fmla="*/ 6264490 h 6858000" name="connsiteY224"/>
              <a:gd fmla="*/ 6556012 w 12192000" name="connsiteX225"/>
              <a:gd fmla="*/ 6267982 h 6858000" name="connsiteY225"/>
              <a:gd fmla="*/ 6545599 w 12192000" name="connsiteX226"/>
              <a:gd fmla="*/ 6285449 h 6858000" name="connsiteY226"/>
              <a:gd fmla="*/ 6556012 w 12192000" name="connsiteX227"/>
              <a:gd fmla="*/ 6288942 h 6858000" name="connsiteY227"/>
              <a:gd fmla="*/ 6559483 w 12192000" name="connsiteX228"/>
              <a:gd fmla="*/ 6274969 h 6858000" name="connsiteY228"/>
              <a:gd fmla="*/ 6569896 w 12192000" name="connsiteX229"/>
              <a:gd fmla="*/ 6278463 h 6858000" name="connsiteY229"/>
              <a:gd fmla="*/ 6569896 w 12192000" name="connsiteX230"/>
              <a:gd fmla="*/ 6295928 h 6858000" name="connsiteY230"/>
              <a:gd fmla="*/ 6580308 w 12192000" name="connsiteX231"/>
              <a:gd fmla="*/ 6299422 h 6858000" name="connsiteY231"/>
              <a:gd fmla="*/ 6576837 w 12192000" name="connsiteX232"/>
              <a:gd fmla="*/ 6278463 h 6858000" name="connsiteY232"/>
              <a:gd fmla="*/ 6587250 w 12192000" name="connsiteX233"/>
              <a:gd fmla="*/ 6267982 h 6858000" name="connsiteY233"/>
              <a:gd fmla="*/ 6587250 w 12192000" name="connsiteX234"/>
              <a:gd fmla="*/ 6264490 h 6858000" name="connsiteY234"/>
              <a:gd fmla="*/ 6580308 w 12192000" name="connsiteX235"/>
              <a:gd fmla="*/ 6254010 h 6858000" name="connsiteY235"/>
              <a:gd fmla="*/ 6562954 w 12192000" name="connsiteX236"/>
              <a:gd fmla="*/ 6247023 h 6858000" name="connsiteY236"/>
              <a:gd fmla="*/ 6768052 w 12192000" name="connsiteX237"/>
              <a:gd fmla="*/ 6244316 h 6858000" name="connsiteY237"/>
              <a:gd fmla="*/ 6776689 w 12192000" name="connsiteX238"/>
              <a:gd fmla="*/ 6250047 h 6858000" name="connsiteY238"/>
              <a:gd fmla="*/ 6776689 w 12192000" name="connsiteX239"/>
              <a:gd fmla="*/ 6257100 h 6858000" name="connsiteY239"/>
              <a:gd fmla="*/ 6773234 w 12192000" name="connsiteX240"/>
              <a:gd fmla="*/ 6267681 h 6858000" name="connsiteY240"/>
              <a:gd fmla="*/ 6769780 w 12192000" name="connsiteX241"/>
              <a:gd fmla="*/ 6271208 h 6858000" name="connsiteY241"/>
              <a:gd fmla="*/ 6755960 w 12192000" name="connsiteX242"/>
              <a:gd fmla="*/ 6267681 h 6858000" name="connsiteY242"/>
              <a:gd fmla="*/ 6752505 w 12192000" name="connsiteX243"/>
              <a:gd fmla="*/ 6264155 h 6858000" name="connsiteY243"/>
              <a:gd fmla="*/ 6752505 w 12192000" name="connsiteX244"/>
              <a:gd fmla="*/ 6257100 h 6858000" name="connsiteY244"/>
              <a:gd fmla="*/ 6759415 w 12192000" name="connsiteX245"/>
              <a:gd fmla="*/ 6246520 h 6858000" name="connsiteY245"/>
              <a:gd fmla="*/ 6768052 w 12192000" name="connsiteX246"/>
              <a:gd fmla="*/ 6244316 h 6858000" name="connsiteY246"/>
              <a:gd fmla="*/ 5812549 w 12192000" name="connsiteX247"/>
              <a:gd fmla="*/ 6242991 h 6858000" name="connsiteY247"/>
              <a:gd fmla="*/ 5812549 w 12192000" name="connsiteX248"/>
              <a:gd fmla="*/ 6306695 h 6858000" name="connsiteY248"/>
              <a:gd fmla="*/ 5784042 w 12192000" name="connsiteX249"/>
              <a:gd fmla="*/ 6288999 h 6858000" name="connsiteY249"/>
              <a:gd fmla="*/ 5744846 w 12192000" name="connsiteX250"/>
              <a:gd fmla="*/ 6338547 h 6858000" name="connsiteY250"/>
              <a:gd fmla="*/ 5784042 w 12192000" name="connsiteX251"/>
              <a:gd fmla="*/ 6388094 h 6858000" name="connsiteY251"/>
              <a:gd fmla="*/ 5812549 w 12192000" name="connsiteX252"/>
              <a:gd fmla="*/ 6370398 h 6858000" name="connsiteY252"/>
              <a:gd fmla="*/ 5812549 w 12192000" name="connsiteX253"/>
              <a:gd fmla="*/ 6384555 h 6858000" name="connsiteY253"/>
              <a:gd fmla="*/ 5826802 w 12192000" name="connsiteX254"/>
              <a:gd fmla="*/ 6384555 h 6858000" name="connsiteY254"/>
              <a:gd fmla="*/ 5826802 w 12192000" name="connsiteX255"/>
              <a:gd fmla="*/ 6242991 h 6858000" name="connsiteY255"/>
              <a:gd fmla="*/ 5812549 w 12192000" name="connsiteX256"/>
              <a:gd fmla="*/ 6242991 h 6858000" name="connsiteY256"/>
              <a:gd fmla="*/ 6769972 w 12192000" name="connsiteX257"/>
              <a:gd fmla="*/ 6237475 h 6858000" name="connsiteY257"/>
              <a:gd fmla="*/ 6752505 w 12192000" name="connsiteX258"/>
              <a:gd fmla="*/ 6240498 h 6858000" name="connsiteY258"/>
              <a:gd fmla="*/ 6741757 w 12192000" name="connsiteX259"/>
              <a:gd fmla="*/ 6257772 h 6858000" name="connsiteY259"/>
              <a:gd fmla="*/ 6745339 w 12192000" name="connsiteX260"/>
              <a:gd fmla="*/ 6268137 h 6858000" name="connsiteY260"/>
              <a:gd fmla="*/ 6774002 w 12192000" name="connsiteX261"/>
              <a:gd fmla="*/ 6275047 h 6858000" name="connsiteY261"/>
              <a:gd fmla="*/ 6784750 w 12192000" name="connsiteX262"/>
              <a:gd fmla="*/ 6268137 h 6858000" name="connsiteY262"/>
              <a:gd fmla="*/ 6784750 w 12192000" name="connsiteX263"/>
              <a:gd fmla="*/ 6257772 h 6858000" name="connsiteY263"/>
              <a:gd fmla="*/ 6784750 w 12192000" name="connsiteX264"/>
              <a:gd fmla="*/ 6247408 h 6858000" name="connsiteY264"/>
              <a:gd fmla="*/ 6769972 w 12192000" name="connsiteX265"/>
              <a:gd fmla="*/ 6237475 h 6858000" name="connsiteY265"/>
              <a:gd fmla="*/ 6527720 w 12192000" name="connsiteX266"/>
              <a:gd fmla="*/ 6229557 h 6858000" name="connsiteY266"/>
              <a:gd fmla="*/ 6506636 w 12192000" name="connsiteX267"/>
              <a:gd fmla="*/ 6264489 h 6858000" name="connsiteY267"/>
              <a:gd fmla="*/ 6531234 w 12192000" name="connsiteX268"/>
              <a:gd fmla="*/ 6281955 h 6858000" name="connsiteY268"/>
              <a:gd fmla="*/ 6534748 w 12192000" name="connsiteX269"/>
              <a:gd fmla="*/ 6274969 h 6858000" name="connsiteY269"/>
              <a:gd fmla="*/ 6517178 w 12192000" name="connsiteX270"/>
              <a:gd fmla="*/ 6264489 h 6858000" name="connsiteY270"/>
              <a:gd fmla="*/ 6524206 w 12192000" name="connsiteX271"/>
              <a:gd fmla="*/ 6254010 h 6858000" name="connsiteY271"/>
              <a:gd fmla="*/ 6534748 w 12192000" name="connsiteX272"/>
              <a:gd fmla="*/ 6260996 h 6858000" name="connsiteY272"/>
              <a:gd fmla="*/ 6538261 w 12192000" name="connsiteX273"/>
              <a:gd fmla="*/ 6254010 h 6858000" name="connsiteY273"/>
              <a:gd fmla="*/ 6527720 w 12192000" name="connsiteX274"/>
              <a:gd fmla="*/ 6247023 h 6858000" name="connsiteY274"/>
              <a:gd fmla="*/ 6531234 w 12192000" name="connsiteX275"/>
              <a:gd fmla="*/ 6240037 h 6858000" name="connsiteY275"/>
              <a:gd fmla="*/ 6548803 w 12192000" name="connsiteX276"/>
              <a:gd fmla="*/ 6250516 h 6858000" name="connsiteY276"/>
              <a:gd fmla="*/ 6552317 w 12192000" name="connsiteX277"/>
              <a:gd fmla="*/ 6243529 h 6858000" name="connsiteY277"/>
              <a:gd fmla="*/ 6527720 w 12192000" name="connsiteX278"/>
              <a:gd fmla="*/ 6229557 h 6858000" name="connsiteY278"/>
              <a:gd fmla="*/ 6805172 w 12192000" name="connsiteX279"/>
              <a:gd fmla="*/ 6201343 h 6858000" name="connsiteY279"/>
              <a:gd fmla="*/ 6798186 w 12192000" name="connsiteX280"/>
              <a:gd fmla="*/ 6208396 h 6858000" name="connsiteY280"/>
              <a:gd fmla="*/ 6815652 w 12192000" name="connsiteX281"/>
              <a:gd fmla="*/ 6226030 h 6858000" name="connsiteY281"/>
              <a:gd fmla="*/ 6787706 w 12192000" name="connsiteX282"/>
              <a:gd fmla="*/ 6218977 h 6858000" name="connsiteY282"/>
              <a:gd fmla="*/ 6780719 w 12192000" name="connsiteX283"/>
              <a:gd fmla="*/ 6222503 h 6858000" name="connsiteY283"/>
              <a:gd fmla="*/ 6805172 w 12192000" name="connsiteX284"/>
              <a:gd fmla="*/ 6257772 h 6858000" name="connsiteY284"/>
              <a:gd fmla="*/ 6812159 w 12192000" name="connsiteX285"/>
              <a:gd fmla="*/ 6250718 h 6858000" name="connsiteY285"/>
              <a:gd fmla="*/ 6798186 w 12192000" name="connsiteX286"/>
              <a:gd fmla="*/ 6229557 h 6858000" name="connsiteY286"/>
              <a:gd fmla="*/ 6826132 w 12192000" name="connsiteX287"/>
              <a:gd fmla="*/ 6240137 h 6858000" name="connsiteY287"/>
              <a:gd fmla="*/ 6833118 w 12192000" name="connsiteX288"/>
              <a:gd fmla="*/ 6233084 h 6858000" name="connsiteY288"/>
              <a:gd fmla="*/ 6805172 w 12192000" name="connsiteX289"/>
              <a:gd fmla="*/ 6201343 h 6858000" name="connsiteY289"/>
              <a:gd fmla="*/ 6496819 w 12192000" name="connsiteX290"/>
              <a:gd fmla="*/ 6201343 h 6858000" name="connsiteY290"/>
              <a:gd fmla="*/ 6489791 w 12192000" name="connsiteX291"/>
              <a:gd fmla="*/ 6204856 h 6858000" name="connsiteY291"/>
              <a:gd fmla="*/ 6500333 w 12192000" name="connsiteX292"/>
              <a:gd fmla="*/ 6215398 h 6858000" name="connsiteY292"/>
              <a:gd fmla="*/ 6475735 w 12192000" name="connsiteX293"/>
              <a:gd fmla="*/ 6239995 h 6858000" name="connsiteY293"/>
              <a:gd fmla="*/ 6482763 w 12192000" name="connsiteX294"/>
              <a:gd fmla="*/ 6247023 h 6858000" name="connsiteY294"/>
              <a:gd fmla="*/ 6507360 w 12192000" name="connsiteX295"/>
              <a:gd fmla="*/ 6222426 h 6858000" name="connsiteY295"/>
              <a:gd fmla="*/ 6517902 w 12192000" name="connsiteX296"/>
              <a:gd fmla="*/ 6229453 h 6858000" name="connsiteY296"/>
              <a:gd fmla="*/ 6521416 w 12192000" name="connsiteX297"/>
              <a:gd fmla="*/ 6222426 h 6858000" name="connsiteY297"/>
              <a:gd fmla="*/ 6496819 w 12192000" name="connsiteX298"/>
              <a:gd fmla="*/ 6201343 h 6858000" name="connsiteY298"/>
              <a:gd fmla="*/ 6826400 w 12192000" name="connsiteX299"/>
              <a:gd fmla="*/ 6190594 h 6858000" name="connsiteY299"/>
              <a:gd fmla="*/ 6843866 w 12192000" name="connsiteX300"/>
              <a:gd fmla="*/ 6197312 h 6858000" name="connsiteY300"/>
              <a:gd fmla="*/ 6843866 w 12192000" name="connsiteX301"/>
              <a:gd fmla="*/ 6201343 h 6858000" name="connsiteY301"/>
              <a:gd fmla="*/ 6837148 w 12192000" name="connsiteX302"/>
              <a:gd fmla="*/ 6208061 h 6858000" name="connsiteY302"/>
              <a:gd fmla="*/ 6833118 w 12192000" name="connsiteX303"/>
              <a:gd fmla="*/ 6201343 h 6858000" name="connsiteY303"/>
              <a:gd fmla="*/ 6822753 w 12192000" name="connsiteX304"/>
              <a:gd fmla="*/ 6183876 h 6858000" name="connsiteY304"/>
              <a:gd fmla="*/ 6815652 w 12192000" name="connsiteX305"/>
              <a:gd fmla="*/ 6190818 h 6858000" name="connsiteY305"/>
              <a:gd fmla="*/ 6822753 w 12192000" name="connsiteX306"/>
              <a:gd fmla="*/ 6201230 h 6858000" name="connsiteY306"/>
              <a:gd fmla="*/ 6840507 w 12192000" name="connsiteX307"/>
              <a:gd fmla="*/ 6225526 h 6858000" name="connsiteY307"/>
              <a:gd fmla="*/ 6844059 w 12192000" name="connsiteX308"/>
              <a:gd fmla="*/ 6222056 h 6858000" name="connsiteY308"/>
              <a:gd fmla="*/ 6840507 w 12192000" name="connsiteX309"/>
              <a:gd fmla="*/ 6215114 h 6858000" name="connsiteY309"/>
              <a:gd fmla="*/ 6851160 w 12192000" name="connsiteX310"/>
              <a:gd fmla="*/ 6201230 h 6858000" name="connsiteY310"/>
              <a:gd fmla="*/ 6858262 w 12192000" name="connsiteX311"/>
              <a:gd fmla="*/ 6201230 h 6858000" name="connsiteY311"/>
              <a:gd fmla="*/ 6861813 w 12192000" name="connsiteX312"/>
              <a:gd fmla="*/ 6201230 h 6858000" name="connsiteY312"/>
              <a:gd fmla="*/ 6865363 w 12192000" name="connsiteX313"/>
              <a:gd fmla="*/ 6194288 h 6858000" name="connsiteY313"/>
              <a:gd fmla="*/ 6822753 w 12192000" name="connsiteX314"/>
              <a:gd fmla="*/ 6183876 h 6858000" name="connsiteY314"/>
              <a:gd fmla="*/ 6468010 w 12192000" name="connsiteX315"/>
              <a:gd fmla="*/ 6169097 h 6858000" name="connsiteY315"/>
              <a:gd fmla="*/ 6432742 w 12192000" name="connsiteX316"/>
              <a:gd fmla="*/ 6194177 h 6858000" name="connsiteY316"/>
              <a:gd fmla="*/ 6439796 w 12192000" name="connsiteX317"/>
              <a:gd fmla="*/ 6201343 h 6858000" name="connsiteY317"/>
              <a:gd fmla="*/ 6460956 w 12192000" name="connsiteX318"/>
              <a:gd fmla="*/ 6187012 h 6858000" name="connsiteY318"/>
              <a:gd fmla="*/ 6450376 w 12192000" name="connsiteX319"/>
              <a:gd fmla="*/ 6215673 h 6858000" name="connsiteY319"/>
              <a:gd fmla="*/ 6457429 w 12192000" name="connsiteX320"/>
              <a:gd fmla="*/ 6222839 h 6858000" name="connsiteY320"/>
              <a:gd fmla="*/ 6489170 w 12192000" name="connsiteX321"/>
              <a:gd fmla="*/ 6194177 h 6858000" name="connsiteY321"/>
              <a:gd fmla="*/ 6485644 w 12192000" name="connsiteX322"/>
              <a:gd fmla="*/ 6187012 h 6858000" name="connsiteY322"/>
              <a:gd fmla="*/ 6464483 w 12192000" name="connsiteX323"/>
              <a:gd fmla="*/ 6204925 h 6858000" name="connsiteY323"/>
              <a:gd fmla="*/ 6475063 w 12192000" name="connsiteX324"/>
              <a:gd fmla="*/ 6176263 h 6858000" name="connsiteY324"/>
              <a:gd fmla="*/ 6468010 w 12192000" name="connsiteX325"/>
              <a:gd fmla="*/ 6169097 h 6858000" name="connsiteY325"/>
              <a:gd fmla="*/ 6837149 w 12192000" name="connsiteX326"/>
              <a:gd fmla="*/ 6158349 h 6858000" name="connsiteY326"/>
              <a:gd fmla="*/ 6833118 w 12192000" name="connsiteX327"/>
              <a:gd fmla="*/ 6166410 h 6858000" name="connsiteY327"/>
              <a:gd fmla="*/ 6872081 w 12192000" name="connsiteX328"/>
              <a:gd fmla="*/ 6186564 h 6858000" name="connsiteY328"/>
              <a:gd fmla="*/ 6885517 w 12192000" name="connsiteX329"/>
              <a:gd fmla="*/ 6162380 h 6858000" name="connsiteY329"/>
              <a:gd fmla="*/ 6878799 w 12192000" name="connsiteX330"/>
              <a:gd fmla="*/ 6158349 h 6858000" name="connsiteY330"/>
              <a:gd fmla="*/ 6868050 w 12192000" name="connsiteX331"/>
              <a:gd fmla="*/ 6177159 h 6858000" name="connsiteY331"/>
              <a:gd fmla="*/ 6461445 w 12192000" name="connsiteX332"/>
              <a:gd fmla="*/ 6155662 h 6858000" name="connsiteY332"/>
              <a:gd fmla="*/ 6426023 w 12192000" name="connsiteX333"/>
              <a:gd fmla="*/ 6176824 h 6858000" name="connsiteY333"/>
              <a:gd fmla="*/ 6429565 w 12192000" name="connsiteX334"/>
              <a:gd fmla="*/ 6183877 h 6858000" name="connsiteY334"/>
              <a:gd fmla="*/ 6464987 w 12192000" name="connsiteX335"/>
              <a:gd fmla="*/ 6162716 h 6858000" name="connsiteY335"/>
              <a:gd fmla="*/ 6461445 w 12192000" name="connsiteX336"/>
              <a:gd fmla="*/ 6155662 h 6858000" name="connsiteY336"/>
              <a:gd fmla="*/ 6452739 w 12192000" name="connsiteX337"/>
              <a:gd fmla="*/ 6122052 h 6858000" name="connsiteY337"/>
              <a:gd fmla="*/ 6458004 w 12192000" name="connsiteX338"/>
              <a:gd fmla="*/ 6127783 h 6858000" name="connsiteY338"/>
              <a:gd fmla="*/ 6651068 w 12192000" name="connsiteX339"/>
              <a:gd fmla="*/ 6258276 h 6858000" name="connsiteY339"/>
              <a:gd fmla="*/ 6844131 w 12192000" name="connsiteX340"/>
              <a:gd fmla="*/ 6127783 h 6858000" name="connsiteY340"/>
              <a:gd fmla="*/ 6849397 w 12192000" name="connsiteX341"/>
              <a:gd fmla="*/ 6122052 h 6858000" name="connsiteY341"/>
              <a:gd fmla="*/ 6854662 w 12192000" name="connsiteX342"/>
              <a:gd fmla="*/ 6124256 h 6858000" name="connsiteY342"/>
              <a:gd fmla="*/ 6893275 w 12192000" name="connsiteX343"/>
              <a:gd fmla="*/ 6134837 h 6858000" name="connsiteY343"/>
              <a:gd fmla="*/ 6900295 w 12192000" name="connsiteX344"/>
              <a:gd fmla="*/ 6145417 h 6858000" name="connsiteY344"/>
              <a:gd fmla="*/ 6651068 w 12192000" name="connsiteX345"/>
              <a:gd fmla="*/ 6318232 h 6858000" name="connsiteY345"/>
              <a:gd fmla="*/ 6401840 w 12192000" name="connsiteX346"/>
              <a:gd fmla="*/ 6148945 h 6858000" name="connsiteY346"/>
              <a:gd fmla="*/ 6408860 w 12192000" name="connsiteX347"/>
              <a:gd fmla="*/ 6134837 h 6858000" name="connsiteY347"/>
              <a:gd fmla="*/ 6447473 w 12192000" name="connsiteX348"/>
              <a:gd fmla="*/ 6124256 h 6858000" name="connsiteY348"/>
              <a:gd fmla="*/ 6452739 w 12192000" name="connsiteX349"/>
              <a:gd fmla="*/ 6122052 h 6858000" name="connsiteY349"/>
              <a:gd fmla="*/ 6605253 w 12192000" name="connsiteX350"/>
              <a:gd fmla="*/ 6116214 h 6858000" name="connsiteY350"/>
              <a:gd fmla="*/ 6615733 w 12192000" name="connsiteX351"/>
              <a:gd fmla="*/ 6116214 h 6858000" name="connsiteY351"/>
              <a:gd fmla="*/ 6619226 w 12192000" name="connsiteX352"/>
              <a:gd fmla="*/ 6123305 h 6858000" name="connsiteY352"/>
              <a:gd fmla="*/ 6626212 w 12192000" name="connsiteX353"/>
              <a:gd fmla="*/ 6226124 h 6858000" name="connsiteY353"/>
              <a:gd fmla="*/ 6622719 w 12192000" name="connsiteX354"/>
              <a:gd fmla="*/ 6236761 h 6858000" name="connsiteY354"/>
              <a:gd fmla="*/ 6615733 w 12192000" name="connsiteX355"/>
              <a:gd fmla="*/ 6236761 h 6858000" name="connsiteY355"/>
              <a:gd fmla="*/ 6507443 w 12192000" name="connsiteX356"/>
              <a:gd fmla="*/ 6172941 h 6858000" name="connsiteY356"/>
              <a:gd fmla="*/ 6503949 w 12192000" name="connsiteX357"/>
              <a:gd fmla="*/ 6169396 h 6858000" name="connsiteY357"/>
              <a:gd fmla="*/ 6503949 w 12192000" name="connsiteX358"/>
              <a:gd fmla="*/ 6165851 h 6858000" name="connsiteY358"/>
              <a:gd fmla="*/ 6510935 w 12192000" name="connsiteX359"/>
              <a:gd fmla="*/ 6162306 h 6858000" name="connsiteY359"/>
              <a:gd fmla="*/ 6605253 w 12192000" name="connsiteX360"/>
              <a:gd fmla="*/ 6116214 h 6858000" name="connsiteY360"/>
              <a:gd fmla="*/ 6689896 w 12192000" name="connsiteX361"/>
              <a:gd fmla="*/ 6112668 h 6858000" name="connsiteY361"/>
              <a:gd fmla="*/ 6700376 w 12192000" name="connsiteX362"/>
              <a:gd fmla="*/ 6112668 h 6858000" name="connsiteY362"/>
              <a:gd fmla="*/ 6791199 w 12192000" name="connsiteX363"/>
              <a:gd fmla="*/ 6158579 h 6858000" name="connsiteY363"/>
              <a:gd fmla="*/ 6798186 w 12192000" name="connsiteX364"/>
              <a:gd fmla="*/ 6165643 h 6858000" name="connsiteY364"/>
              <a:gd fmla="*/ 6794693 w 12192000" name="connsiteX365"/>
              <a:gd fmla="*/ 6172706 h 6858000" name="connsiteY365"/>
              <a:gd fmla="*/ 6686403 w 12192000" name="connsiteX366"/>
              <a:gd fmla="*/ 6236275 h 6858000" name="connsiteY366"/>
              <a:gd fmla="*/ 6679416 w 12192000" name="connsiteX367"/>
              <a:gd fmla="*/ 6236275 h 6858000" name="connsiteY367"/>
              <a:gd fmla="*/ 6675923 w 12192000" name="connsiteX368"/>
              <a:gd fmla="*/ 6225680 h 6858000" name="connsiteY368"/>
              <a:gd fmla="*/ 6686403 w 12192000" name="connsiteX369"/>
              <a:gd fmla="*/ 6123264 h 6858000" name="connsiteY369"/>
              <a:gd fmla="*/ 6689896 w 12192000" name="connsiteX370"/>
              <a:gd fmla="*/ 6112668 h 6858000" name="connsiteY370"/>
              <a:gd fmla="*/ 5812094 w 12192000" name="connsiteX371"/>
              <a:gd fmla="*/ 6073704 h 6858000" name="connsiteY371"/>
              <a:gd fmla="*/ 5853673 w 12192000" name="connsiteX372"/>
              <a:gd fmla="*/ 6073704 h 6858000" name="connsiteY372"/>
              <a:gd fmla="*/ 5853673 w 12192000" name="connsiteX373"/>
              <a:gd fmla="*/ 6116314 h 6858000" name="connsiteY373"/>
              <a:gd fmla="*/ 5805164 w 12192000" name="connsiteX374"/>
              <a:gd fmla="*/ 6123416 h 6858000" name="connsiteY374"/>
              <a:gd fmla="*/ 5787839 w 12192000" name="connsiteX375"/>
              <a:gd fmla="*/ 6098560 h 6858000" name="connsiteY375"/>
              <a:gd fmla="*/ 5812094 w 12192000" name="connsiteX376"/>
              <a:gd fmla="*/ 6073704 h 6858000" name="connsiteY376"/>
              <a:gd fmla="*/ 5496290 w 12192000" name="connsiteX377"/>
              <a:gd fmla="*/ 6003839 h 6858000" name="connsiteY377"/>
              <a:gd fmla="*/ 5537940 w 12192000" name="connsiteX378"/>
              <a:gd fmla="*/ 6060111 h 6858000" name="connsiteY378"/>
              <a:gd fmla="*/ 5496290 w 12192000" name="connsiteX379"/>
              <a:gd fmla="*/ 6123415 h 6858000" name="connsiteY379"/>
              <a:gd fmla="*/ 5454640 w 12192000" name="connsiteX380"/>
              <a:gd fmla="*/ 6060111 h 6858000" name="connsiteY380"/>
              <a:gd fmla="*/ 5496290 w 12192000" name="connsiteX381"/>
              <a:gd fmla="*/ 6003839 h 6858000" name="connsiteY381"/>
              <a:gd fmla="*/ 6640816 w 12192000" name="connsiteX382"/>
              <a:gd fmla="*/ 5999810 h 6858000" name="connsiteY382"/>
              <a:gd fmla="*/ 6661845 w 12192000" name="connsiteX383"/>
              <a:gd fmla="*/ 5999810 h 6858000" name="connsiteY383"/>
              <a:gd fmla="*/ 6661845 w 12192000" name="connsiteX384"/>
              <a:gd fmla="*/ 6010450 h 6858000" name="connsiteY384"/>
              <a:gd fmla="*/ 6693389 w 12192000" name="connsiteX385"/>
              <a:gd fmla="*/ 6049467 h 6858000" name="connsiteY385"/>
              <a:gd fmla="*/ 6651330 w 12192000" name="connsiteX386"/>
              <a:gd fmla="*/ 6088484 h 6858000" name="connsiteY386"/>
              <a:gd fmla="*/ 6612777 w 12192000" name="connsiteX387"/>
              <a:gd fmla="*/ 6049467 h 6858000" name="connsiteY387"/>
              <a:gd fmla="*/ 6640816 w 12192000" name="connsiteX388"/>
              <a:gd fmla="*/ 6010450 h 6858000" name="connsiteY388"/>
              <a:gd fmla="*/ 6640816 w 12192000" name="connsiteX389"/>
              <a:gd fmla="*/ 5999810 h 6858000" name="connsiteY389"/>
              <a:gd fmla="*/ 6651068 w 12192000" name="connsiteX390"/>
              <a:gd fmla="*/ 5989061 h 6858000" name="connsiteY390"/>
              <a:gd fmla="*/ 6591280 w 12192000" name="connsiteX391"/>
              <a:gd fmla="*/ 6049521 h 6858000" name="connsiteY391"/>
              <a:gd fmla="*/ 6651068 w 12192000" name="connsiteX392"/>
              <a:gd fmla="*/ 6109981 h 6858000" name="connsiteY392"/>
              <a:gd fmla="*/ 6710856 w 12192000" name="connsiteX393"/>
              <a:gd fmla="*/ 6049521 h 6858000" name="connsiteY393"/>
              <a:gd fmla="*/ 6651068 w 12192000" name="connsiteX394"/>
              <a:gd fmla="*/ 5989061 h 6858000" name="connsiteY394"/>
              <a:gd fmla="*/ 6651068 w 12192000" name="connsiteX395"/>
              <a:gd fmla="*/ 5982344 h 6858000" name="connsiteY395"/>
              <a:gd fmla="*/ 6717574 w 12192000" name="connsiteX396"/>
              <a:gd fmla="*/ 6049521 h 6858000" name="connsiteY396"/>
              <a:gd fmla="*/ 6651068 w 12192000" name="connsiteX397"/>
              <a:gd fmla="*/ 6116699 h 6858000" name="connsiteY397"/>
              <a:gd fmla="*/ 6584562 w 12192000" name="connsiteX398"/>
              <a:gd fmla="*/ 6049521 h 6858000" name="connsiteY398"/>
              <a:gd fmla="*/ 6651068 w 12192000" name="connsiteX399"/>
              <a:gd fmla="*/ 5982344 h 6858000" name="connsiteY399"/>
              <a:gd fmla="*/ 6826360 w 12192000" name="connsiteX400"/>
              <a:gd fmla="*/ 5979657 h 6858000" name="connsiteY400"/>
              <a:gd fmla="*/ 6829861 w 12192000" name="connsiteX401"/>
              <a:gd fmla="*/ 5986710 h 6858000" name="connsiteY401"/>
              <a:gd fmla="*/ 6829861 w 12192000" name="connsiteX402"/>
              <a:gd fmla="*/ 6110149 h 6858000" name="connsiteY402"/>
              <a:gd fmla="*/ 6826360 w 12192000" name="connsiteX403"/>
              <a:gd fmla="*/ 6117203 h 6858000" name="connsiteY403"/>
              <a:gd fmla="*/ 6819357 w 12192000" name="connsiteX404"/>
              <a:gd fmla="*/ 6117203 h 6858000" name="connsiteY404"/>
              <a:gd fmla="*/ 6731823 w 12192000" name="connsiteX405"/>
              <a:gd fmla="*/ 6057247 h 6858000" name="connsiteY405"/>
              <a:gd fmla="*/ 6728322 w 12192000" name="connsiteX406"/>
              <a:gd fmla="*/ 6050193 h 6858000" name="connsiteY406"/>
              <a:gd fmla="*/ 6731823 w 12192000" name="connsiteX407"/>
              <a:gd fmla="*/ 6039612 h 6858000" name="connsiteY407"/>
              <a:gd fmla="*/ 6815856 w 12192000" name="connsiteX408"/>
              <a:gd fmla="*/ 5983183 h 6858000" name="connsiteY408"/>
              <a:gd fmla="*/ 6826360 w 12192000" name="connsiteX409"/>
              <a:gd fmla="*/ 5979657 h 6858000" name="connsiteY409"/>
              <a:gd fmla="*/ 6475776 w 12192000" name="connsiteX410"/>
              <a:gd fmla="*/ 5979657 h 6858000" name="connsiteY410"/>
              <a:gd fmla="*/ 6482778 w 12192000" name="connsiteX411"/>
              <a:gd fmla="*/ 5983183 h 6858000" name="connsiteY411"/>
              <a:gd fmla="*/ 6570312 w 12192000" name="connsiteX412"/>
              <a:gd fmla="*/ 6039612 h 6858000" name="connsiteY412"/>
              <a:gd fmla="*/ 6573813 w 12192000" name="connsiteX413"/>
              <a:gd fmla="*/ 6050193 h 6858000" name="connsiteY413"/>
              <a:gd fmla="*/ 6570312 w 12192000" name="connsiteX414"/>
              <a:gd fmla="*/ 6057247 h 6858000" name="connsiteY414"/>
              <a:gd fmla="*/ 6482778 w 12192000" name="connsiteX415"/>
              <a:gd fmla="*/ 6117203 h 6858000" name="connsiteY415"/>
              <a:gd fmla="*/ 6475776 w 12192000" name="connsiteX416"/>
              <a:gd fmla="*/ 6117203 h 6858000" name="connsiteY416"/>
              <a:gd fmla="*/ 6468772 w 12192000" name="connsiteX417"/>
              <a:gd fmla="*/ 6113676 h 6858000" name="connsiteY417"/>
              <a:gd fmla="*/ 6468772 w 12192000" name="connsiteX418"/>
              <a:gd fmla="*/ 5986710 h 6858000" name="connsiteY418"/>
              <a:gd fmla="*/ 6475776 w 12192000" name="connsiteX419"/>
              <a:gd fmla="*/ 5979657 h 6858000" name="connsiteY419"/>
              <a:gd fmla="*/ 6072127 w 12192000" name="connsiteX420"/>
              <a:gd fmla="*/ 5968908 h 6858000" name="connsiteY420"/>
              <a:gd fmla="*/ 6072127 w 12192000" name="connsiteX421"/>
              <a:gd fmla="*/ 5975961 h 6858000" name="connsiteY421"/>
              <a:gd fmla="*/ 6113977 w 12192000" name="connsiteX422"/>
              <a:gd fmla="*/ 6138195 h 6858000" name="connsiteY422"/>
              <a:gd fmla="*/ 6134902 w 12192000" name="connsiteX423"/>
              <a:gd fmla="*/ 6159356 h 6858000" name="connsiteY423"/>
              <a:gd fmla="*/ 6145365 w 12192000" name="connsiteX424"/>
              <a:gd fmla="*/ 6159356 h 6858000" name="connsiteY424"/>
              <a:gd fmla="*/ 6141877 w 12192000" name="connsiteX425"/>
              <a:gd fmla="*/ 6166409 h 6858000" name="connsiteY425"/>
              <a:gd fmla="*/ 6113977 w 12192000" name="connsiteX426"/>
              <a:gd fmla="*/ 6187570 h 6858000" name="connsiteY426"/>
              <a:gd fmla="*/ 6079102 w 12192000" name="connsiteX427"/>
              <a:gd fmla="*/ 6184044 h 6858000" name="connsiteY427"/>
              <a:gd fmla="*/ 6075615 w 12192000" name="connsiteX428"/>
              <a:gd fmla="*/ 6187570 h 6858000" name="connsiteY428"/>
              <a:gd fmla="*/ 6072127 w 12192000" name="connsiteX429"/>
              <a:gd fmla="*/ 6191097 h 6858000" name="connsiteY429"/>
              <a:gd fmla="*/ 6072127 w 12192000" name="connsiteX430"/>
              <a:gd fmla="*/ 6212258 h 6858000" name="connsiteY430"/>
              <a:gd fmla="*/ 6079102 w 12192000" name="connsiteX431"/>
              <a:gd fmla="*/ 6219312 h 6858000" name="connsiteY431"/>
              <a:gd fmla="*/ 6124440 w 12192000" name="connsiteX432"/>
              <a:gd fmla="*/ 6222838 h 6858000" name="connsiteY432"/>
              <a:gd fmla="*/ 6127927 w 12192000" name="connsiteX433"/>
              <a:gd fmla="*/ 6222838 h 6858000" name="connsiteY433"/>
              <a:gd fmla="*/ 6183727 w 12192000" name="connsiteX434"/>
              <a:gd fmla="*/ 6169936 h 6858000" name="connsiteY434"/>
              <a:gd fmla="*/ 6215114 w 12192000" name="connsiteX435"/>
              <a:gd fmla="*/ 6039444 h 6858000" name="connsiteY435"/>
              <a:gd fmla="*/ 6229064 w 12192000" name="connsiteX436"/>
              <a:gd fmla="*/ 5997122 h 6858000" name="connsiteY436"/>
              <a:gd fmla="*/ 6232552 w 12192000" name="connsiteX437"/>
              <a:gd fmla="*/ 5975961 h 6858000" name="connsiteY437"/>
              <a:gd fmla="*/ 6232552 w 12192000" name="connsiteX438"/>
              <a:gd fmla="*/ 5968908 h 6858000" name="connsiteY438"/>
              <a:gd fmla="*/ 6225577 w 12192000" name="connsiteX439"/>
              <a:gd fmla="*/ 5968908 h 6858000" name="connsiteY439"/>
              <a:gd fmla="*/ 6197677 w 12192000" name="connsiteX440"/>
              <a:gd fmla="*/ 5968908 h 6858000" name="connsiteY440"/>
              <a:gd fmla="*/ 6190702 w 12192000" name="connsiteX441"/>
              <a:gd fmla="*/ 5972434 h 6858000" name="connsiteY441"/>
              <a:gd fmla="*/ 6152340 w 12192000" name="connsiteX442"/>
              <a:gd fmla="*/ 6117034 h 6858000" name="connsiteY442"/>
              <a:gd fmla="*/ 6148852 w 12192000" name="connsiteX443"/>
              <a:gd fmla="*/ 6117034 h 6858000" name="connsiteY443"/>
              <a:gd fmla="*/ 6113977 w 12192000" name="connsiteX444"/>
              <a:gd fmla="*/ 5972434 h 6858000" name="connsiteY444"/>
              <a:gd fmla="*/ 6107002 w 12192000" name="connsiteX445"/>
              <a:gd fmla="*/ 5968908 h 6858000" name="connsiteY445"/>
              <a:gd fmla="*/ 6079102 w 12192000" name="connsiteX446"/>
              <a:gd fmla="*/ 5968908 h 6858000" name="connsiteY446"/>
              <a:gd fmla="*/ 6072127 w 12192000" name="connsiteX447"/>
              <a:gd fmla="*/ 5968908 h 6858000" name="connsiteY447"/>
              <a:gd fmla="*/ 6040101 w 12192000" name="connsiteX448"/>
              <a:gd fmla="*/ 5964877 h 6858000" name="connsiteY448"/>
              <a:gd fmla="*/ 5987285 w 12192000" name="connsiteX449"/>
              <a:gd fmla="*/ 5985983 h 6858000" name="connsiteY449"/>
              <a:gd fmla="*/ 5987285 w 12192000" name="connsiteX450"/>
              <a:gd fmla="*/ 5975430 h 6858000" name="connsiteY450"/>
              <a:gd fmla="*/ 5980244 w 12192000" name="connsiteX451"/>
              <a:gd fmla="*/ 5968395 h 6858000" name="connsiteY451"/>
              <a:gd fmla="*/ 5952076 w 12192000" name="connsiteX452"/>
              <a:gd fmla="*/ 5968395 h 6858000" name="connsiteY452"/>
              <a:gd fmla="*/ 5945033 w 12192000" name="connsiteX453"/>
              <a:gd fmla="*/ 5975430 h 6858000" name="connsiteY453"/>
              <a:gd fmla="*/ 5945033 w 12192000" name="connsiteX454"/>
              <a:gd fmla="*/ 6151313 h 6858000" name="connsiteY454"/>
              <a:gd fmla="*/ 5952076 w 12192000" name="connsiteX455"/>
              <a:gd fmla="*/ 6158348 h 6858000" name="connsiteY455"/>
              <a:gd fmla="*/ 5980244 w 12192000" name="connsiteX456"/>
              <a:gd fmla="*/ 6158348 h 6858000" name="connsiteY456"/>
              <a:gd fmla="*/ 5987285 w 12192000" name="connsiteX457"/>
              <a:gd fmla="*/ 6151313 h 6858000" name="connsiteY457"/>
              <a:gd fmla="*/ 5987285 w 12192000" name="connsiteX458"/>
              <a:gd fmla="*/ 6028195 h 6858000" name="connsiteY458"/>
              <a:gd fmla="*/ 6040101 w 12192000" name="connsiteX459"/>
              <a:gd fmla="*/ 6007089 h 6858000" name="connsiteY459"/>
              <a:gd fmla="*/ 6047143 w 12192000" name="connsiteX460"/>
              <a:gd fmla="*/ 6000054 h 6858000" name="connsiteY460"/>
              <a:gd fmla="*/ 6047143 w 12192000" name="connsiteX461"/>
              <a:gd fmla="*/ 5971913 h 6858000" name="connsiteY461"/>
              <a:gd fmla="*/ 6043622 w 12192000" name="connsiteX462"/>
              <a:gd fmla="*/ 5968395 h 6858000" name="connsiteY462"/>
              <a:gd fmla="*/ 6040101 w 12192000" name="connsiteX463"/>
              <a:gd fmla="*/ 5964877 h 6858000" name="connsiteY463"/>
              <a:gd fmla="*/ 5833459 w 12192000" name="connsiteX464"/>
              <a:gd fmla="*/ 5960846 h 6858000" name="connsiteY464"/>
              <a:gd fmla="*/ 5763228 w 12192000" name="connsiteX465"/>
              <a:gd fmla="*/ 5967917 h 6858000" name="connsiteY465"/>
              <a:gd fmla="*/ 5756205 w 12192000" name="connsiteX466"/>
              <a:gd fmla="*/ 5974989 h 6858000" name="connsiteY466"/>
              <a:gd fmla="*/ 5756205 w 12192000" name="connsiteX467"/>
              <a:gd fmla="*/ 5999738 h 6858000" name="connsiteY467"/>
              <a:gd fmla="*/ 5759716 w 12192000" name="connsiteX468"/>
              <a:gd fmla="*/ 6006810 h 6858000" name="connsiteY468"/>
              <a:gd fmla="*/ 5763228 w 12192000" name="connsiteX469"/>
              <a:gd fmla="*/ 6006810 h 6858000" name="connsiteY469"/>
              <a:gd fmla="*/ 5829947 w 12192000" name="connsiteX470"/>
              <a:gd fmla="*/ 6003274 h 6858000" name="connsiteY470"/>
              <a:gd fmla="*/ 5854528 w 12192000" name="connsiteX471"/>
              <a:gd fmla="*/ 6028024 h 6858000" name="connsiteY471"/>
              <a:gd fmla="*/ 5854528 w 12192000" name="connsiteX472"/>
              <a:gd fmla="*/ 6038631 h 6858000" name="connsiteY472"/>
              <a:gd fmla="*/ 5805366 w 12192000" name="connsiteX473"/>
              <a:gd fmla="*/ 6042167 h 6858000" name="connsiteY473"/>
              <a:gd fmla="*/ 5742158 w 12192000" name="connsiteX474"/>
              <a:gd fmla="*/ 6102272 h 6858000" name="connsiteY474"/>
              <a:gd fmla="*/ 5798344 w 12192000" name="connsiteX475"/>
              <a:gd fmla="*/ 6162378 h 6858000" name="connsiteY475"/>
              <a:gd fmla="*/ 5861552 w 12192000" name="connsiteX476"/>
              <a:gd fmla="*/ 6148235 h 6858000" name="connsiteY476"/>
              <a:gd fmla="*/ 5889644 w 12192000" name="connsiteX477"/>
              <a:gd fmla="*/ 6162378 h 6858000" name="connsiteY477"/>
              <a:gd fmla="*/ 5896667 w 12192000" name="connsiteX478"/>
              <a:gd fmla="*/ 6158842 h 6858000" name="connsiteY478"/>
              <a:gd fmla="*/ 5896667 w 12192000" name="connsiteX479"/>
              <a:gd fmla="*/ 6155307 h 6858000" name="connsiteY479"/>
              <a:gd fmla="*/ 5896667 w 12192000" name="connsiteX480"/>
              <a:gd fmla="*/ 6028024 h 6858000" name="connsiteY480"/>
              <a:gd fmla="*/ 5833459 w 12192000" name="connsiteX481"/>
              <a:gd fmla="*/ 5960846 h 6858000" name="connsiteY481"/>
              <a:gd fmla="*/ 5497633 w 12192000" name="connsiteX482"/>
              <a:gd fmla="*/ 5960845 h 6858000" name="connsiteY482"/>
              <a:gd fmla="*/ 5411646 w 12192000" name="connsiteX483"/>
              <a:gd fmla="*/ 6061612 h 6858000" name="connsiteY483"/>
              <a:gd fmla="*/ 5497633 w 12192000" name="connsiteX484"/>
              <a:gd fmla="*/ 6162378 h 6858000" name="connsiteY484"/>
              <a:gd fmla="*/ 5583620 w 12192000" name="connsiteX485"/>
              <a:gd fmla="*/ 6061612 h 6858000" name="connsiteY485"/>
              <a:gd fmla="*/ 5497633 w 12192000" name="connsiteX486"/>
              <a:gd fmla="*/ 5960845 h 6858000" name="connsiteY486"/>
              <a:gd fmla="*/ 5243703 w 12192000" name="connsiteX487"/>
              <a:gd fmla="*/ 5936662 h 6858000" name="connsiteY487"/>
              <a:gd fmla="*/ 5275052 w 12192000" name="connsiteX488"/>
              <a:gd fmla="*/ 5936662 h 6858000" name="connsiteY488"/>
              <a:gd fmla="*/ 5292468 w 12192000" name="connsiteX489"/>
              <a:gd fmla="*/ 5936662 h 6858000" name="connsiteY489"/>
              <a:gd fmla="*/ 5337751 w 12192000" name="connsiteX490"/>
              <a:gd fmla="*/ 5975626 h 6858000" name="connsiteY490"/>
              <a:gd fmla="*/ 5288986 w 12192000" name="connsiteX491"/>
              <a:gd fmla="*/ 6014588 h 6858000" name="connsiteY491"/>
              <a:gd fmla="*/ 5243703 w 12192000" name="connsiteX492"/>
              <a:gd fmla="*/ 6014588 h 6858000" name="connsiteY492"/>
              <a:gd fmla="*/ 5243703 w 12192000" name="connsiteX493"/>
              <a:gd fmla="*/ 5936662 h 6858000" name="connsiteY493"/>
              <a:gd fmla="*/ 5660874 w 12192000" name="connsiteX494"/>
              <a:gd fmla="*/ 5923227 h 6858000" name="connsiteY494"/>
              <a:gd fmla="*/ 5629222 w 12192000" name="connsiteX495"/>
              <a:gd fmla="*/ 5930261 h 6858000" name="connsiteY495"/>
              <a:gd fmla="*/ 5625705 w 12192000" name="connsiteX496"/>
              <a:gd fmla="*/ 5937295 h 6858000" name="connsiteY496"/>
              <a:gd fmla="*/ 5625705 w 12192000" name="connsiteX497"/>
              <a:gd fmla="*/ 5968947 h 6858000" name="connsiteY497"/>
              <a:gd fmla="*/ 5608120 w 12192000" name="connsiteX498"/>
              <a:gd fmla="*/ 5968947 h 6858000" name="connsiteY498"/>
              <a:gd fmla="*/ 5601086 w 12192000" name="connsiteX499"/>
              <a:gd fmla="*/ 5975981 h 6858000" name="connsiteY499"/>
              <a:gd fmla="*/ 5601086 w 12192000" name="connsiteX500"/>
              <a:gd fmla="*/ 6000599 h 6858000" name="connsiteY500"/>
              <a:gd fmla="*/ 5608120 w 12192000" name="connsiteX501"/>
              <a:gd fmla="*/ 6007633 h 6858000" name="connsiteY501"/>
              <a:gd fmla="*/ 5625705 w 12192000" name="connsiteX502"/>
              <a:gd fmla="*/ 6007633 h 6858000" name="connsiteY502"/>
              <a:gd fmla="*/ 5625705 w 12192000" name="connsiteX503"/>
              <a:gd fmla="*/ 6092040 h 6858000" name="connsiteY503"/>
              <a:gd fmla="*/ 5681975 w 12192000" name="connsiteX504"/>
              <a:gd fmla="*/ 6162378 h 6858000" name="connsiteY504"/>
              <a:gd fmla="*/ 5713628 w 12192000" name="connsiteX505"/>
              <a:gd fmla="*/ 6158862 h 6858000" name="connsiteY505"/>
              <a:gd fmla="*/ 5720662 w 12192000" name="connsiteX506"/>
              <a:gd fmla="*/ 6151827 h 6858000" name="connsiteY506"/>
              <a:gd fmla="*/ 5720662 w 12192000" name="connsiteX507"/>
              <a:gd fmla="*/ 6127209 h 6858000" name="connsiteY507"/>
              <a:gd fmla="*/ 5713628 w 12192000" name="connsiteX508"/>
              <a:gd fmla="*/ 6120175 h 6858000" name="connsiteY508"/>
              <a:gd fmla="*/ 5689009 w 12192000" name="connsiteX509"/>
              <a:gd fmla="*/ 6120175 h 6858000" name="connsiteY509"/>
              <a:gd fmla="*/ 5667908 w 12192000" name="connsiteX510"/>
              <a:gd fmla="*/ 6085006 h 6858000" name="connsiteY510"/>
              <a:gd fmla="*/ 5667908 w 12192000" name="connsiteX511"/>
              <a:gd fmla="*/ 6007633 h 6858000" name="connsiteY511"/>
              <a:gd fmla="*/ 5713628 w 12192000" name="connsiteX512"/>
              <a:gd fmla="*/ 6007633 h 6858000" name="connsiteY512"/>
              <a:gd fmla="*/ 5720662 w 12192000" name="connsiteX513"/>
              <a:gd fmla="*/ 6000599 h 6858000" name="connsiteY513"/>
              <a:gd fmla="*/ 5720662 w 12192000" name="connsiteX514"/>
              <a:gd fmla="*/ 5975981 h 6858000" name="connsiteY514"/>
              <a:gd fmla="*/ 5713628 w 12192000" name="connsiteX515"/>
              <a:gd fmla="*/ 5968947 h 6858000" name="connsiteY515"/>
              <a:gd fmla="*/ 5667908 w 12192000" name="connsiteX516"/>
              <a:gd fmla="*/ 5968947 h 6858000" name="connsiteY516"/>
              <a:gd fmla="*/ 5667908 w 12192000" name="connsiteX517"/>
              <a:gd fmla="*/ 5930261 h 6858000" name="connsiteY517"/>
              <a:gd fmla="*/ 5664391 w 12192000" name="connsiteX518"/>
              <a:gd fmla="*/ 5923227 h 6858000" name="connsiteY518"/>
              <a:gd fmla="*/ 5660874 w 12192000" name="connsiteX519"/>
              <a:gd fmla="*/ 5923227 h 6858000" name="connsiteY519"/>
              <a:gd fmla="*/ 5285479 w 12192000" name="connsiteX520"/>
              <a:gd fmla="*/ 5895013 h 6858000" name="connsiteY520"/>
              <a:gd fmla="*/ 5205019 w 12192000" name="connsiteX521"/>
              <a:gd fmla="*/ 5898524 h 6858000" name="connsiteY521"/>
              <a:gd fmla="*/ 5198022 w 12192000" name="connsiteX522"/>
              <a:gd fmla="*/ 5905546 h 6858000" name="connsiteY522"/>
              <a:gd fmla="*/ 5198022 w 12192000" name="connsiteX523"/>
              <a:gd fmla="*/ 6151326 h 6858000" name="connsiteY523"/>
              <a:gd fmla="*/ 5205019 w 12192000" name="connsiteX524"/>
              <a:gd fmla="*/ 6158348 h 6858000" name="connsiteY524"/>
              <a:gd fmla="*/ 5236504 w 12192000" name="connsiteX525"/>
              <a:gd fmla="*/ 6158348 h 6858000" name="connsiteY525"/>
              <a:gd fmla="*/ 5243501 w 12192000" name="connsiteX526"/>
              <a:gd fmla="*/ 6151326 h 6858000" name="connsiteY526"/>
              <a:gd fmla="*/ 5243501 w 12192000" name="connsiteX527"/>
              <a:gd fmla="*/ 6053014 h 6858000" name="connsiteY527"/>
              <a:gd fmla="*/ 5292476 w 12192000" name="connsiteX528"/>
              <a:gd fmla="*/ 6056525 h 6858000" name="connsiteY528"/>
              <a:gd fmla="*/ 5337954 w 12192000" name="connsiteX529"/>
              <a:gd fmla="*/ 6154837 h 6858000" name="connsiteY529"/>
              <a:gd fmla="*/ 5344951 w 12192000" name="connsiteX530"/>
              <a:gd fmla="*/ 6158348 h 6858000" name="connsiteY530"/>
              <a:gd fmla="*/ 5376435 w 12192000" name="connsiteX531"/>
              <a:gd fmla="*/ 6158348 h 6858000" name="connsiteY531"/>
              <a:gd fmla="*/ 5383431 w 12192000" name="connsiteX532"/>
              <a:gd fmla="*/ 6154837 h 6858000" name="connsiteY532"/>
              <a:gd fmla="*/ 5383431 w 12192000" name="connsiteX533"/>
              <a:gd fmla="*/ 6147815 h 6858000" name="connsiteY533"/>
              <a:gd fmla="*/ 5337954 w 12192000" name="connsiteX534"/>
              <a:gd fmla="*/ 6042481 h 6858000" name="connsiteY534"/>
              <a:gd fmla="*/ 5383431 w 12192000" name="connsiteX535"/>
              <a:gd fmla="*/ 5975769 h 6858000" name="connsiteY535"/>
              <a:gd fmla="*/ 5292476 w 12192000" name="connsiteX536"/>
              <a:gd fmla="*/ 5895013 h 6858000" name="connsiteY536"/>
              <a:gd fmla="*/ 5285479 w 12192000" name="connsiteX537"/>
              <a:gd fmla="*/ 5895013 h 6858000" name="connsiteY537"/>
              <a:gd fmla="*/ 6840997 w 12192000" name="connsiteX538"/>
              <a:gd fmla="*/ 5864091 h 6858000" name="connsiteY538"/>
              <a:gd fmla="*/ 6847534 w 12192000" name="connsiteX539"/>
              <a:gd fmla="*/ 5869822 h 6858000" name="connsiteY539"/>
              <a:gd fmla="*/ 6910281 w 12192000" name="connsiteX540"/>
              <a:gd fmla="*/ 6109646 h 6858000" name="connsiteY540"/>
              <a:gd fmla="*/ 6899823 w 12192000" name="connsiteX541"/>
              <a:gd fmla="*/ 6113173 h 6858000" name="connsiteY541"/>
              <a:gd fmla="*/ 6861478 w 12192000" name="connsiteX542"/>
              <a:gd fmla="*/ 6102592 h 6858000" name="connsiteY542"/>
              <a:gd fmla="*/ 6854506 w 12192000" name="connsiteX543"/>
              <a:gd fmla="*/ 6092012 h 6858000" name="connsiteY543"/>
              <a:gd fmla="*/ 6809188 w 12192000" name="connsiteX544"/>
              <a:gd fmla="*/ 5912144 h 6858000" name="connsiteY544"/>
              <a:gd fmla="*/ 6809188 w 12192000" name="connsiteX545"/>
              <a:gd fmla="*/ 5898037 h 6858000" name="connsiteY545"/>
              <a:gd fmla="*/ 6837075 w 12192000" name="connsiteX546"/>
              <a:gd fmla="*/ 5866295 h 6858000" name="connsiteY546"/>
              <a:gd fmla="*/ 6840997 w 12192000" name="connsiteX547"/>
              <a:gd fmla="*/ 5864091 h 6858000" name="connsiteY547"/>
              <a:gd fmla="*/ 6460734 w 12192000" name="connsiteX548"/>
              <a:gd fmla="*/ 5864091 h 6858000" name="connsiteY548"/>
              <a:gd fmla="*/ 6464696 w 12192000" name="connsiteX549"/>
              <a:gd fmla="*/ 5866295 h 6858000" name="connsiteY549"/>
              <a:gd fmla="*/ 6496396 w 12192000" name="connsiteX550"/>
              <a:gd fmla="*/ 5898037 h 6858000" name="connsiteY550"/>
              <a:gd fmla="*/ 6492874 w 12192000" name="connsiteX551"/>
              <a:gd fmla="*/ 5912144 h 6858000" name="connsiteY551"/>
              <a:gd fmla="*/ 6447085 w 12192000" name="connsiteX552"/>
              <a:gd fmla="*/ 6092012 h 6858000" name="connsiteY552"/>
              <a:gd fmla="*/ 6440040 w 12192000" name="connsiteX553"/>
              <a:gd fmla="*/ 6102592 h 6858000" name="connsiteY553"/>
              <a:gd fmla="*/ 6401295 w 12192000" name="connsiteX554"/>
              <a:gd fmla="*/ 6113173 h 6858000" name="connsiteY554"/>
              <a:gd fmla="*/ 6390728 w 12192000" name="connsiteX555"/>
              <a:gd fmla="*/ 6109646 h 6858000" name="connsiteY555"/>
              <a:gd fmla="*/ 6454129 w 12192000" name="connsiteX556"/>
              <a:gd fmla="*/ 5869822 h 6858000" name="connsiteY556"/>
              <a:gd fmla="*/ 6460734 w 12192000" name="connsiteX557"/>
              <a:gd fmla="*/ 5864091 h 6858000" name="connsiteY557"/>
              <a:gd fmla="*/ 6679416 w 12192000" name="connsiteX558"/>
              <a:gd fmla="*/ 5858737 h 6858000" name="connsiteY558"/>
              <a:gd fmla="*/ 6686403 w 12192000" name="connsiteX559"/>
              <a:gd fmla="*/ 5858737 h 6858000" name="connsiteY559"/>
              <a:gd fmla="*/ 6794693 w 12192000" name="connsiteX560"/>
              <a:gd fmla="*/ 5922306 h 6858000" name="connsiteY560"/>
              <a:gd fmla="*/ 6798186 w 12192000" name="connsiteX561"/>
              <a:gd fmla="*/ 5929370 h 6858000" name="connsiteY561"/>
              <a:gd fmla="*/ 6791199 w 12192000" name="connsiteX562"/>
              <a:gd fmla="*/ 5936433 h 6858000" name="connsiteY562"/>
              <a:gd fmla="*/ 6700376 w 12192000" name="connsiteX563"/>
              <a:gd fmla="*/ 5982344 h 6858000" name="connsiteY563"/>
              <a:gd fmla="*/ 6689896 w 12192000" name="connsiteX564"/>
              <a:gd fmla="*/ 5982344 h 6858000" name="connsiteY564"/>
              <a:gd fmla="*/ 6682909 w 12192000" name="connsiteX565"/>
              <a:gd fmla="*/ 5971749 h 6858000" name="connsiteY565"/>
              <a:gd fmla="*/ 6675923 w 12192000" name="connsiteX566"/>
              <a:gd fmla="*/ 5869333 h 6858000" name="connsiteY566"/>
              <a:gd fmla="*/ 6679416 w 12192000" name="connsiteX567"/>
              <a:gd fmla="*/ 5858737 h 6858000" name="connsiteY567"/>
              <a:gd fmla="*/ 6615733 w 12192000" name="connsiteX568"/>
              <a:gd fmla="*/ 5858737 h 6858000" name="connsiteY568"/>
              <a:gd fmla="*/ 6622719 w 12192000" name="connsiteX569"/>
              <a:gd fmla="*/ 5858737 h 6858000" name="connsiteY569"/>
              <a:gd fmla="*/ 6626212 w 12192000" name="connsiteX570"/>
              <a:gd fmla="*/ 5869333 h 6858000" name="connsiteY570"/>
              <a:gd fmla="*/ 6615733 w 12192000" name="connsiteX571"/>
              <a:gd fmla="*/ 5975280 h 6858000" name="connsiteY571"/>
              <a:gd fmla="*/ 6612239 w 12192000" name="connsiteX572"/>
              <a:gd fmla="*/ 5982344 h 6858000" name="connsiteY572"/>
              <a:gd fmla="*/ 6601760 w 12192000" name="connsiteX573"/>
              <a:gd fmla="*/ 5982344 h 6858000" name="connsiteY573"/>
              <a:gd fmla="*/ 6510935 w 12192000" name="connsiteX574"/>
              <a:gd fmla="*/ 5936433 h 6858000" name="connsiteY574"/>
              <a:gd fmla="*/ 6503949 w 12192000" name="connsiteX575"/>
              <a:gd fmla="*/ 5929370 h 6858000" name="connsiteY575"/>
              <a:gd fmla="*/ 6507443 w 12192000" name="connsiteX576"/>
              <a:gd fmla="*/ 5922306 h 6858000" name="connsiteY576"/>
              <a:gd fmla="*/ 6615733 w 12192000" name="connsiteX577"/>
              <a:gd fmla="*/ 5858737 h 6858000" name="connsiteY577"/>
              <a:gd fmla="*/ 6534583 w 12192000" name="connsiteX578"/>
              <a:gd fmla="*/ 5823805 h 6858000" name="connsiteY578"/>
              <a:gd fmla="*/ 6541569 w 12192000" name="connsiteX579"/>
              <a:gd fmla="*/ 5831195 h 6858000" name="connsiteY579"/>
              <a:gd fmla="*/ 6538076 w 12192000" name="connsiteX580"/>
              <a:gd fmla="*/ 5834890 h 6858000" name="connsiteY580"/>
              <a:gd fmla="*/ 6531089 w 12192000" name="connsiteX581"/>
              <a:gd fmla="*/ 5838585 h 6858000" name="connsiteY581"/>
              <a:gd fmla="*/ 6527596 w 12192000" name="connsiteX582"/>
              <a:gd fmla="*/ 5831195 h 6858000" name="connsiteY582"/>
              <a:gd fmla="*/ 6524103 w 12192000" name="connsiteX583"/>
              <a:gd fmla="*/ 5831195 h 6858000" name="connsiteY583"/>
              <a:gd fmla="*/ 6534583 w 12192000" name="connsiteX584"/>
              <a:gd fmla="*/ 5823805 h 6858000" name="connsiteY584"/>
              <a:gd fmla="*/ 6531109 w 12192000" name="connsiteX585"/>
              <a:gd fmla="*/ 5816608 h 6858000" name="connsiteY585"/>
              <a:gd fmla="*/ 6513354 w 12192000" name="connsiteX586"/>
              <a:gd fmla="*/ 5827260 h 6858000" name="connsiteY586"/>
              <a:gd fmla="*/ 6516905 w 12192000" name="connsiteX587"/>
              <a:gd fmla="*/ 5830811 h 6858000" name="connsiteY587"/>
              <a:gd fmla="*/ 6534660 w 12192000" name="connsiteX588"/>
              <a:gd fmla="*/ 5862769 h 6858000" name="connsiteY588"/>
              <a:gd fmla="*/ 6541761 w 12192000" name="connsiteX589"/>
              <a:gd fmla="*/ 5859217 h 6858000" name="connsiteY589"/>
              <a:gd fmla="*/ 6534660 w 12192000" name="connsiteX590"/>
              <a:gd fmla="*/ 5845014 h 6858000" name="connsiteY590"/>
              <a:gd fmla="*/ 6541761 w 12192000" name="connsiteX591"/>
              <a:gd fmla="*/ 5841464 h 6858000" name="connsiteY591"/>
              <a:gd fmla="*/ 6555964 w 12192000" name="connsiteX592"/>
              <a:gd fmla="*/ 5852116 h 6858000" name="connsiteY592"/>
              <a:gd fmla="*/ 6563066 w 12192000" name="connsiteX593"/>
              <a:gd fmla="*/ 5848565 h 6858000" name="connsiteY593"/>
              <a:gd fmla="*/ 6548863 w 12192000" name="connsiteX594"/>
              <a:gd fmla="*/ 5834362 h 6858000" name="connsiteY594"/>
              <a:gd fmla="*/ 6548863 w 12192000" name="connsiteX595"/>
              <a:gd fmla="*/ 5830811 h 6858000" name="connsiteY595"/>
              <a:gd fmla="*/ 6531109 w 12192000" name="connsiteX596"/>
              <a:gd fmla="*/ 5816608 h 6858000" name="connsiteY596"/>
              <a:gd fmla="*/ 6752016 w 12192000" name="connsiteX597"/>
              <a:gd fmla="*/ 5810370 h 6858000" name="connsiteY597"/>
              <a:gd fmla="*/ 6755559 w 12192000" name="connsiteX598"/>
              <a:gd fmla="*/ 5834554 h 6858000" name="connsiteY598"/>
              <a:gd fmla="*/ 6748474 w 12192000" name="connsiteX599"/>
              <a:gd fmla="*/ 5851828 h 6858000" name="connsiteY599"/>
              <a:gd fmla="*/ 6755559 w 12192000" name="connsiteX600"/>
              <a:gd fmla="*/ 5858737 h 6858000" name="connsiteY600"/>
              <a:gd fmla="*/ 6762643 w 12192000" name="connsiteX601"/>
              <a:gd fmla="*/ 5841463 h 6858000" name="connsiteY601"/>
              <a:gd fmla="*/ 6787438 w 12192000" name="connsiteX602"/>
              <a:gd fmla="*/ 5827644 h 6858000" name="connsiteY602"/>
              <a:gd fmla="*/ 6780354 w 12192000" name="connsiteX603"/>
              <a:gd fmla="*/ 5824189 h 6858000" name="connsiteY603"/>
              <a:gd fmla="*/ 6762643 w 12192000" name="connsiteX604"/>
              <a:gd fmla="*/ 5831099 h 6858000" name="connsiteY604"/>
              <a:gd fmla="*/ 6759101 w 12192000" name="connsiteX605"/>
              <a:gd fmla="*/ 5813824 h 6858000" name="connsiteY605"/>
              <a:gd fmla="*/ 6752016 w 12192000" name="connsiteX606"/>
              <a:gd fmla="*/ 5810370 h 6858000" name="connsiteY606"/>
              <a:gd fmla="*/ 6717036 w 12192000" name="connsiteX607"/>
              <a:gd fmla="*/ 5806340 h 6858000" name="connsiteY607"/>
              <a:gd fmla="*/ 6727516 w 12192000" name="connsiteX608"/>
              <a:gd fmla="*/ 5809699 h 6858000" name="connsiteY608"/>
              <a:gd fmla="*/ 6731009 w 12192000" name="connsiteX609"/>
              <a:gd fmla="*/ 5813058 h 6858000" name="connsiteY609"/>
              <a:gd fmla="*/ 6724022 w 12192000" name="connsiteX610"/>
              <a:gd fmla="*/ 5819775 h 6858000" name="connsiteY610"/>
              <a:gd fmla="*/ 6713542 w 12192000" name="connsiteX611"/>
              <a:gd fmla="*/ 5816416 h 6858000" name="connsiteY611"/>
              <a:gd fmla="*/ 6713542 w 12192000" name="connsiteX612"/>
              <a:gd fmla="*/ 5813058 h 6858000" name="connsiteY612"/>
              <a:gd fmla="*/ 6717036 w 12192000" name="connsiteX613"/>
              <a:gd fmla="*/ 5806340 h 6858000" name="connsiteY613"/>
              <a:gd fmla="*/ 6583891 w 12192000" name="connsiteX614"/>
              <a:gd fmla="*/ 5805835 h 6858000" name="connsiteY614"/>
              <a:gd fmla="*/ 6597998 w 12192000" name="connsiteX615"/>
              <a:gd fmla="*/ 5816416 h 6858000" name="connsiteY615"/>
              <a:gd fmla="*/ 6583891 w 12192000" name="connsiteX616"/>
              <a:gd fmla="*/ 5830523 h 6858000" name="connsiteY616"/>
              <a:gd fmla="*/ 6569783 w 12192000" name="connsiteX617"/>
              <a:gd fmla="*/ 5819943 h 6858000" name="connsiteY617"/>
              <a:gd fmla="*/ 6569783 w 12192000" name="connsiteX618"/>
              <a:gd fmla="*/ 5816416 h 6858000" name="connsiteY618"/>
              <a:gd fmla="*/ 6583891 w 12192000" name="connsiteX619"/>
              <a:gd fmla="*/ 5805835 h 6858000" name="connsiteY619"/>
              <a:gd fmla="*/ 6671893 w 12192000" name="connsiteX620"/>
              <a:gd fmla="*/ 5799621 h 6858000" name="connsiteY620"/>
              <a:gd fmla="*/ 6675251 w 12192000" name="connsiteX621"/>
              <a:gd fmla="*/ 5810101 h 6858000" name="connsiteY621"/>
              <a:gd fmla="*/ 6678610 w 12192000" name="connsiteX622"/>
              <a:gd fmla="*/ 5817088 h 6858000" name="connsiteY622"/>
              <a:gd fmla="*/ 6665174 w 12192000" name="connsiteX623"/>
              <a:gd fmla="*/ 5817088 h 6858000" name="connsiteY623"/>
              <a:gd fmla="*/ 6668534 w 12192000" name="connsiteX624"/>
              <a:gd fmla="*/ 5810101 h 6858000" name="connsiteY624"/>
              <a:gd fmla="*/ 6671893 w 12192000" name="connsiteX625"/>
              <a:gd fmla="*/ 5799621 h 6858000" name="connsiteY625"/>
              <a:gd fmla="*/ 6580420 w 12192000" name="connsiteX626"/>
              <a:gd fmla="*/ 5799105 h 6858000" name="connsiteY626"/>
              <a:gd fmla="*/ 6563065 w 12192000" name="connsiteX627"/>
              <a:gd fmla="*/ 5816675 h 6858000" name="connsiteY627"/>
              <a:gd fmla="*/ 6563065 w 12192000" name="connsiteX628"/>
              <a:gd fmla="*/ 5820188 h 6858000" name="connsiteY628"/>
              <a:gd fmla="*/ 6583891 w 12192000" name="connsiteX629"/>
              <a:gd fmla="*/ 5837758 h 6858000" name="connsiteY629"/>
              <a:gd fmla="*/ 6604715 w 12192000" name="connsiteX630"/>
              <a:gd fmla="*/ 5816675 h 6858000" name="connsiteY630"/>
              <a:gd fmla="*/ 6580420 w 12192000" name="connsiteX631"/>
              <a:gd fmla="*/ 5799105 h 6858000" name="connsiteY631"/>
              <a:gd fmla="*/ 6710733 w 12192000" name="connsiteX632"/>
              <a:gd fmla="*/ 5795591 h 6858000" name="connsiteY632"/>
              <a:gd fmla="*/ 6707191 w 12192000" name="connsiteX633"/>
              <a:gd fmla="*/ 5813345 h 6858000" name="connsiteY633"/>
              <a:gd fmla="*/ 6700107 w 12192000" name="connsiteX634"/>
              <a:gd fmla="*/ 5834650 h 6858000" name="connsiteY634"/>
              <a:gd fmla="*/ 6710733 w 12192000" name="connsiteX635"/>
              <a:gd fmla="*/ 5838201 h 6858000" name="connsiteY635"/>
              <a:gd fmla="*/ 6714275 w 12192000" name="connsiteX636"/>
              <a:gd fmla="*/ 5823998 h 6858000" name="connsiteY636"/>
              <a:gd fmla="*/ 6721360 w 12192000" name="connsiteX637"/>
              <a:gd fmla="*/ 5823998 h 6858000" name="connsiteY637"/>
              <a:gd fmla="*/ 6724902 w 12192000" name="connsiteX638"/>
              <a:gd fmla="*/ 5841752 h 6858000" name="connsiteY638"/>
              <a:gd fmla="*/ 6731986 w 12192000" name="connsiteX639"/>
              <a:gd fmla="*/ 5845303 h 6858000" name="connsiteY639"/>
              <a:gd fmla="*/ 6728443 w 12192000" name="connsiteX640"/>
              <a:gd fmla="*/ 5827549 h 6858000" name="connsiteY640"/>
              <a:gd fmla="*/ 6739070 w 12192000" name="connsiteX641"/>
              <a:gd fmla="*/ 5813345 h 6858000" name="connsiteY641"/>
              <a:gd fmla="*/ 6731986 w 12192000" name="connsiteX642"/>
              <a:gd fmla="*/ 5802693 h 6858000" name="connsiteY642"/>
              <a:gd fmla="*/ 6710733 w 12192000" name="connsiteX643"/>
              <a:gd fmla="*/ 5795591 h 6858000" name="connsiteY643"/>
              <a:gd fmla="*/ 6668106 w 12192000" name="connsiteX644"/>
              <a:gd fmla="*/ 5788873 h 6858000" name="connsiteY644"/>
              <a:gd fmla="*/ 6661022 w 12192000" name="connsiteX645"/>
              <a:gd fmla="*/ 5809957 h 6858000" name="connsiteY645"/>
              <a:gd fmla="*/ 6650396 w 12192000" name="connsiteX646"/>
              <a:gd fmla="*/ 5831040 h 6858000" name="connsiteY646"/>
              <a:gd fmla="*/ 6657481 w 12192000" name="connsiteX647"/>
              <a:gd fmla="*/ 5831040 h 6858000" name="connsiteY647"/>
              <a:gd fmla="*/ 6661022 w 12192000" name="connsiteX648"/>
              <a:gd fmla="*/ 5824012 h 6858000" name="connsiteY648"/>
              <a:gd fmla="*/ 6678733 w 12192000" name="connsiteX649"/>
              <a:gd fmla="*/ 5824012 h 6858000" name="connsiteY649"/>
              <a:gd fmla="*/ 6682275 w 12192000" name="connsiteX650"/>
              <a:gd fmla="*/ 5831040 h 6858000" name="connsiteY650"/>
              <a:gd fmla="*/ 6689359 w 12192000" name="connsiteX651"/>
              <a:gd fmla="*/ 5834554 h 6858000" name="connsiteY651"/>
              <a:gd fmla="*/ 6682275 w 12192000" name="connsiteX652"/>
              <a:gd fmla="*/ 5809957 h 6858000" name="connsiteY652"/>
              <a:gd fmla="*/ 6678733 w 12192000" name="connsiteX653"/>
              <a:gd fmla="*/ 5788873 h 6858000" name="connsiteY653"/>
              <a:gd fmla="*/ 6668106 w 12192000" name="connsiteX654"/>
              <a:gd fmla="*/ 5788873 h 6858000" name="connsiteY654"/>
              <a:gd fmla="*/ 6647709 w 12192000" name="connsiteX655"/>
              <a:gd fmla="*/ 5788873 h 6858000" name="connsiteY655"/>
              <a:gd fmla="*/ 6608746 w 12192000" name="connsiteX656"/>
              <a:gd fmla="*/ 5792344 h 6858000" name="connsiteY656"/>
              <a:gd fmla="*/ 6608746 w 12192000" name="connsiteX657"/>
              <a:gd fmla="*/ 5799285 h 6858000" name="connsiteY657"/>
              <a:gd fmla="*/ 6622914 w 12192000" name="connsiteX658"/>
              <a:gd fmla="*/ 5795815 h 6858000" name="connsiteY658"/>
              <a:gd fmla="*/ 6626456 w 12192000" name="connsiteX659"/>
              <a:gd fmla="*/ 5830523 h 6858000" name="connsiteY659"/>
              <a:gd fmla="*/ 6637082 w 12192000" name="connsiteX660"/>
              <a:gd fmla="*/ 5830523 h 6858000" name="connsiteY660"/>
              <a:gd fmla="*/ 6633540 w 12192000" name="connsiteX661"/>
              <a:gd fmla="*/ 5795815 h 6858000" name="connsiteY661"/>
              <a:gd fmla="*/ 6647709 w 12192000" name="connsiteX662"/>
              <a:gd fmla="*/ 5795815 h 6858000" name="connsiteY662"/>
              <a:gd fmla="*/ 6647709 w 12192000" name="connsiteX663"/>
              <a:gd fmla="*/ 5788873 h 6858000" name="connsiteY663"/>
              <a:gd fmla="*/ 6198068 w 12192000" name="connsiteX664"/>
              <a:gd fmla="*/ 5788872 h 6858000" name="connsiteY664"/>
              <a:gd fmla="*/ 6223148 w 12192000" name="connsiteX665"/>
              <a:gd fmla="*/ 5823804 h 6858000" name="connsiteY665"/>
              <a:gd fmla="*/ 6169406 w 12192000" name="connsiteX666"/>
              <a:gd fmla="*/ 5823804 h 6858000" name="connsiteY666"/>
              <a:gd fmla="*/ 6198068 w 12192000" name="connsiteX667"/>
              <a:gd fmla="*/ 5788872 h 6858000" name="connsiteY667"/>
              <a:gd fmla="*/ 6650396 w 12192000" name="connsiteX668"/>
              <a:gd fmla="*/ 5782156 h 6858000" name="connsiteY668"/>
              <a:gd fmla="*/ 6815350 w 12192000" name="connsiteX669"/>
              <a:gd fmla="*/ 5838047 h 6858000" name="connsiteY669"/>
              <a:gd fmla="*/ 6818860 w 12192000" name="connsiteX670"/>
              <a:gd fmla="*/ 5852020 h 6858000" name="connsiteY670"/>
              <a:gd fmla="*/ 6790783 w 12192000" name="connsiteX671"/>
              <a:gd fmla="*/ 5883460 h 6858000" name="connsiteY671"/>
              <a:gd fmla="*/ 6776744 w 12192000" name="connsiteX672"/>
              <a:gd fmla="*/ 5883460 h 6858000" name="connsiteY672"/>
              <a:gd fmla="*/ 6650396 w 12192000" name="connsiteX673"/>
              <a:gd fmla="*/ 5838047 h 6858000" name="connsiteY673"/>
              <a:gd fmla="*/ 6524048 w 12192000" name="connsiteX674"/>
              <a:gd fmla="*/ 5883460 h 6858000" name="connsiteY674"/>
              <a:gd fmla="*/ 6510010 w 12192000" name="connsiteX675"/>
              <a:gd fmla="*/ 5883460 h 6858000" name="connsiteY675"/>
              <a:gd fmla="*/ 6481932 w 12192000" name="connsiteX676"/>
              <a:gd fmla="*/ 5852020 h 6858000" name="connsiteY676"/>
              <a:gd fmla="*/ 6485442 w 12192000" name="connsiteX677"/>
              <a:gd fmla="*/ 5838047 h 6858000" name="connsiteY677"/>
              <a:gd fmla="*/ 6650396 w 12192000" name="connsiteX678"/>
              <a:gd fmla="*/ 5782156 h 6858000" name="connsiteY678"/>
              <a:gd fmla="*/ 6198292 w 12192000" name="connsiteX679"/>
              <a:gd fmla="*/ 5782155 h 6858000" name="connsiteY679"/>
              <a:gd fmla="*/ 6160001 w 12192000" name="connsiteX680"/>
              <a:gd fmla="*/ 5831195 h 6858000" name="connsiteY680"/>
              <a:gd fmla="*/ 6201773 w 12192000" name="connsiteX681"/>
              <a:gd fmla="*/ 5880234 h 6858000" name="connsiteY681"/>
              <a:gd fmla="*/ 6229621 w 12192000" name="connsiteX682"/>
              <a:gd fmla="*/ 5873228 h 6858000" name="connsiteY682"/>
              <a:gd fmla="*/ 6229621 w 12192000" name="connsiteX683"/>
              <a:gd fmla="*/ 5862720 h 6858000" name="connsiteY683"/>
              <a:gd fmla="*/ 6201773 w 12192000" name="connsiteX684"/>
              <a:gd fmla="*/ 5869725 h 6858000" name="connsiteY684"/>
              <a:gd fmla="*/ 6170443 w 12192000" name="connsiteX685"/>
              <a:gd fmla="*/ 5834698 h 6858000" name="connsiteY685"/>
              <a:gd fmla="*/ 6236583 w 12192000" name="connsiteX686"/>
              <a:gd fmla="*/ 5834698 h 6858000" name="connsiteY686"/>
              <a:gd fmla="*/ 6236583 w 12192000" name="connsiteX687"/>
              <a:gd fmla="*/ 5827692 h 6858000" name="connsiteY687"/>
              <a:gd fmla="*/ 6198292 w 12192000" name="connsiteX688"/>
              <a:gd fmla="*/ 5782155 h 6858000" name="connsiteY688"/>
              <a:gd fmla="*/ 5949064 w 12192000" name="connsiteX689"/>
              <a:gd fmla="*/ 5745879 h 6858000" name="connsiteY689"/>
              <a:gd fmla="*/ 5949064 w 12192000" name="connsiteX690"/>
              <a:gd fmla="*/ 5756627 h 6858000" name="connsiteY690"/>
              <a:gd fmla="*/ 5988028 w 12192000" name="connsiteX691"/>
              <a:gd fmla="*/ 5756627 h 6858000" name="connsiteY691"/>
              <a:gd fmla="*/ 5988028 w 12192000" name="connsiteX692"/>
              <a:gd fmla="*/ 5876203 h 6858000" name="connsiteY692"/>
              <a:gd fmla="*/ 6001464 w 12192000" name="connsiteX693"/>
              <a:gd fmla="*/ 5876203 h 6858000" name="connsiteY693"/>
              <a:gd fmla="*/ 6001464 w 12192000" name="connsiteX694"/>
              <a:gd fmla="*/ 5756627 h 6858000" name="connsiteY694"/>
              <a:gd fmla="*/ 6040426 w 12192000" name="connsiteX695"/>
              <a:gd fmla="*/ 5756627 h 6858000" name="connsiteY695"/>
              <a:gd fmla="*/ 6040426 w 12192000" name="connsiteX696"/>
              <a:gd fmla="*/ 5745879 h 6858000" name="connsiteY696"/>
              <a:gd fmla="*/ 6061922 w 12192000" name="connsiteX697"/>
              <a:gd fmla="*/ 5735130 h 6858000" name="connsiteY697"/>
              <a:gd fmla="*/ 6061922 w 12192000" name="connsiteX698"/>
              <a:gd fmla="*/ 5876203 h 6858000" name="connsiteY698"/>
              <a:gd fmla="*/ 6072287 w 12192000" name="connsiteX699"/>
              <a:gd fmla="*/ 5876203 h 6858000" name="connsiteY699"/>
              <a:gd fmla="*/ 6072287 w 12192000" name="connsiteX700"/>
              <a:gd fmla="*/ 5826827 h 6858000" name="connsiteY700"/>
              <a:gd fmla="*/ 6099926 w 12192000" name="connsiteX701"/>
              <a:gd fmla="*/ 5788033 h 6858000" name="connsiteY701"/>
              <a:gd fmla="*/ 6120655 w 12192000" name="connsiteX702"/>
              <a:gd fmla="*/ 5819774 h 6858000" name="connsiteY702"/>
              <a:gd fmla="*/ 6120655 w 12192000" name="connsiteX703"/>
              <a:gd fmla="*/ 5876203 h 6858000" name="connsiteY703"/>
              <a:gd fmla="*/ 6134474 w 12192000" name="connsiteX704"/>
              <a:gd fmla="*/ 5876203 h 6858000" name="connsiteY704"/>
              <a:gd fmla="*/ 6134474 w 12192000" name="connsiteX705"/>
              <a:gd fmla="*/ 5819774 h 6858000" name="connsiteY705"/>
              <a:gd fmla="*/ 6103380 w 12192000" name="connsiteX706"/>
              <a:gd fmla="*/ 5780979 h 6858000" name="connsiteY706"/>
              <a:gd fmla="*/ 6072287 w 12192000" name="connsiteX707"/>
              <a:gd fmla="*/ 5798613 h 6858000" name="connsiteY707"/>
              <a:gd fmla="*/ 6072287 w 12192000" name="connsiteX708"/>
              <a:gd fmla="*/ 5735130 h 6858000" name="connsiteY708"/>
              <a:gd fmla="*/ 6061922 w 12192000" name="connsiteX709"/>
              <a:gd fmla="*/ 5735130 h 6858000" name="connsiteY709"/>
              <a:gd fmla="*/ 6640551 w 12192000" name="connsiteX710"/>
              <a:gd fmla="*/ 5710947 h 6858000" name="connsiteY710"/>
              <a:gd fmla="*/ 6626527 w 12192000" name="connsiteX711"/>
              <a:gd fmla="*/ 5763810 h 6858000" name="connsiteY711"/>
              <a:gd fmla="*/ 6601987 w 12192000" name="connsiteX712"/>
              <a:gd fmla="*/ 5767334 h 6858000" name="connsiteY712"/>
              <a:gd fmla="*/ 6577446 w 12192000" name="connsiteX713"/>
              <a:gd fmla="*/ 5721520 h 6858000" name="connsiteY713"/>
              <a:gd fmla="*/ 6573940 w 12192000" name="connsiteX714"/>
              <a:gd fmla="*/ 5721520 h 6858000" name="connsiteY714"/>
              <a:gd fmla="*/ 6552905 w 12192000" name="connsiteX715"/>
              <a:gd fmla="*/ 5725044 h 6858000" name="connsiteY715"/>
              <a:gd fmla="*/ 6552905 w 12192000" name="connsiteX716"/>
              <a:gd fmla="*/ 5728568 h 6858000" name="connsiteY716"/>
              <a:gd fmla="*/ 6549399 w 12192000" name="connsiteX717"/>
              <a:gd fmla="*/ 5753237 h 6858000" name="connsiteY717"/>
              <a:gd fmla="*/ 6552905 w 12192000" name="connsiteX718"/>
              <a:gd fmla="*/ 5781431 h 6858000" name="connsiteY718"/>
              <a:gd fmla="*/ 6531870 w 12192000" name="connsiteX719"/>
              <a:gd fmla="*/ 5788479 h 6858000" name="connsiteY719"/>
              <a:gd fmla="*/ 6493306 w 12192000" name="connsiteX720"/>
              <a:gd fmla="*/ 5753237 h 6858000" name="connsiteY720"/>
              <a:gd fmla="*/ 6472271 w 12192000" name="connsiteX721"/>
              <a:gd fmla="*/ 5763810 h 6858000" name="connsiteY721"/>
              <a:gd fmla="*/ 6486295 w 12192000" name="connsiteX722"/>
              <a:gd fmla="*/ 5816672 h 6858000" name="connsiteY722"/>
              <a:gd fmla="*/ 6468766 w 12192000" name="connsiteX723"/>
              <a:gd fmla="*/ 5827245 h 6858000" name="connsiteY723"/>
              <a:gd fmla="*/ 6423190 w 12192000" name="connsiteX724"/>
              <a:gd fmla="*/ 5802576 h 6858000" name="connsiteY724"/>
              <a:gd fmla="*/ 6405661 w 12192000" name="connsiteX725"/>
              <a:gd fmla="*/ 5816672 h 6858000" name="connsiteY725"/>
              <a:gd fmla="*/ 6405661 w 12192000" name="connsiteX726"/>
              <a:gd fmla="*/ 5820196 h 6858000" name="connsiteY726"/>
              <a:gd fmla="*/ 6433707 w 12192000" name="connsiteX727"/>
              <a:gd fmla="*/ 5866011 h 6858000" name="connsiteY727"/>
              <a:gd fmla="*/ 6419684 w 12192000" name="connsiteX728"/>
              <a:gd fmla="*/ 5883632 h 6858000" name="connsiteY728"/>
              <a:gd fmla="*/ 6367097 w 12192000" name="connsiteX729"/>
              <a:gd fmla="*/ 5869535 h 6858000" name="connsiteY729"/>
              <a:gd fmla="*/ 6356580 w 12192000" name="connsiteX730"/>
              <a:gd fmla="*/ 5890680 h 6858000" name="connsiteY730"/>
              <a:gd fmla="*/ 6391638 w 12192000" name="connsiteX731"/>
              <a:gd fmla="*/ 5929447 h 6858000" name="connsiteY731"/>
              <a:gd fmla="*/ 6384626 w 12192000" name="connsiteX732"/>
              <a:gd fmla="*/ 5950591 h 6858000" name="connsiteY732"/>
              <a:gd fmla="*/ 6332039 w 12192000" name="connsiteX733"/>
              <a:gd fmla="*/ 5950591 h 6858000" name="connsiteY733"/>
              <a:gd fmla="*/ 6325027 w 12192000" name="connsiteX734"/>
              <a:gd fmla="*/ 5971736 h 6858000" name="connsiteY734"/>
              <a:gd fmla="*/ 6370602 w 12192000" name="connsiteX735"/>
              <a:gd fmla="*/ 5999930 h 6858000" name="connsiteY735"/>
              <a:gd fmla="*/ 6367097 w 12192000" name="connsiteX736"/>
              <a:gd fmla="*/ 6021074 h 6858000" name="connsiteY736"/>
              <a:gd fmla="*/ 6318016 w 12192000" name="connsiteX737"/>
              <a:gd fmla="*/ 6035172 h 6858000" name="connsiteY737"/>
              <a:gd fmla="*/ 6314510 w 12192000" name="connsiteX738"/>
              <a:gd fmla="*/ 6035172 h 6858000" name="connsiteY738"/>
              <a:gd fmla="*/ 6314510 w 12192000" name="connsiteX739"/>
              <a:gd fmla="*/ 6049268 h 6858000" name="connsiteY739"/>
              <a:gd fmla="*/ 6314510 w 12192000" name="connsiteX740"/>
              <a:gd fmla="*/ 6059841 h 6858000" name="connsiteY740"/>
              <a:gd fmla="*/ 6318016 w 12192000" name="connsiteX741"/>
              <a:gd fmla="*/ 6059841 h 6858000" name="connsiteY741"/>
              <a:gd fmla="*/ 6367097 w 12192000" name="connsiteX742"/>
              <a:gd fmla="*/ 6073938 h 6858000" name="connsiteY742"/>
              <a:gd fmla="*/ 6370602 w 12192000" name="connsiteX743"/>
              <a:gd fmla="*/ 6095083 h 6858000" name="connsiteY743"/>
              <a:gd fmla="*/ 6325027 w 12192000" name="connsiteX744"/>
              <a:gd fmla="*/ 6123276 h 6858000" name="connsiteY744"/>
              <a:gd fmla="*/ 6325027 w 12192000" name="connsiteX745"/>
              <a:gd fmla="*/ 6126800 h 6858000" name="connsiteY745"/>
              <a:gd fmla="*/ 6332039 w 12192000" name="connsiteX746"/>
              <a:gd fmla="*/ 6147945 h 6858000" name="connsiteY746"/>
              <a:gd fmla="*/ 6384626 w 12192000" name="connsiteX747"/>
              <a:gd fmla="*/ 6147945 h 6858000" name="connsiteY747"/>
              <a:gd fmla="*/ 6395143 w 12192000" name="connsiteX748"/>
              <a:gd fmla="*/ 6169091 h 6858000" name="connsiteY748"/>
              <a:gd fmla="*/ 6356580 w 12192000" name="connsiteX749"/>
              <a:gd fmla="*/ 6204332 h 6858000" name="connsiteY749"/>
              <a:gd fmla="*/ 6356580 w 12192000" name="connsiteX750"/>
              <a:gd fmla="*/ 6207856 h 6858000" name="connsiteY750"/>
              <a:gd fmla="*/ 6367097 w 12192000" name="connsiteX751"/>
              <a:gd fmla="*/ 6225477 h 6858000" name="connsiteY751"/>
              <a:gd fmla="*/ 6419684 w 12192000" name="connsiteX752"/>
              <a:gd fmla="*/ 6211380 h 6858000" name="connsiteY752"/>
              <a:gd fmla="*/ 6433707 w 12192000" name="connsiteX753"/>
              <a:gd fmla="*/ 6232526 h 6858000" name="connsiteY753"/>
              <a:gd fmla="*/ 6405661 w 12192000" name="connsiteX754"/>
              <a:gd fmla="*/ 6278340 h 6858000" name="connsiteY754"/>
              <a:gd fmla="*/ 6423190 w 12192000" name="connsiteX755"/>
              <a:gd fmla="*/ 6292436 h 6858000" name="connsiteY755"/>
              <a:gd fmla="*/ 6468766 w 12192000" name="connsiteX756"/>
              <a:gd fmla="*/ 6267768 h 6858000" name="connsiteY756"/>
              <a:gd fmla="*/ 6486295 w 12192000" name="connsiteX757"/>
              <a:gd fmla="*/ 6281864 h 6858000" name="connsiteY757"/>
              <a:gd fmla="*/ 6475777 w 12192000" name="connsiteX758"/>
              <a:gd fmla="*/ 6331202 h 6858000" name="connsiteY758"/>
              <a:gd fmla="*/ 6475777 w 12192000" name="connsiteX759"/>
              <a:gd fmla="*/ 6334727 h 6858000" name="connsiteY759"/>
              <a:gd fmla="*/ 6493306 w 12192000" name="connsiteX760"/>
              <a:gd fmla="*/ 6345299 h 6858000" name="connsiteY760"/>
              <a:gd fmla="*/ 6496812 w 12192000" name="connsiteX761"/>
              <a:gd fmla="*/ 6345299 h 6858000" name="connsiteY761"/>
              <a:gd fmla="*/ 6531870 w 12192000" name="connsiteX762"/>
              <a:gd fmla="*/ 6306533 h 6858000" name="connsiteY762"/>
              <a:gd fmla="*/ 6552905 w 12192000" name="connsiteX763"/>
              <a:gd fmla="*/ 6317106 h 6858000" name="connsiteY763"/>
              <a:gd fmla="*/ 6549399 w 12192000" name="connsiteX764"/>
              <a:gd fmla="*/ 6341775 h 6858000" name="connsiteY764"/>
              <a:gd fmla="*/ 6552905 w 12192000" name="connsiteX765"/>
              <a:gd fmla="*/ 6369969 h 6858000" name="connsiteY765"/>
              <a:gd fmla="*/ 6573940 w 12192000" name="connsiteX766"/>
              <a:gd fmla="*/ 6377017 h 6858000" name="connsiteY766"/>
              <a:gd fmla="*/ 6577446 w 12192000" name="connsiteX767"/>
              <a:gd fmla="*/ 6377017 h 6858000" name="connsiteY767"/>
              <a:gd fmla="*/ 6601987 w 12192000" name="connsiteX768"/>
              <a:gd fmla="*/ 6331202 h 6858000" name="connsiteY768"/>
              <a:gd fmla="*/ 6626527 w 12192000" name="connsiteX769"/>
              <a:gd fmla="*/ 6331202 h 6858000" name="connsiteY769"/>
              <a:gd fmla="*/ 6640551 w 12192000" name="connsiteX770"/>
              <a:gd fmla="*/ 6384065 h 6858000" name="connsiteY770"/>
              <a:gd fmla="*/ 6661585 w 12192000" name="connsiteX771"/>
              <a:gd fmla="*/ 6384065 h 6858000" name="connsiteY771"/>
              <a:gd fmla="*/ 6665092 w 12192000" name="connsiteX772"/>
              <a:gd fmla="*/ 6384065 h 6858000" name="connsiteY772"/>
              <a:gd fmla="*/ 6679114 w 12192000" name="connsiteX773"/>
              <a:gd fmla="*/ 6331202 h 6858000" name="connsiteY773"/>
              <a:gd fmla="*/ 6700150 w 12192000" name="connsiteX774"/>
              <a:gd fmla="*/ 6331202 h 6858000" name="connsiteY774"/>
              <a:gd fmla="*/ 6724690 w 12192000" name="connsiteX775"/>
              <a:gd fmla="*/ 6377017 h 6858000" name="connsiteY775"/>
              <a:gd fmla="*/ 6728196 w 12192000" name="connsiteX776"/>
              <a:gd fmla="*/ 6377017 h 6858000" name="connsiteY776"/>
              <a:gd fmla="*/ 6749231 w 12192000" name="connsiteX777"/>
              <a:gd fmla="*/ 6369969 h 6858000" name="connsiteY777"/>
              <a:gd fmla="*/ 6752736 w 12192000" name="connsiteX778"/>
              <a:gd fmla="*/ 6341775 h 6858000" name="connsiteY778"/>
              <a:gd fmla="*/ 6749231 w 12192000" name="connsiteX779"/>
              <a:gd fmla="*/ 6317106 h 6858000" name="connsiteY779"/>
              <a:gd fmla="*/ 6770266 w 12192000" name="connsiteX780"/>
              <a:gd fmla="*/ 6306533 h 6858000" name="connsiteY780"/>
              <a:gd fmla="*/ 6808830 w 12192000" name="connsiteX781"/>
              <a:gd fmla="*/ 6345299 h 6858000" name="connsiteY781"/>
              <a:gd fmla="*/ 6826358 w 12192000" name="connsiteX782"/>
              <a:gd fmla="*/ 6334727 h 6858000" name="connsiteY782"/>
              <a:gd fmla="*/ 6829865 w 12192000" name="connsiteX783"/>
              <a:gd fmla="*/ 6334727 h 6858000" name="connsiteY783"/>
              <a:gd fmla="*/ 6829865 w 12192000" name="connsiteX784"/>
              <a:gd fmla="*/ 6331202 h 6858000" name="connsiteY784"/>
              <a:gd fmla="*/ 6815841 w 12192000" name="connsiteX785"/>
              <a:gd fmla="*/ 6281864 h 6858000" name="connsiteY785"/>
              <a:gd fmla="*/ 6833370 w 12192000" name="connsiteX786"/>
              <a:gd fmla="*/ 6267768 h 6858000" name="connsiteY786"/>
              <a:gd fmla="*/ 6878946 w 12192000" name="connsiteX787"/>
              <a:gd fmla="*/ 6292436 h 6858000" name="connsiteY787"/>
              <a:gd fmla="*/ 6896475 w 12192000" name="connsiteX788"/>
              <a:gd fmla="*/ 6278340 h 6858000" name="connsiteY788"/>
              <a:gd fmla="*/ 6896475 w 12192000" name="connsiteX789"/>
              <a:gd fmla="*/ 6274816 h 6858000" name="connsiteY789"/>
              <a:gd fmla="*/ 6868429 w 12192000" name="connsiteX790"/>
              <a:gd fmla="*/ 6229001 h 6858000" name="connsiteY790"/>
              <a:gd fmla="*/ 6882452 w 12192000" name="connsiteX791"/>
              <a:gd fmla="*/ 6211380 h 6858000" name="connsiteY791"/>
              <a:gd fmla="*/ 6935039 w 12192000" name="connsiteX792"/>
              <a:gd fmla="*/ 6225477 h 6858000" name="connsiteY792"/>
              <a:gd fmla="*/ 6945557 w 12192000" name="connsiteX793"/>
              <a:gd fmla="*/ 6207856 h 6858000" name="connsiteY793"/>
              <a:gd fmla="*/ 6945557 w 12192000" name="connsiteX794"/>
              <a:gd fmla="*/ 6204332 h 6858000" name="connsiteY794"/>
              <a:gd fmla="*/ 6910499 w 12192000" name="connsiteX795"/>
              <a:gd fmla="*/ 6165566 h 6858000" name="connsiteY795"/>
              <a:gd fmla="*/ 6917510 w 12192000" name="connsiteX796"/>
              <a:gd fmla="*/ 6147945 h 6858000" name="connsiteY796"/>
              <a:gd fmla="*/ 6970097 w 12192000" name="connsiteX797"/>
              <a:gd fmla="*/ 6147945 h 6858000" name="connsiteY797"/>
              <a:gd fmla="*/ 6970097 w 12192000" name="connsiteX798"/>
              <a:gd fmla="*/ 6144421 h 6858000" name="connsiteY798"/>
              <a:gd fmla="*/ 6977109 w 12192000" name="connsiteX799"/>
              <a:gd fmla="*/ 6123276 h 6858000" name="connsiteY799"/>
              <a:gd fmla="*/ 6931533 w 12192000" name="connsiteX800"/>
              <a:gd fmla="*/ 6095083 h 6858000" name="connsiteY800"/>
              <a:gd fmla="*/ 6935039 w 12192000" name="connsiteX801"/>
              <a:gd fmla="*/ 6073938 h 6858000" name="connsiteY801"/>
              <a:gd fmla="*/ 6984121 w 12192000" name="connsiteX802"/>
              <a:gd fmla="*/ 6059841 h 6858000" name="connsiteY802"/>
              <a:gd fmla="*/ 6987626 w 12192000" name="connsiteX803"/>
              <a:gd fmla="*/ 6049268 h 6858000" name="connsiteY803"/>
              <a:gd fmla="*/ 6984121 w 12192000" name="connsiteX804"/>
              <a:gd fmla="*/ 6038696 h 6858000" name="connsiteY804"/>
              <a:gd fmla="*/ 6984121 w 12192000" name="connsiteX805"/>
              <a:gd fmla="*/ 6035172 h 6858000" name="connsiteY805"/>
              <a:gd fmla="*/ 6935039 w 12192000" name="connsiteX806"/>
              <a:gd fmla="*/ 6021074 h 6858000" name="connsiteY806"/>
              <a:gd fmla="*/ 6931533 w 12192000" name="connsiteX807"/>
              <a:gd fmla="*/ 5999930 h 6858000" name="connsiteY807"/>
              <a:gd fmla="*/ 6977109 w 12192000" name="connsiteX808"/>
              <a:gd fmla="*/ 5975261 h 6858000" name="connsiteY808"/>
              <a:gd fmla="*/ 6977109 w 12192000" name="connsiteX809"/>
              <a:gd fmla="*/ 5971736 h 6858000" name="connsiteY809"/>
              <a:gd fmla="*/ 6970097 w 12192000" name="connsiteX810"/>
              <a:gd fmla="*/ 5950591 h 6858000" name="connsiteY810"/>
              <a:gd fmla="*/ 6917510 w 12192000" name="connsiteX811"/>
              <a:gd fmla="*/ 5950591 h 6858000" name="connsiteY811"/>
              <a:gd fmla="*/ 6910499 w 12192000" name="connsiteX812"/>
              <a:gd fmla="*/ 5929447 h 6858000" name="connsiteY812"/>
              <a:gd fmla="*/ 6945557 w 12192000" name="connsiteX813"/>
              <a:gd fmla="*/ 5890680 h 6858000" name="connsiteY813"/>
              <a:gd fmla="*/ 6935039 w 12192000" name="connsiteX814"/>
              <a:gd fmla="*/ 5873059 h 6858000" name="connsiteY814"/>
              <a:gd fmla="*/ 6935039 w 12192000" name="connsiteX815"/>
              <a:gd fmla="*/ 5869535 h 6858000" name="connsiteY815"/>
              <a:gd fmla="*/ 6882452 w 12192000" name="connsiteX816"/>
              <a:gd fmla="*/ 5883632 h 6858000" name="connsiteY816"/>
              <a:gd fmla="*/ 6868429 w 12192000" name="connsiteX817"/>
              <a:gd fmla="*/ 5866011 h 6858000" name="connsiteY817"/>
              <a:gd fmla="*/ 6896475 w 12192000" name="connsiteX818"/>
              <a:gd fmla="*/ 5820196 h 6858000" name="connsiteY818"/>
              <a:gd fmla="*/ 6878946 w 12192000" name="connsiteX819"/>
              <a:gd fmla="*/ 5802576 h 6858000" name="connsiteY819"/>
              <a:gd fmla="*/ 6833370 w 12192000" name="connsiteX820"/>
              <a:gd fmla="*/ 5830770 h 6858000" name="connsiteY820"/>
              <a:gd fmla="*/ 6815841 w 12192000" name="connsiteX821"/>
              <a:gd fmla="*/ 5816672 h 6858000" name="connsiteY821"/>
              <a:gd fmla="*/ 6829865 w 12192000" name="connsiteX822"/>
              <a:gd fmla="*/ 5763810 h 6858000" name="connsiteY822"/>
              <a:gd fmla="*/ 6808830 w 12192000" name="connsiteX823"/>
              <a:gd fmla="*/ 5753237 h 6858000" name="connsiteY823"/>
              <a:gd fmla="*/ 6770266 w 12192000" name="connsiteX824"/>
              <a:gd fmla="*/ 5788479 h 6858000" name="connsiteY824"/>
              <a:gd fmla="*/ 6749231 w 12192000" name="connsiteX825"/>
              <a:gd fmla="*/ 5781431 h 6858000" name="connsiteY825"/>
              <a:gd fmla="*/ 6752736 w 12192000" name="connsiteX826"/>
              <a:gd fmla="*/ 5753237 h 6858000" name="connsiteY826"/>
              <a:gd fmla="*/ 6749231 w 12192000" name="connsiteX827"/>
              <a:gd fmla="*/ 5728568 h 6858000" name="connsiteY827"/>
              <a:gd fmla="*/ 6749231 w 12192000" name="connsiteX828"/>
              <a:gd fmla="*/ 5725044 h 6858000" name="connsiteY828"/>
              <a:gd fmla="*/ 6728196 w 12192000" name="connsiteX829"/>
              <a:gd fmla="*/ 5721520 h 6858000" name="connsiteY829"/>
              <a:gd fmla="*/ 6724690 w 12192000" name="connsiteX830"/>
              <a:gd fmla="*/ 5721520 h 6858000" name="connsiteY830"/>
              <a:gd fmla="*/ 6700150 w 12192000" name="connsiteX831"/>
              <a:gd fmla="*/ 5767334 h 6858000" name="connsiteY831"/>
              <a:gd fmla="*/ 6675609 w 12192000" name="connsiteX832"/>
              <a:gd fmla="*/ 5763810 h 6858000" name="connsiteY832"/>
              <a:gd fmla="*/ 6661585 w 12192000" name="connsiteX833"/>
              <a:gd fmla="*/ 5710947 h 6858000" name="connsiteY833"/>
              <a:gd fmla="*/ 6640551 w 12192000" name="connsiteX834"/>
              <a:gd fmla="*/ 5710947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numCol="1" wrap="square">
            <a:noAutofit/>
          </a:bodyPr>
          <a:lstStyle/>
          <a:p>
            <a:endParaRPr dirty="0" lang="en-US"/>
          </a:p>
        </p:txBody>
      </p:sp>
      <p:sp>
        <p:nvSpPr>
          <p:cNvPr id="8" name="Text Placeholder 7">
            <a:extLst>
              <a:ext uri="{FF2B5EF4-FFF2-40B4-BE49-F238E27FC236}">
                <a16:creationId xmlns:a16="http://schemas.microsoft.com/office/drawing/2014/main" id="{4761F3CC-A4B3-4267-B0DB-F55218BAE8C8}"/>
              </a:ext>
            </a:extLst>
          </p:cNvPr>
          <p:cNvSpPr>
            <a:spLocks noGrp="1"/>
          </p:cNvSpPr>
          <p:nvPr>
            <p:ph hasCustomPrompt="1" idx="14" sz="quarter" type="body"/>
          </p:nvPr>
        </p:nvSpPr>
        <p:spPr>
          <a:xfrm>
            <a:off x="0" y="0"/>
            <a:ext cx="12192000" cy="6858000"/>
          </a:xfrm>
          <a:custGeom>
            <a:avLst/>
            <a:gdLst>
              <a:gd fmla="*/ 6948486 w 12192000" name="connsiteX0"/>
              <a:gd fmla="*/ 6345467 h 6858000" name="connsiteY0"/>
              <a:gd fmla="*/ 6954599 w 12192000" name="connsiteX1"/>
              <a:gd fmla="*/ 6345467 h 6858000" name="connsiteY1"/>
              <a:gd fmla="*/ 6959994 w 12192000" name="connsiteX2"/>
              <a:gd fmla="*/ 6346042 h 6858000" name="connsiteY2"/>
              <a:gd fmla="*/ 6962272 w 12192000" name="connsiteX3"/>
              <a:gd fmla="*/ 6347785 h 6858000" name="connsiteY3"/>
              <a:gd fmla="*/ 6963092 w 12192000" name="connsiteX4"/>
              <a:gd fmla="*/ 6350432 h 6858000" name="connsiteY4"/>
              <a:gd fmla="*/ 6961389 w 12192000" name="connsiteX5"/>
              <a:gd fmla="*/ 6354124 h 6858000" name="connsiteY5"/>
              <a:gd fmla="*/ 6955010 w 12192000" name="connsiteX6"/>
              <a:gd fmla="*/ 6355519 h 6858000" name="connsiteY6"/>
              <a:gd fmla="*/ 6948486 w 12192000" name="connsiteX7"/>
              <a:gd fmla="*/ 6355519 h 6858000" name="connsiteY7"/>
              <a:gd fmla="*/ 6943111 w 12192000" name="connsiteX8"/>
              <a:gd fmla="*/ 6340955 h 6858000" name="connsiteY8"/>
              <a:gd fmla="*/ 6943111 w 12192000" name="connsiteX9"/>
              <a:gd fmla="*/ 6374269 h 6858000" name="connsiteY9"/>
              <a:gd fmla="*/ 6948486 w 12192000" name="connsiteX10"/>
              <a:gd fmla="*/ 6374269 h 6858000" name="connsiteY10"/>
              <a:gd fmla="*/ 6948486 w 12192000" name="connsiteX11"/>
              <a:gd fmla="*/ 6360115 h 6858000" name="connsiteY11"/>
              <a:gd fmla="*/ 6951645 w 12192000" name="connsiteX12"/>
              <a:gd fmla="*/ 6360115 h 6858000" name="connsiteY12"/>
              <a:gd fmla="*/ 6955953 w 12192000" name="connsiteX13"/>
              <a:gd fmla="*/ 6361263 h 6858000" name="connsiteY13"/>
              <a:gd fmla="*/ 6961574 w 12192000" name="connsiteX14"/>
              <a:gd fmla="*/ 6369017 h 6858000" name="connsiteY14"/>
              <a:gd fmla="*/ 6964528 w 12192000" name="connsiteX15"/>
              <a:gd fmla="*/ 6374269 h 6858000" name="connsiteY15"/>
              <a:gd fmla="*/ 6971092 w 12192000" name="connsiteX16"/>
              <a:gd fmla="*/ 6374269 h 6858000" name="connsiteY16"/>
              <a:gd fmla="*/ 6967031 w 12192000" name="connsiteX17"/>
              <a:gd fmla="*/ 6367745 h 6858000" name="connsiteY17"/>
              <a:gd fmla="*/ 6962108 w 12192000" name="connsiteX18"/>
              <a:gd fmla="*/ 6361140 h 6858000" name="connsiteY18"/>
              <a:gd fmla="*/ 6959277 w 12192000" name="connsiteX19"/>
              <a:gd fmla="*/ 6359376 h 6858000" name="connsiteY19"/>
              <a:gd fmla="*/ 6966190 w 12192000" name="connsiteX20"/>
              <a:gd fmla="*/ 6356340 h 6858000" name="connsiteY20"/>
              <a:gd fmla="*/ 6968795 w 12192000" name="connsiteX21"/>
              <a:gd fmla="*/ 6349981 h 6858000" name="connsiteY21"/>
              <a:gd fmla="*/ 6967236 w 12192000" name="connsiteX22"/>
              <a:gd fmla="*/ 6345098 h 6858000" name="connsiteY22"/>
              <a:gd fmla="*/ 6963051 w 12192000" name="connsiteX23"/>
              <a:gd fmla="*/ 6341878 h 6858000" name="connsiteY23"/>
              <a:gd fmla="*/ 6954558 w 12192000" name="connsiteX24"/>
              <a:gd fmla="*/ 6340955 h 6858000" name="connsiteY24"/>
              <a:gd fmla="*/ 5903900 w 12192000" name="connsiteX25"/>
              <a:gd fmla="*/ 6338384 h 6858000" name="connsiteY25"/>
              <a:gd fmla="*/ 5907414 w 12192000" name="connsiteX26"/>
              <a:gd fmla="*/ 6338384 h 6858000" name="connsiteY26"/>
              <a:gd fmla="*/ 5907414 w 12192000" name="connsiteX27"/>
              <a:gd fmla="*/ 6341925 h 6858000" name="connsiteY27"/>
              <a:gd fmla="*/ 5879303 w 12192000" name="connsiteX28"/>
              <a:gd fmla="*/ 6377347 h 6858000" name="connsiteY28"/>
              <a:gd fmla="*/ 5861734 w 12192000" name="connsiteX29"/>
              <a:gd fmla="*/ 6359637 h 6858000" name="connsiteY29"/>
              <a:gd fmla="*/ 5903900 w 12192000" name="connsiteX30"/>
              <a:gd fmla="*/ 6338384 h 6858000" name="connsiteY30"/>
              <a:gd fmla="*/ 6956692 w 12192000" name="connsiteX31"/>
              <a:gd fmla="*/ 6331313 h 6858000" name="connsiteY31"/>
              <a:gd fmla="*/ 6969369 w 12192000" name="connsiteX32"/>
              <a:gd fmla="*/ 6334657 h 6858000" name="connsiteY32"/>
              <a:gd fmla="*/ 6979032 w 12192000" name="connsiteX33"/>
              <a:gd fmla="*/ 6344216 h 6858000" name="connsiteY33"/>
              <a:gd fmla="*/ 6982498 w 12192000" name="connsiteX34"/>
              <a:gd fmla="*/ 6357160 h 6858000" name="connsiteY34"/>
              <a:gd fmla="*/ 6979093 w 12192000" name="connsiteX35"/>
              <a:gd fmla="*/ 6369981 h 6858000" name="connsiteY35"/>
              <a:gd fmla="*/ 6969533 w 12192000" name="connsiteX36"/>
              <a:gd fmla="*/ 6379541 h 6858000" name="connsiteY36"/>
              <a:gd fmla="*/ 6956692 w 12192000" name="connsiteX37"/>
              <a:gd fmla="*/ 6382967 h 6858000" name="connsiteY37"/>
              <a:gd fmla="*/ 6943850 w 12192000" name="connsiteX38"/>
              <a:gd fmla="*/ 6379541 h 6858000" name="connsiteY38"/>
              <a:gd fmla="*/ 6934270 w 12192000" name="connsiteX39"/>
              <a:gd fmla="*/ 6369981 h 6858000" name="connsiteY39"/>
              <a:gd fmla="*/ 6930844 w 12192000" name="connsiteX40"/>
              <a:gd fmla="*/ 6357160 h 6858000" name="connsiteY40"/>
              <a:gd fmla="*/ 6934332 w 12192000" name="connsiteX41"/>
              <a:gd fmla="*/ 6344216 h 6858000" name="connsiteY41"/>
              <a:gd fmla="*/ 6943994 w 12192000" name="connsiteX42"/>
              <a:gd fmla="*/ 6334657 h 6858000" name="connsiteY42"/>
              <a:gd fmla="*/ 6956692 w 12192000" name="connsiteX43"/>
              <a:gd fmla="*/ 6331313 h 6858000" name="connsiteY43"/>
              <a:gd fmla="*/ 6956692 w 12192000" name="connsiteX44"/>
              <a:gd fmla="*/ 6326185 h 6858000" name="connsiteY44"/>
              <a:gd fmla="*/ 6941471 w 12192000" name="connsiteX45"/>
              <a:gd fmla="*/ 6330185 h 6858000" name="connsiteY45"/>
              <a:gd fmla="*/ 6929880 w 12192000" name="connsiteX46"/>
              <a:gd fmla="*/ 6341632 h 6858000" name="connsiteY46"/>
              <a:gd fmla="*/ 6925716 w 12192000" name="connsiteX47"/>
              <a:gd fmla="*/ 6357160 h 6858000" name="connsiteY47"/>
              <a:gd fmla="*/ 6929819 w 12192000" name="connsiteX48"/>
              <a:gd fmla="*/ 6372546 h 6858000" name="connsiteY48"/>
              <a:gd fmla="*/ 6941286 w 12192000" name="connsiteX49"/>
              <a:gd fmla="*/ 6384013 h 6858000" name="connsiteY49"/>
              <a:gd fmla="*/ 6956692 w 12192000" name="connsiteX50"/>
              <a:gd fmla="*/ 6388095 h 6858000" name="connsiteY50"/>
              <a:gd fmla="*/ 6972098 w 12192000" name="connsiteX51"/>
              <a:gd fmla="*/ 6384013 h 6858000" name="connsiteY51"/>
              <a:gd fmla="*/ 6983544 w 12192000" name="connsiteX52"/>
              <a:gd fmla="*/ 6372546 h 6858000" name="connsiteY52"/>
              <a:gd fmla="*/ 6987626 w 12192000" name="connsiteX53"/>
              <a:gd fmla="*/ 6357160 h 6858000" name="connsiteY53"/>
              <a:gd fmla="*/ 6983483 w 12192000" name="connsiteX54"/>
              <a:gd fmla="*/ 6341632 h 6858000" name="connsiteY54"/>
              <a:gd fmla="*/ 6971912 w 12192000" name="connsiteX55"/>
              <a:gd fmla="*/ 6330185 h 6858000" name="connsiteY55"/>
              <a:gd fmla="*/ 6956692 w 12192000" name="connsiteX56"/>
              <a:gd fmla="*/ 6326185 h 6858000" name="connsiteY56"/>
              <a:gd fmla="*/ 6093496 w 12192000" name="connsiteX57"/>
              <a:gd fmla="*/ 6296733 h 6858000" name="connsiteY57"/>
              <a:gd fmla="*/ 6125070 w 12192000" name="connsiteX58"/>
              <a:gd fmla="*/ 6337040 h 6858000" name="connsiteY58"/>
              <a:gd fmla="*/ 6093496 w 12192000" name="connsiteX59"/>
              <a:gd fmla="*/ 6377346 h 6858000" name="connsiteY59"/>
              <a:gd fmla="*/ 6061922 w 12192000" name="connsiteX60"/>
              <a:gd fmla="*/ 6337040 h 6858000" name="connsiteY60"/>
              <a:gd fmla="*/ 6093496 w 12192000" name="connsiteX61"/>
              <a:gd fmla="*/ 6296733 h 6858000" name="connsiteY61"/>
              <a:gd fmla="*/ 5783809 w 12192000" name="connsiteX62"/>
              <a:gd fmla="*/ 6296733 h 6858000" name="connsiteY62"/>
              <a:gd fmla="*/ 5812024 w 12192000" name="connsiteX63"/>
              <a:gd fmla="*/ 6337040 h 6858000" name="connsiteY63"/>
              <a:gd fmla="*/ 5783809 w 12192000" name="connsiteX64"/>
              <a:gd fmla="*/ 6377346 h 6858000" name="connsiteY64"/>
              <a:gd fmla="*/ 5755594 w 12192000" name="connsiteX65"/>
              <a:gd fmla="*/ 6337040 h 6858000" name="connsiteY65"/>
              <a:gd fmla="*/ 5783809 w 12192000" name="connsiteX66"/>
              <a:gd fmla="*/ 6296733 h 6858000" name="connsiteY66"/>
              <a:gd fmla="*/ 5471433 w 12192000" name="connsiteX67"/>
              <a:gd fmla="*/ 6296733 h 6858000" name="connsiteY67"/>
              <a:gd fmla="*/ 5503007 w 12192000" name="connsiteX68"/>
              <a:gd fmla="*/ 6337040 h 6858000" name="connsiteY68"/>
              <a:gd fmla="*/ 5471433 w 12192000" name="connsiteX69"/>
              <a:gd fmla="*/ 6377346 h 6858000" name="connsiteY69"/>
              <a:gd fmla="*/ 5439860 w 12192000" name="connsiteX70"/>
              <a:gd fmla="*/ 6337040 h 6858000" name="connsiteY70"/>
              <a:gd fmla="*/ 5471433 w 12192000" name="connsiteX71"/>
              <a:gd fmla="*/ 6296733 h 6858000" name="connsiteY71"/>
              <a:gd fmla="*/ 6016373 w 12192000" name="connsiteX72"/>
              <a:gd fmla="*/ 6291486 h 6858000" name="connsiteY72"/>
              <a:gd fmla="*/ 6016373 w 12192000" name="connsiteX73"/>
              <a:gd fmla="*/ 6387446 h 6858000" name="connsiteY73"/>
              <a:gd fmla="*/ 6028662 w 12192000" name="connsiteX74"/>
              <a:gd fmla="*/ 6387446 h 6858000" name="connsiteY74"/>
              <a:gd fmla="*/ 6028662 w 12192000" name="connsiteX75"/>
              <a:gd fmla="*/ 6291486 h 6858000" name="connsiteY75"/>
              <a:gd fmla="*/ 6160001 w 12192000" name="connsiteX76"/>
              <a:gd fmla="*/ 6290016 h 6858000" name="connsiteY76"/>
              <a:gd fmla="*/ 6160001 w 12192000" name="connsiteX77"/>
              <a:gd fmla="*/ 6314399 h 6858000" name="connsiteY77"/>
              <a:gd fmla="*/ 6160001 w 12192000" name="connsiteX78"/>
              <a:gd fmla="*/ 6384064 h 6858000" name="connsiteY78"/>
              <a:gd fmla="*/ 6173820 w 12192000" name="connsiteX79"/>
              <a:gd fmla="*/ 6384064 h 6858000" name="connsiteY79"/>
              <a:gd fmla="*/ 6173820 w 12192000" name="connsiteX80"/>
              <a:gd fmla="*/ 6331815 h 6858000" name="connsiteY80"/>
              <a:gd fmla="*/ 6201459 w 12192000" name="connsiteX81"/>
              <a:gd fmla="*/ 6296982 h 6858000" name="connsiteY81"/>
              <a:gd fmla="*/ 6222188 w 12192000" name="connsiteX82"/>
              <a:gd fmla="*/ 6328332 h 6858000" name="connsiteY82"/>
              <a:gd fmla="*/ 6222188 w 12192000" name="connsiteX83"/>
              <a:gd fmla="*/ 6384064 h 6858000" name="connsiteY83"/>
              <a:gd fmla="*/ 6232552 w 12192000" name="connsiteX84"/>
              <a:gd fmla="*/ 6384064 h 6858000" name="connsiteY84"/>
              <a:gd fmla="*/ 6232552 w 12192000" name="connsiteX85"/>
              <a:gd fmla="*/ 6324848 h 6858000" name="connsiteY85"/>
              <a:gd fmla="*/ 6201459 w 12192000" name="connsiteX86"/>
              <a:gd fmla="*/ 6290016 h 6858000" name="connsiteY86"/>
              <a:gd fmla="*/ 6170366 w 12192000" name="connsiteX87"/>
              <a:gd fmla="*/ 6307432 h 6858000" name="connsiteY87"/>
              <a:gd fmla="*/ 6170366 w 12192000" name="connsiteX88"/>
              <a:gd fmla="*/ 6290016 h 6858000" name="connsiteY88"/>
              <a:gd fmla="*/ 6160001 w 12192000" name="connsiteX89"/>
              <a:gd fmla="*/ 6290016 h 6858000" name="connsiteY89"/>
              <a:gd fmla="*/ 6090808 w 12192000" name="connsiteX90"/>
              <a:gd fmla="*/ 6290016 h 6858000" name="connsiteY90"/>
              <a:gd fmla="*/ 6047143 w 12192000" name="connsiteX91"/>
              <a:gd fmla="*/ 6339056 h 6858000" name="connsiteY91"/>
              <a:gd fmla="*/ 6090808 w 12192000" name="connsiteX92"/>
              <a:gd fmla="*/ 6388095 h 6858000" name="connsiteY92"/>
              <a:gd fmla="*/ 6134474 w 12192000" name="connsiteX93"/>
              <a:gd fmla="*/ 6339056 h 6858000" name="connsiteY93"/>
              <a:gd fmla="*/ 6090808 w 12192000" name="connsiteX94"/>
              <a:gd fmla="*/ 6290016 h 6858000" name="connsiteY94"/>
              <a:gd fmla="*/ 5885663 w 12192000" name="connsiteX95"/>
              <a:gd fmla="*/ 6290016 h 6858000" name="connsiteY95"/>
              <a:gd fmla="*/ 5857511 w 12192000" name="connsiteX96"/>
              <a:gd fmla="*/ 6293519 h 6858000" name="connsiteY96"/>
              <a:gd fmla="*/ 5857511 w 12192000" name="connsiteX97"/>
              <a:gd fmla="*/ 6307530 h 6858000" name="connsiteY97"/>
              <a:gd fmla="*/ 5885663 w 12192000" name="connsiteX98"/>
              <a:gd fmla="*/ 6297022 h 6858000" name="connsiteY98"/>
              <a:gd fmla="*/ 5906775 w 12192000" name="connsiteX99"/>
              <a:gd fmla="*/ 6321542 h 6858000" name="connsiteY99"/>
              <a:gd fmla="*/ 5906775 w 12192000" name="connsiteX100"/>
              <a:gd fmla="*/ 6328547 h 6858000" name="connsiteY100"/>
              <a:gd fmla="*/ 5846955 w 12192000" name="connsiteX101"/>
              <a:gd fmla="*/ 6360072 h 6858000" name="connsiteY101"/>
              <a:gd fmla="*/ 5878625 w 12192000" name="connsiteX102"/>
              <a:gd fmla="*/ 6388095 h 6858000" name="connsiteY102"/>
              <a:gd fmla="*/ 5906775 w 12192000" name="connsiteX103"/>
              <a:gd fmla="*/ 6370581 h 6858000" name="connsiteY103"/>
              <a:gd fmla="*/ 5910294 w 12192000" name="connsiteX104"/>
              <a:gd fmla="*/ 6370581 h 6858000" name="connsiteY104"/>
              <a:gd fmla="*/ 5910294 w 12192000" name="connsiteX105"/>
              <a:gd fmla="*/ 6384592 h 6858000" name="connsiteY105"/>
              <a:gd fmla="*/ 5920851 w 12192000" name="connsiteX106"/>
              <a:gd fmla="*/ 6384592 h 6858000" name="connsiteY106"/>
              <a:gd fmla="*/ 5920851 w 12192000" name="connsiteX107"/>
              <a:gd fmla="*/ 6367078 h 6858000" name="connsiteY107"/>
              <a:gd fmla="*/ 5920851 w 12192000" name="connsiteX108"/>
              <a:gd fmla="*/ 6325045 h 6858000" name="connsiteY108"/>
              <a:gd fmla="*/ 5885663 w 12192000" name="connsiteX109"/>
              <a:gd fmla="*/ 6290016 h 6858000" name="connsiteY109"/>
              <a:gd fmla="*/ 5644079 w 12192000" name="connsiteX110"/>
              <a:gd fmla="*/ 6290016 h 6858000" name="connsiteY110"/>
              <a:gd fmla="*/ 5644079 w 12192000" name="connsiteX111"/>
              <a:gd fmla="*/ 6314399 h 6858000" name="connsiteY111"/>
              <a:gd fmla="*/ 5644079 w 12192000" name="connsiteX112"/>
              <a:gd fmla="*/ 6384064 h 6858000" name="connsiteY112"/>
              <a:gd fmla="*/ 5658155 w 12192000" name="connsiteX113"/>
              <a:gd fmla="*/ 6384064 h 6858000" name="connsiteY113"/>
              <a:gd fmla="*/ 5658155 w 12192000" name="connsiteX114"/>
              <a:gd fmla="*/ 6331815 h 6858000" name="connsiteY114"/>
              <a:gd fmla="*/ 5686305 w 12192000" name="connsiteX115"/>
              <a:gd fmla="*/ 6296982 h 6858000" name="connsiteY115"/>
              <a:gd fmla="*/ 5707418 w 12192000" name="connsiteX116"/>
              <a:gd fmla="*/ 6328332 h 6858000" name="connsiteY116"/>
              <a:gd fmla="*/ 5707418 w 12192000" name="connsiteX117"/>
              <a:gd fmla="*/ 6384064 h 6858000" name="connsiteY117"/>
              <a:gd fmla="*/ 5717975 w 12192000" name="connsiteX118"/>
              <a:gd fmla="*/ 6384064 h 6858000" name="connsiteY118"/>
              <a:gd fmla="*/ 5717975 w 12192000" name="connsiteX119"/>
              <a:gd fmla="*/ 6324848 h 6858000" name="connsiteY119"/>
              <a:gd fmla="*/ 5686305 w 12192000" name="connsiteX120"/>
              <a:gd fmla="*/ 6290016 h 6858000" name="connsiteY120"/>
              <a:gd fmla="*/ 5654636 w 12192000" name="connsiteX121"/>
              <a:gd fmla="*/ 6307432 h 6858000" name="connsiteY121"/>
              <a:gd fmla="*/ 5654636 w 12192000" name="connsiteX122"/>
              <a:gd fmla="*/ 6290016 h 6858000" name="connsiteY122"/>
              <a:gd fmla="*/ 5644079 w 12192000" name="connsiteX123"/>
              <a:gd fmla="*/ 6290016 h 6858000" name="connsiteY123"/>
              <a:gd fmla="*/ 5541970 w 12192000" name="connsiteX124"/>
              <a:gd fmla="*/ 6290016 h 6858000" name="connsiteY124"/>
              <a:gd fmla="*/ 5541970 w 12192000" name="connsiteX125"/>
              <a:gd fmla="*/ 6353066 h 6858000" name="connsiteY125"/>
              <a:gd fmla="*/ 5573640 w 12192000" name="connsiteX126"/>
              <a:gd fmla="*/ 6388095 h 6858000" name="connsiteY126"/>
              <a:gd fmla="*/ 5605309 w 12192000" name="connsiteX127"/>
              <a:gd fmla="*/ 6370581 h 6858000" name="connsiteY127"/>
              <a:gd fmla="*/ 5605309 w 12192000" name="connsiteX128"/>
              <a:gd fmla="*/ 6384592 h 6858000" name="connsiteY128"/>
              <a:gd fmla="*/ 5615865 w 12192000" name="connsiteX129"/>
              <a:gd fmla="*/ 6384592 h 6858000" name="connsiteY129"/>
              <a:gd fmla="*/ 5615865 w 12192000" name="connsiteX130"/>
              <a:gd fmla="*/ 6363575 h 6858000" name="connsiteY130"/>
              <a:gd fmla="*/ 5615865 w 12192000" name="connsiteX131"/>
              <a:gd fmla="*/ 6290016 h 6858000" name="connsiteY131"/>
              <a:gd fmla="*/ 5601790 w 12192000" name="connsiteX132"/>
              <a:gd fmla="*/ 6290016 h 6858000" name="connsiteY132"/>
              <a:gd fmla="*/ 5601790 w 12192000" name="connsiteX133"/>
              <a:gd fmla="*/ 6342558 h 6858000" name="connsiteY133"/>
              <a:gd fmla="*/ 5573640 w 12192000" name="connsiteX134"/>
              <a:gd fmla="*/ 6377586 h 6858000" name="connsiteY134"/>
              <a:gd fmla="*/ 5552527 w 12192000" name="connsiteX135"/>
              <a:gd fmla="*/ 6349564 h 6858000" name="connsiteY135"/>
              <a:gd fmla="*/ 5552527 w 12192000" name="connsiteX136"/>
              <a:gd fmla="*/ 6290016 h 6858000" name="connsiteY136"/>
              <a:gd fmla="*/ 5541970 w 12192000" name="connsiteX137"/>
              <a:gd fmla="*/ 6290016 h 6858000" name="connsiteY137"/>
              <a:gd fmla="*/ 5473449 w 12192000" name="connsiteX138"/>
              <a:gd fmla="*/ 6290016 h 6858000" name="connsiteY138"/>
              <a:gd fmla="*/ 5429111 w 12192000" name="connsiteX139"/>
              <a:gd fmla="*/ 6339056 h 6858000" name="connsiteY139"/>
              <a:gd fmla="*/ 5473449 w 12192000" name="connsiteX140"/>
              <a:gd fmla="*/ 6388095 h 6858000" name="connsiteY140"/>
              <a:gd fmla="*/ 5517786 w 12192000" name="connsiteX141"/>
              <a:gd fmla="*/ 6339056 h 6858000" name="connsiteY141"/>
              <a:gd fmla="*/ 5473449 w 12192000" name="connsiteX142"/>
              <a:gd fmla="*/ 6290016 h 6858000" name="connsiteY142"/>
              <a:gd fmla="*/ 6657114 w 12192000" name="connsiteX143"/>
              <a:gd fmla="*/ 6275237 h 6858000" name="connsiteY143"/>
              <a:gd fmla="*/ 6661144 w 12192000" name="connsiteX144"/>
              <a:gd fmla="*/ 6285986 h 6858000" name="connsiteY144"/>
              <a:gd fmla="*/ 6665175 w 12192000" name="connsiteX145"/>
              <a:gd fmla="*/ 6292704 h 6858000" name="connsiteY145"/>
              <a:gd fmla="*/ 6650396 w 12192000" name="connsiteX146"/>
              <a:gd fmla="*/ 6292704 h 6858000" name="connsiteY146"/>
              <a:gd fmla="*/ 6654427 w 12192000" name="connsiteX147"/>
              <a:gd fmla="*/ 6285986 h 6858000" name="connsiteY147"/>
              <a:gd fmla="*/ 6661257 w 12192000" name="connsiteX148"/>
              <a:gd fmla="*/ 6264489 h 6858000" name="connsiteY148"/>
              <a:gd fmla="*/ 6650844 w 12192000" name="connsiteX149"/>
              <a:gd fmla="*/ 6268003 h 6858000" name="connsiteY149"/>
              <a:gd fmla="*/ 6647373 w 12192000" name="connsiteX150"/>
              <a:gd fmla="*/ 6285573 h 6858000" name="connsiteY150"/>
              <a:gd fmla="*/ 6636960 w 12192000" name="connsiteX151"/>
              <a:gd fmla="*/ 6306655 h 6858000" name="connsiteY151"/>
              <a:gd fmla="*/ 6647373 w 12192000" name="connsiteX152"/>
              <a:gd fmla="*/ 6310169 h 6858000" name="connsiteY152"/>
              <a:gd fmla="*/ 6647373 w 12192000" name="connsiteX153"/>
              <a:gd fmla="*/ 6299628 h 6858000" name="connsiteY153"/>
              <a:gd fmla="*/ 6668198 w 12192000" name="connsiteX154"/>
              <a:gd fmla="*/ 6299628 h 6858000" name="connsiteY154"/>
              <a:gd fmla="*/ 6668198 w 12192000" name="connsiteX155"/>
              <a:gd fmla="*/ 6306655 h 6858000" name="connsiteY155"/>
              <a:gd fmla="*/ 6678611 w 12192000" name="connsiteX156"/>
              <a:gd fmla="*/ 6306655 h 6858000" name="connsiteY156"/>
              <a:gd fmla="*/ 6668198 w 12192000" name="connsiteX157"/>
              <a:gd fmla="*/ 6285573 h 6858000" name="connsiteY157"/>
              <a:gd fmla="*/ 6661257 w 12192000" name="connsiteX158"/>
              <a:gd fmla="*/ 6268003 h 6858000" name="connsiteY158"/>
              <a:gd fmla="*/ 6661257 w 12192000" name="connsiteX159"/>
              <a:gd fmla="*/ 6264489 h 6858000" name="connsiteY159"/>
              <a:gd fmla="*/ 5966262 w 12192000" name="connsiteX160"/>
              <a:gd fmla="*/ 6264488 h 6858000" name="connsiteY160"/>
              <a:gd fmla="*/ 5955783 w 12192000" name="connsiteX161"/>
              <a:gd fmla="*/ 6268020 h 6858000" name="connsiteY161"/>
              <a:gd fmla="*/ 5955783 w 12192000" name="connsiteX162"/>
              <a:gd fmla="*/ 6289209 h 6858000" name="connsiteY162"/>
              <a:gd fmla="*/ 5938316 w 12192000" name="connsiteX163"/>
              <a:gd fmla="*/ 6289209 h 6858000" name="connsiteY163"/>
              <a:gd fmla="*/ 5938316 w 12192000" name="connsiteX164"/>
              <a:gd fmla="*/ 6299804 h 6858000" name="connsiteY164"/>
              <a:gd fmla="*/ 5955783 w 12192000" name="connsiteX165"/>
              <a:gd fmla="*/ 6299804 h 6858000" name="connsiteY165"/>
              <a:gd fmla="*/ 5955783 w 12192000" name="connsiteX166"/>
              <a:gd fmla="*/ 6356310 h 6858000" name="connsiteY166"/>
              <a:gd fmla="*/ 5976742 w 12192000" name="connsiteX167"/>
              <a:gd fmla="*/ 6388094 h 6858000" name="connsiteY167"/>
              <a:gd fmla="*/ 5990715 w 12192000" name="connsiteX168"/>
              <a:gd fmla="*/ 6384563 h 6858000" name="connsiteY168"/>
              <a:gd fmla="*/ 5990715 w 12192000" name="connsiteX169"/>
              <a:gd fmla="*/ 6373968 h 6858000" name="connsiteY169"/>
              <a:gd fmla="*/ 5980235 w 12192000" name="connsiteX170"/>
              <a:gd fmla="*/ 6377499 h 6858000" name="connsiteY170"/>
              <a:gd fmla="*/ 5966262 w 12192000" name="connsiteX171"/>
              <a:gd fmla="*/ 6363373 h 6858000" name="connsiteY171"/>
              <a:gd fmla="*/ 5966262 w 12192000" name="connsiteX172"/>
              <a:gd fmla="*/ 6299804 h 6858000" name="connsiteY172"/>
              <a:gd fmla="*/ 5987221 w 12192000" name="connsiteX173"/>
              <a:gd fmla="*/ 6299804 h 6858000" name="connsiteY173"/>
              <a:gd fmla="*/ 5987221 w 12192000" name="connsiteX174"/>
              <a:gd fmla="*/ 6289209 h 6858000" name="connsiteY174"/>
              <a:gd fmla="*/ 5966262 w 12192000" name="connsiteX175"/>
              <a:gd fmla="*/ 6289209 h 6858000" name="connsiteY175"/>
              <a:gd fmla="*/ 5966262 w 12192000" name="connsiteX176"/>
              <a:gd fmla="*/ 6264488 h 6858000" name="connsiteY176"/>
              <a:gd fmla="*/ 6601692 w 12192000" name="connsiteX177"/>
              <a:gd fmla="*/ 6261802 h 6858000" name="connsiteY177"/>
              <a:gd fmla="*/ 6591280 w 12192000" name="connsiteX178"/>
              <a:gd fmla="*/ 6303968 h 6858000" name="connsiteY178"/>
              <a:gd fmla="*/ 6601692 w 12192000" name="connsiteX179"/>
              <a:gd fmla="*/ 6303968 h 6858000" name="connsiteY179"/>
              <a:gd fmla="*/ 6605163 w 12192000" name="connsiteX180"/>
              <a:gd fmla="*/ 6279372 h 6858000" name="connsiteY180"/>
              <a:gd fmla="*/ 6619047 w 12192000" name="connsiteX181"/>
              <a:gd fmla="*/ 6307482 h 6858000" name="connsiteY181"/>
              <a:gd fmla="*/ 6625989 w 12192000" name="connsiteX182"/>
              <a:gd fmla="*/ 6307482 h 6858000" name="connsiteY182"/>
              <a:gd fmla="*/ 6632930 w 12192000" name="connsiteX183"/>
              <a:gd fmla="*/ 6265316 h 6858000" name="connsiteY183"/>
              <a:gd fmla="*/ 6625989 w 12192000" name="connsiteX184"/>
              <a:gd fmla="*/ 6265316 h 6858000" name="connsiteY184"/>
              <a:gd fmla="*/ 6622518 w 12192000" name="connsiteX185"/>
              <a:gd fmla="*/ 6293427 h 6858000" name="connsiteY185"/>
              <a:gd fmla="*/ 6608635 w 12192000" name="connsiteX186"/>
              <a:gd fmla="*/ 6261802 h 6858000" name="connsiteY186"/>
              <a:gd fmla="*/ 6601692 w 12192000" name="connsiteX187"/>
              <a:gd fmla="*/ 6261802 h 6858000" name="connsiteY187"/>
              <a:gd fmla="*/ 6710855 w 12192000" name="connsiteX188"/>
              <a:gd fmla="*/ 6257772 h 6858000" name="connsiteY188"/>
              <a:gd fmla="*/ 6675923 w 12192000" name="connsiteX189"/>
              <a:gd fmla="*/ 6264873 h 6858000" name="connsiteY189"/>
              <a:gd fmla="*/ 6675923 w 12192000" name="connsiteX190"/>
              <a:gd fmla="*/ 6271975 h 6858000" name="connsiteY190"/>
              <a:gd fmla="*/ 6689896 w 12192000" name="connsiteX191"/>
              <a:gd fmla="*/ 6271975 h 6858000" name="connsiteY191"/>
              <a:gd fmla="*/ 6696882 w 12192000" name="connsiteX192"/>
              <a:gd fmla="*/ 6307483 h 6858000" name="connsiteY192"/>
              <a:gd fmla="*/ 6703869 w 12192000" name="connsiteX193"/>
              <a:gd fmla="*/ 6303932 h 6858000" name="connsiteY193"/>
              <a:gd fmla="*/ 6696882 w 12192000" name="connsiteX194"/>
              <a:gd fmla="*/ 6268424 h 6858000" name="connsiteY194"/>
              <a:gd fmla="*/ 6710855 w 12192000" name="connsiteX195"/>
              <a:gd fmla="*/ 6264873 h 6858000" name="connsiteY195"/>
              <a:gd fmla="*/ 6566559 w 12192000" name="connsiteX196"/>
              <a:gd fmla="*/ 6257772 h 6858000" name="connsiteY196"/>
              <a:gd fmla="*/ 6577039 w 12192000" name="connsiteX197"/>
              <a:gd fmla="*/ 6261131 h 6858000" name="connsiteY197"/>
              <a:gd fmla="*/ 6580532 w 12192000" name="connsiteX198"/>
              <a:gd fmla="*/ 6264490 h 6858000" name="connsiteY198"/>
              <a:gd fmla="*/ 6580532 w 12192000" name="connsiteX199"/>
              <a:gd fmla="*/ 6267848 h 6858000" name="connsiteY199"/>
              <a:gd fmla="*/ 6573545 w 12192000" name="connsiteX200"/>
              <a:gd fmla="*/ 6271207 h 6858000" name="connsiteY200"/>
              <a:gd fmla="*/ 6563065 w 12192000" name="connsiteX201"/>
              <a:gd fmla="*/ 6267848 h 6858000" name="connsiteY201"/>
              <a:gd fmla="*/ 6566559 w 12192000" name="connsiteX202"/>
              <a:gd fmla="*/ 6264490 h 6858000" name="connsiteY202"/>
              <a:gd fmla="*/ 6566559 w 12192000" name="connsiteX203"/>
              <a:gd fmla="*/ 6257772 h 6858000" name="connsiteY203"/>
              <a:gd fmla="*/ 6016373 w 12192000" name="connsiteX204"/>
              <a:gd fmla="*/ 6255886 h 6858000" name="connsiteY204"/>
              <a:gd fmla="*/ 6016373 w 12192000" name="connsiteX205"/>
              <a:gd fmla="*/ 6269580 h 6858000" name="connsiteY205"/>
              <a:gd fmla="*/ 6028662 w 12192000" name="connsiteX206"/>
              <a:gd fmla="*/ 6269580 h 6858000" name="connsiteY206"/>
              <a:gd fmla="*/ 6028662 w 12192000" name="connsiteX207"/>
              <a:gd fmla="*/ 6255886 h 6858000" name="connsiteY207"/>
              <a:gd fmla="*/ 6717573 w 12192000" name="connsiteX208"/>
              <a:gd fmla="*/ 6253740 h 6858000" name="connsiteY208"/>
              <a:gd fmla="*/ 6731393 w 12192000" name="connsiteX209"/>
              <a:gd fmla="*/ 6296734 h 6858000" name="connsiteY209"/>
              <a:gd fmla="*/ 6741757 w 12192000" name="connsiteX210"/>
              <a:gd fmla="*/ 6293151 h 6858000" name="connsiteY210"/>
              <a:gd fmla="*/ 6727938 w 12192000" name="connsiteX211"/>
              <a:gd fmla="*/ 6253740 h 6858000" name="connsiteY211"/>
              <a:gd fmla="*/ 6717573 w 12192000" name="connsiteX212"/>
              <a:gd fmla="*/ 6253740 h 6858000" name="connsiteY212"/>
              <a:gd fmla="*/ 5348499 w 12192000" name="connsiteX213"/>
              <a:gd fmla="*/ 6253740 h 6858000" name="connsiteY213"/>
              <a:gd fmla="*/ 5348499 w 12192000" name="connsiteX214"/>
              <a:gd fmla="*/ 6384064 h 6858000" name="connsiteY214"/>
              <a:gd fmla="*/ 5363278 w 12192000" name="connsiteX215"/>
              <a:gd fmla="*/ 6384064 h 6858000" name="connsiteY215"/>
              <a:gd fmla="*/ 5363278 w 12192000" name="connsiteX216"/>
              <a:gd fmla="*/ 6324948 h 6858000" name="connsiteY216"/>
              <a:gd fmla="*/ 5408960 w 12192000" name="connsiteX217"/>
              <a:gd fmla="*/ 6324948 h 6858000" name="connsiteY217"/>
              <a:gd fmla="*/ 5408960 w 12192000" name="connsiteX218"/>
              <a:gd fmla="*/ 6314200 h 6858000" name="connsiteY218"/>
              <a:gd fmla="*/ 5363278 w 12192000" name="connsiteX219"/>
              <a:gd fmla="*/ 6314200 h 6858000" name="connsiteY219"/>
              <a:gd fmla="*/ 5363278 w 12192000" name="connsiteX220"/>
              <a:gd fmla="*/ 6264488 h 6858000" name="connsiteY220"/>
              <a:gd fmla="*/ 5411646 w 12192000" name="connsiteX221"/>
              <a:gd fmla="*/ 6264488 h 6858000" name="connsiteY221"/>
              <a:gd fmla="*/ 5411646 w 12192000" name="connsiteX222"/>
              <a:gd fmla="*/ 6253740 h 6858000" name="connsiteY222"/>
              <a:gd fmla="*/ 6562954 w 12192000" name="connsiteX223"/>
              <a:gd fmla="*/ 6247023 h 6858000" name="connsiteY223"/>
              <a:gd fmla="*/ 6556012 w 12192000" name="connsiteX224"/>
              <a:gd fmla="*/ 6264490 h 6858000" name="connsiteY224"/>
              <a:gd fmla="*/ 6556012 w 12192000" name="connsiteX225"/>
              <a:gd fmla="*/ 6267982 h 6858000" name="connsiteY225"/>
              <a:gd fmla="*/ 6545599 w 12192000" name="connsiteX226"/>
              <a:gd fmla="*/ 6285449 h 6858000" name="connsiteY226"/>
              <a:gd fmla="*/ 6556012 w 12192000" name="connsiteX227"/>
              <a:gd fmla="*/ 6288942 h 6858000" name="connsiteY227"/>
              <a:gd fmla="*/ 6559483 w 12192000" name="connsiteX228"/>
              <a:gd fmla="*/ 6274969 h 6858000" name="connsiteY228"/>
              <a:gd fmla="*/ 6569896 w 12192000" name="connsiteX229"/>
              <a:gd fmla="*/ 6278463 h 6858000" name="connsiteY229"/>
              <a:gd fmla="*/ 6569896 w 12192000" name="connsiteX230"/>
              <a:gd fmla="*/ 6295928 h 6858000" name="connsiteY230"/>
              <a:gd fmla="*/ 6580308 w 12192000" name="connsiteX231"/>
              <a:gd fmla="*/ 6299422 h 6858000" name="connsiteY231"/>
              <a:gd fmla="*/ 6576837 w 12192000" name="connsiteX232"/>
              <a:gd fmla="*/ 6278463 h 6858000" name="connsiteY232"/>
              <a:gd fmla="*/ 6587250 w 12192000" name="connsiteX233"/>
              <a:gd fmla="*/ 6267982 h 6858000" name="connsiteY233"/>
              <a:gd fmla="*/ 6587250 w 12192000" name="connsiteX234"/>
              <a:gd fmla="*/ 6264490 h 6858000" name="connsiteY234"/>
              <a:gd fmla="*/ 6580308 w 12192000" name="connsiteX235"/>
              <a:gd fmla="*/ 6254010 h 6858000" name="connsiteY235"/>
              <a:gd fmla="*/ 6562954 w 12192000" name="connsiteX236"/>
              <a:gd fmla="*/ 6247023 h 6858000" name="connsiteY236"/>
              <a:gd fmla="*/ 6768052 w 12192000" name="connsiteX237"/>
              <a:gd fmla="*/ 6244316 h 6858000" name="connsiteY237"/>
              <a:gd fmla="*/ 6776689 w 12192000" name="connsiteX238"/>
              <a:gd fmla="*/ 6250047 h 6858000" name="connsiteY238"/>
              <a:gd fmla="*/ 6776689 w 12192000" name="connsiteX239"/>
              <a:gd fmla="*/ 6257100 h 6858000" name="connsiteY239"/>
              <a:gd fmla="*/ 6773234 w 12192000" name="connsiteX240"/>
              <a:gd fmla="*/ 6267681 h 6858000" name="connsiteY240"/>
              <a:gd fmla="*/ 6769780 w 12192000" name="connsiteX241"/>
              <a:gd fmla="*/ 6271208 h 6858000" name="connsiteY241"/>
              <a:gd fmla="*/ 6755960 w 12192000" name="connsiteX242"/>
              <a:gd fmla="*/ 6267681 h 6858000" name="connsiteY242"/>
              <a:gd fmla="*/ 6752505 w 12192000" name="connsiteX243"/>
              <a:gd fmla="*/ 6264155 h 6858000" name="connsiteY243"/>
              <a:gd fmla="*/ 6752505 w 12192000" name="connsiteX244"/>
              <a:gd fmla="*/ 6257100 h 6858000" name="connsiteY244"/>
              <a:gd fmla="*/ 6759415 w 12192000" name="connsiteX245"/>
              <a:gd fmla="*/ 6246520 h 6858000" name="connsiteY245"/>
              <a:gd fmla="*/ 6768052 w 12192000" name="connsiteX246"/>
              <a:gd fmla="*/ 6244316 h 6858000" name="connsiteY246"/>
              <a:gd fmla="*/ 5812549 w 12192000" name="connsiteX247"/>
              <a:gd fmla="*/ 6242991 h 6858000" name="connsiteY247"/>
              <a:gd fmla="*/ 5812549 w 12192000" name="connsiteX248"/>
              <a:gd fmla="*/ 6306695 h 6858000" name="connsiteY248"/>
              <a:gd fmla="*/ 5784042 w 12192000" name="connsiteX249"/>
              <a:gd fmla="*/ 6288999 h 6858000" name="connsiteY249"/>
              <a:gd fmla="*/ 5744846 w 12192000" name="connsiteX250"/>
              <a:gd fmla="*/ 6338547 h 6858000" name="connsiteY250"/>
              <a:gd fmla="*/ 5784042 w 12192000" name="connsiteX251"/>
              <a:gd fmla="*/ 6388094 h 6858000" name="connsiteY251"/>
              <a:gd fmla="*/ 5812549 w 12192000" name="connsiteX252"/>
              <a:gd fmla="*/ 6370398 h 6858000" name="connsiteY252"/>
              <a:gd fmla="*/ 5812549 w 12192000" name="connsiteX253"/>
              <a:gd fmla="*/ 6384555 h 6858000" name="connsiteY253"/>
              <a:gd fmla="*/ 5826802 w 12192000" name="connsiteX254"/>
              <a:gd fmla="*/ 6384555 h 6858000" name="connsiteY254"/>
              <a:gd fmla="*/ 5826802 w 12192000" name="connsiteX255"/>
              <a:gd fmla="*/ 6242991 h 6858000" name="connsiteY255"/>
              <a:gd fmla="*/ 5812549 w 12192000" name="connsiteX256"/>
              <a:gd fmla="*/ 6242991 h 6858000" name="connsiteY256"/>
              <a:gd fmla="*/ 6769972 w 12192000" name="connsiteX257"/>
              <a:gd fmla="*/ 6237475 h 6858000" name="connsiteY257"/>
              <a:gd fmla="*/ 6752505 w 12192000" name="connsiteX258"/>
              <a:gd fmla="*/ 6240498 h 6858000" name="connsiteY258"/>
              <a:gd fmla="*/ 6741757 w 12192000" name="connsiteX259"/>
              <a:gd fmla="*/ 6257772 h 6858000" name="connsiteY259"/>
              <a:gd fmla="*/ 6745339 w 12192000" name="connsiteX260"/>
              <a:gd fmla="*/ 6268137 h 6858000" name="connsiteY260"/>
              <a:gd fmla="*/ 6774002 w 12192000" name="connsiteX261"/>
              <a:gd fmla="*/ 6275047 h 6858000" name="connsiteY261"/>
              <a:gd fmla="*/ 6784750 w 12192000" name="connsiteX262"/>
              <a:gd fmla="*/ 6268137 h 6858000" name="connsiteY262"/>
              <a:gd fmla="*/ 6784750 w 12192000" name="connsiteX263"/>
              <a:gd fmla="*/ 6257772 h 6858000" name="connsiteY263"/>
              <a:gd fmla="*/ 6784750 w 12192000" name="connsiteX264"/>
              <a:gd fmla="*/ 6247408 h 6858000" name="connsiteY264"/>
              <a:gd fmla="*/ 6769972 w 12192000" name="connsiteX265"/>
              <a:gd fmla="*/ 6237475 h 6858000" name="connsiteY265"/>
              <a:gd fmla="*/ 6527720 w 12192000" name="connsiteX266"/>
              <a:gd fmla="*/ 6229557 h 6858000" name="connsiteY266"/>
              <a:gd fmla="*/ 6506636 w 12192000" name="connsiteX267"/>
              <a:gd fmla="*/ 6264489 h 6858000" name="connsiteY267"/>
              <a:gd fmla="*/ 6531234 w 12192000" name="connsiteX268"/>
              <a:gd fmla="*/ 6281955 h 6858000" name="connsiteY268"/>
              <a:gd fmla="*/ 6534748 w 12192000" name="connsiteX269"/>
              <a:gd fmla="*/ 6274969 h 6858000" name="connsiteY269"/>
              <a:gd fmla="*/ 6517178 w 12192000" name="connsiteX270"/>
              <a:gd fmla="*/ 6264489 h 6858000" name="connsiteY270"/>
              <a:gd fmla="*/ 6524206 w 12192000" name="connsiteX271"/>
              <a:gd fmla="*/ 6254010 h 6858000" name="connsiteY271"/>
              <a:gd fmla="*/ 6534748 w 12192000" name="connsiteX272"/>
              <a:gd fmla="*/ 6260996 h 6858000" name="connsiteY272"/>
              <a:gd fmla="*/ 6538261 w 12192000" name="connsiteX273"/>
              <a:gd fmla="*/ 6254010 h 6858000" name="connsiteY273"/>
              <a:gd fmla="*/ 6527720 w 12192000" name="connsiteX274"/>
              <a:gd fmla="*/ 6247023 h 6858000" name="connsiteY274"/>
              <a:gd fmla="*/ 6531234 w 12192000" name="connsiteX275"/>
              <a:gd fmla="*/ 6240037 h 6858000" name="connsiteY275"/>
              <a:gd fmla="*/ 6548803 w 12192000" name="connsiteX276"/>
              <a:gd fmla="*/ 6250516 h 6858000" name="connsiteY276"/>
              <a:gd fmla="*/ 6552317 w 12192000" name="connsiteX277"/>
              <a:gd fmla="*/ 6243529 h 6858000" name="connsiteY277"/>
              <a:gd fmla="*/ 6527720 w 12192000" name="connsiteX278"/>
              <a:gd fmla="*/ 6229557 h 6858000" name="connsiteY278"/>
              <a:gd fmla="*/ 6805172 w 12192000" name="connsiteX279"/>
              <a:gd fmla="*/ 6201343 h 6858000" name="connsiteY279"/>
              <a:gd fmla="*/ 6798186 w 12192000" name="connsiteX280"/>
              <a:gd fmla="*/ 6208396 h 6858000" name="connsiteY280"/>
              <a:gd fmla="*/ 6815652 w 12192000" name="connsiteX281"/>
              <a:gd fmla="*/ 6226030 h 6858000" name="connsiteY281"/>
              <a:gd fmla="*/ 6787706 w 12192000" name="connsiteX282"/>
              <a:gd fmla="*/ 6218977 h 6858000" name="connsiteY282"/>
              <a:gd fmla="*/ 6780719 w 12192000" name="connsiteX283"/>
              <a:gd fmla="*/ 6222503 h 6858000" name="connsiteY283"/>
              <a:gd fmla="*/ 6805172 w 12192000" name="connsiteX284"/>
              <a:gd fmla="*/ 6257772 h 6858000" name="connsiteY284"/>
              <a:gd fmla="*/ 6812159 w 12192000" name="connsiteX285"/>
              <a:gd fmla="*/ 6250718 h 6858000" name="connsiteY285"/>
              <a:gd fmla="*/ 6798186 w 12192000" name="connsiteX286"/>
              <a:gd fmla="*/ 6229557 h 6858000" name="connsiteY286"/>
              <a:gd fmla="*/ 6826132 w 12192000" name="connsiteX287"/>
              <a:gd fmla="*/ 6240137 h 6858000" name="connsiteY287"/>
              <a:gd fmla="*/ 6833118 w 12192000" name="connsiteX288"/>
              <a:gd fmla="*/ 6233084 h 6858000" name="connsiteY288"/>
              <a:gd fmla="*/ 6805172 w 12192000" name="connsiteX289"/>
              <a:gd fmla="*/ 6201343 h 6858000" name="connsiteY289"/>
              <a:gd fmla="*/ 6496819 w 12192000" name="connsiteX290"/>
              <a:gd fmla="*/ 6201343 h 6858000" name="connsiteY290"/>
              <a:gd fmla="*/ 6489791 w 12192000" name="connsiteX291"/>
              <a:gd fmla="*/ 6204856 h 6858000" name="connsiteY291"/>
              <a:gd fmla="*/ 6500333 w 12192000" name="connsiteX292"/>
              <a:gd fmla="*/ 6215398 h 6858000" name="connsiteY292"/>
              <a:gd fmla="*/ 6475735 w 12192000" name="connsiteX293"/>
              <a:gd fmla="*/ 6239995 h 6858000" name="connsiteY293"/>
              <a:gd fmla="*/ 6482763 w 12192000" name="connsiteX294"/>
              <a:gd fmla="*/ 6247023 h 6858000" name="connsiteY294"/>
              <a:gd fmla="*/ 6507360 w 12192000" name="connsiteX295"/>
              <a:gd fmla="*/ 6222426 h 6858000" name="connsiteY295"/>
              <a:gd fmla="*/ 6517902 w 12192000" name="connsiteX296"/>
              <a:gd fmla="*/ 6229453 h 6858000" name="connsiteY296"/>
              <a:gd fmla="*/ 6521416 w 12192000" name="connsiteX297"/>
              <a:gd fmla="*/ 6222426 h 6858000" name="connsiteY297"/>
              <a:gd fmla="*/ 6496819 w 12192000" name="connsiteX298"/>
              <a:gd fmla="*/ 6201343 h 6858000" name="connsiteY298"/>
              <a:gd fmla="*/ 6826400 w 12192000" name="connsiteX299"/>
              <a:gd fmla="*/ 6190594 h 6858000" name="connsiteY299"/>
              <a:gd fmla="*/ 6843866 w 12192000" name="connsiteX300"/>
              <a:gd fmla="*/ 6197312 h 6858000" name="connsiteY300"/>
              <a:gd fmla="*/ 6843866 w 12192000" name="connsiteX301"/>
              <a:gd fmla="*/ 6201343 h 6858000" name="connsiteY301"/>
              <a:gd fmla="*/ 6837148 w 12192000" name="connsiteX302"/>
              <a:gd fmla="*/ 6208061 h 6858000" name="connsiteY302"/>
              <a:gd fmla="*/ 6833118 w 12192000" name="connsiteX303"/>
              <a:gd fmla="*/ 6201343 h 6858000" name="connsiteY303"/>
              <a:gd fmla="*/ 6822753 w 12192000" name="connsiteX304"/>
              <a:gd fmla="*/ 6183876 h 6858000" name="connsiteY304"/>
              <a:gd fmla="*/ 6815652 w 12192000" name="connsiteX305"/>
              <a:gd fmla="*/ 6190818 h 6858000" name="connsiteY305"/>
              <a:gd fmla="*/ 6822753 w 12192000" name="connsiteX306"/>
              <a:gd fmla="*/ 6201230 h 6858000" name="connsiteY306"/>
              <a:gd fmla="*/ 6840507 w 12192000" name="connsiteX307"/>
              <a:gd fmla="*/ 6225526 h 6858000" name="connsiteY307"/>
              <a:gd fmla="*/ 6844059 w 12192000" name="connsiteX308"/>
              <a:gd fmla="*/ 6222056 h 6858000" name="connsiteY308"/>
              <a:gd fmla="*/ 6840507 w 12192000" name="connsiteX309"/>
              <a:gd fmla="*/ 6215114 h 6858000" name="connsiteY309"/>
              <a:gd fmla="*/ 6851160 w 12192000" name="connsiteX310"/>
              <a:gd fmla="*/ 6201230 h 6858000" name="connsiteY310"/>
              <a:gd fmla="*/ 6858262 w 12192000" name="connsiteX311"/>
              <a:gd fmla="*/ 6201230 h 6858000" name="connsiteY311"/>
              <a:gd fmla="*/ 6861813 w 12192000" name="connsiteX312"/>
              <a:gd fmla="*/ 6201230 h 6858000" name="connsiteY312"/>
              <a:gd fmla="*/ 6865363 w 12192000" name="connsiteX313"/>
              <a:gd fmla="*/ 6194288 h 6858000" name="connsiteY313"/>
              <a:gd fmla="*/ 6822753 w 12192000" name="connsiteX314"/>
              <a:gd fmla="*/ 6183876 h 6858000" name="connsiteY314"/>
              <a:gd fmla="*/ 6468010 w 12192000" name="connsiteX315"/>
              <a:gd fmla="*/ 6169097 h 6858000" name="connsiteY315"/>
              <a:gd fmla="*/ 6432742 w 12192000" name="connsiteX316"/>
              <a:gd fmla="*/ 6194177 h 6858000" name="connsiteY316"/>
              <a:gd fmla="*/ 6439796 w 12192000" name="connsiteX317"/>
              <a:gd fmla="*/ 6201343 h 6858000" name="connsiteY317"/>
              <a:gd fmla="*/ 6460956 w 12192000" name="connsiteX318"/>
              <a:gd fmla="*/ 6187012 h 6858000" name="connsiteY318"/>
              <a:gd fmla="*/ 6450376 w 12192000" name="connsiteX319"/>
              <a:gd fmla="*/ 6215673 h 6858000" name="connsiteY319"/>
              <a:gd fmla="*/ 6457429 w 12192000" name="connsiteX320"/>
              <a:gd fmla="*/ 6222839 h 6858000" name="connsiteY320"/>
              <a:gd fmla="*/ 6489170 w 12192000" name="connsiteX321"/>
              <a:gd fmla="*/ 6194177 h 6858000" name="connsiteY321"/>
              <a:gd fmla="*/ 6485644 w 12192000" name="connsiteX322"/>
              <a:gd fmla="*/ 6187012 h 6858000" name="connsiteY322"/>
              <a:gd fmla="*/ 6464483 w 12192000" name="connsiteX323"/>
              <a:gd fmla="*/ 6204925 h 6858000" name="connsiteY323"/>
              <a:gd fmla="*/ 6475063 w 12192000" name="connsiteX324"/>
              <a:gd fmla="*/ 6176263 h 6858000" name="connsiteY324"/>
              <a:gd fmla="*/ 6468010 w 12192000" name="connsiteX325"/>
              <a:gd fmla="*/ 6169097 h 6858000" name="connsiteY325"/>
              <a:gd fmla="*/ 6837149 w 12192000" name="connsiteX326"/>
              <a:gd fmla="*/ 6158349 h 6858000" name="connsiteY326"/>
              <a:gd fmla="*/ 6833118 w 12192000" name="connsiteX327"/>
              <a:gd fmla="*/ 6166410 h 6858000" name="connsiteY327"/>
              <a:gd fmla="*/ 6872081 w 12192000" name="connsiteX328"/>
              <a:gd fmla="*/ 6186564 h 6858000" name="connsiteY328"/>
              <a:gd fmla="*/ 6885517 w 12192000" name="connsiteX329"/>
              <a:gd fmla="*/ 6162380 h 6858000" name="connsiteY329"/>
              <a:gd fmla="*/ 6878799 w 12192000" name="connsiteX330"/>
              <a:gd fmla="*/ 6158349 h 6858000" name="connsiteY330"/>
              <a:gd fmla="*/ 6868050 w 12192000" name="connsiteX331"/>
              <a:gd fmla="*/ 6177159 h 6858000" name="connsiteY331"/>
              <a:gd fmla="*/ 6461445 w 12192000" name="connsiteX332"/>
              <a:gd fmla="*/ 6155662 h 6858000" name="connsiteY332"/>
              <a:gd fmla="*/ 6426023 w 12192000" name="connsiteX333"/>
              <a:gd fmla="*/ 6176824 h 6858000" name="connsiteY333"/>
              <a:gd fmla="*/ 6429565 w 12192000" name="connsiteX334"/>
              <a:gd fmla="*/ 6183877 h 6858000" name="connsiteY334"/>
              <a:gd fmla="*/ 6464987 w 12192000" name="connsiteX335"/>
              <a:gd fmla="*/ 6162716 h 6858000" name="connsiteY335"/>
              <a:gd fmla="*/ 6461445 w 12192000" name="connsiteX336"/>
              <a:gd fmla="*/ 6155662 h 6858000" name="connsiteY336"/>
              <a:gd fmla="*/ 6452739 w 12192000" name="connsiteX337"/>
              <a:gd fmla="*/ 6122052 h 6858000" name="connsiteY337"/>
              <a:gd fmla="*/ 6458004 w 12192000" name="connsiteX338"/>
              <a:gd fmla="*/ 6127783 h 6858000" name="connsiteY338"/>
              <a:gd fmla="*/ 6651068 w 12192000" name="connsiteX339"/>
              <a:gd fmla="*/ 6258276 h 6858000" name="connsiteY339"/>
              <a:gd fmla="*/ 6844131 w 12192000" name="connsiteX340"/>
              <a:gd fmla="*/ 6127783 h 6858000" name="connsiteY340"/>
              <a:gd fmla="*/ 6849397 w 12192000" name="connsiteX341"/>
              <a:gd fmla="*/ 6122052 h 6858000" name="connsiteY341"/>
              <a:gd fmla="*/ 6854662 w 12192000" name="connsiteX342"/>
              <a:gd fmla="*/ 6124256 h 6858000" name="connsiteY342"/>
              <a:gd fmla="*/ 6893275 w 12192000" name="connsiteX343"/>
              <a:gd fmla="*/ 6134837 h 6858000" name="connsiteY343"/>
              <a:gd fmla="*/ 6900295 w 12192000" name="connsiteX344"/>
              <a:gd fmla="*/ 6145417 h 6858000" name="connsiteY344"/>
              <a:gd fmla="*/ 6651068 w 12192000" name="connsiteX345"/>
              <a:gd fmla="*/ 6318232 h 6858000" name="connsiteY345"/>
              <a:gd fmla="*/ 6401840 w 12192000" name="connsiteX346"/>
              <a:gd fmla="*/ 6148945 h 6858000" name="connsiteY346"/>
              <a:gd fmla="*/ 6408860 w 12192000" name="connsiteX347"/>
              <a:gd fmla="*/ 6134837 h 6858000" name="connsiteY347"/>
              <a:gd fmla="*/ 6447473 w 12192000" name="connsiteX348"/>
              <a:gd fmla="*/ 6124256 h 6858000" name="connsiteY348"/>
              <a:gd fmla="*/ 6452739 w 12192000" name="connsiteX349"/>
              <a:gd fmla="*/ 6122052 h 6858000" name="connsiteY349"/>
              <a:gd fmla="*/ 6605253 w 12192000" name="connsiteX350"/>
              <a:gd fmla="*/ 6116214 h 6858000" name="connsiteY350"/>
              <a:gd fmla="*/ 6615733 w 12192000" name="connsiteX351"/>
              <a:gd fmla="*/ 6116214 h 6858000" name="connsiteY351"/>
              <a:gd fmla="*/ 6619226 w 12192000" name="connsiteX352"/>
              <a:gd fmla="*/ 6123305 h 6858000" name="connsiteY352"/>
              <a:gd fmla="*/ 6626212 w 12192000" name="connsiteX353"/>
              <a:gd fmla="*/ 6226124 h 6858000" name="connsiteY353"/>
              <a:gd fmla="*/ 6622719 w 12192000" name="connsiteX354"/>
              <a:gd fmla="*/ 6236761 h 6858000" name="connsiteY354"/>
              <a:gd fmla="*/ 6615733 w 12192000" name="connsiteX355"/>
              <a:gd fmla="*/ 6236761 h 6858000" name="connsiteY355"/>
              <a:gd fmla="*/ 6507443 w 12192000" name="connsiteX356"/>
              <a:gd fmla="*/ 6172941 h 6858000" name="connsiteY356"/>
              <a:gd fmla="*/ 6503949 w 12192000" name="connsiteX357"/>
              <a:gd fmla="*/ 6169396 h 6858000" name="connsiteY357"/>
              <a:gd fmla="*/ 6503949 w 12192000" name="connsiteX358"/>
              <a:gd fmla="*/ 6165851 h 6858000" name="connsiteY358"/>
              <a:gd fmla="*/ 6510935 w 12192000" name="connsiteX359"/>
              <a:gd fmla="*/ 6162306 h 6858000" name="connsiteY359"/>
              <a:gd fmla="*/ 6605253 w 12192000" name="connsiteX360"/>
              <a:gd fmla="*/ 6116214 h 6858000" name="connsiteY360"/>
              <a:gd fmla="*/ 6689896 w 12192000" name="connsiteX361"/>
              <a:gd fmla="*/ 6112668 h 6858000" name="connsiteY361"/>
              <a:gd fmla="*/ 6700376 w 12192000" name="connsiteX362"/>
              <a:gd fmla="*/ 6112668 h 6858000" name="connsiteY362"/>
              <a:gd fmla="*/ 6791199 w 12192000" name="connsiteX363"/>
              <a:gd fmla="*/ 6158579 h 6858000" name="connsiteY363"/>
              <a:gd fmla="*/ 6798186 w 12192000" name="connsiteX364"/>
              <a:gd fmla="*/ 6165643 h 6858000" name="connsiteY364"/>
              <a:gd fmla="*/ 6794693 w 12192000" name="connsiteX365"/>
              <a:gd fmla="*/ 6172706 h 6858000" name="connsiteY365"/>
              <a:gd fmla="*/ 6686403 w 12192000" name="connsiteX366"/>
              <a:gd fmla="*/ 6236275 h 6858000" name="connsiteY366"/>
              <a:gd fmla="*/ 6679416 w 12192000" name="connsiteX367"/>
              <a:gd fmla="*/ 6236275 h 6858000" name="connsiteY367"/>
              <a:gd fmla="*/ 6675923 w 12192000" name="connsiteX368"/>
              <a:gd fmla="*/ 6225680 h 6858000" name="connsiteY368"/>
              <a:gd fmla="*/ 6686403 w 12192000" name="connsiteX369"/>
              <a:gd fmla="*/ 6123264 h 6858000" name="connsiteY369"/>
              <a:gd fmla="*/ 6689896 w 12192000" name="connsiteX370"/>
              <a:gd fmla="*/ 6112668 h 6858000" name="connsiteY370"/>
              <a:gd fmla="*/ 5812094 w 12192000" name="connsiteX371"/>
              <a:gd fmla="*/ 6073704 h 6858000" name="connsiteY371"/>
              <a:gd fmla="*/ 5853673 w 12192000" name="connsiteX372"/>
              <a:gd fmla="*/ 6073704 h 6858000" name="connsiteY372"/>
              <a:gd fmla="*/ 5853673 w 12192000" name="connsiteX373"/>
              <a:gd fmla="*/ 6116314 h 6858000" name="connsiteY373"/>
              <a:gd fmla="*/ 5805164 w 12192000" name="connsiteX374"/>
              <a:gd fmla="*/ 6123416 h 6858000" name="connsiteY374"/>
              <a:gd fmla="*/ 5787839 w 12192000" name="connsiteX375"/>
              <a:gd fmla="*/ 6098560 h 6858000" name="connsiteY375"/>
              <a:gd fmla="*/ 5812094 w 12192000" name="connsiteX376"/>
              <a:gd fmla="*/ 6073704 h 6858000" name="connsiteY376"/>
              <a:gd fmla="*/ 5496290 w 12192000" name="connsiteX377"/>
              <a:gd fmla="*/ 6003839 h 6858000" name="connsiteY377"/>
              <a:gd fmla="*/ 5537940 w 12192000" name="connsiteX378"/>
              <a:gd fmla="*/ 6060111 h 6858000" name="connsiteY378"/>
              <a:gd fmla="*/ 5496290 w 12192000" name="connsiteX379"/>
              <a:gd fmla="*/ 6123415 h 6858000" name="connsiteY379"/>
              <a:gd fmla="*/ 5454640 w 12192000" name="connsiteX380"/>
              <a:gd fmla="*/ 6060111 h 6858000" name="connsiteY380"/>
              <a:gd fmla="*/ 5496290 w 12192000" name="connsiteX381"/>
              <a:gd fmla="*/ 6003839 h 6858000" name="connsiteY381"/>
              <a:gd fmla="*/ 6640816 w 12192000" name="connsiteX382"/>
              <a:gd fmla="*/ 5999810 h 6858000" name="connsiteY382"/>
              <a:gd fmla="*/ 6661845 w 12192000" name="connsiteX383"/>
              <a:gd fmla="*/ 5999810 h 6858000" name="connsiteY383"/>
              <a:gd fmla="*/ 6661845 w 12192000" name="connsiteX384"/>
              <a:gd fmla="*/ 6010450 h 6858000" name="connsiteY384"/>
              <a:gd fmla="*/ 6693389 w 12192000" name="connsiteX385"/>
              <a:gd fmla="*/ 6049467 h 6858000" name="connsiteY385"/>
              <a:gd fmla="*/ 6651330 w 12192000" name="connsiteX386"/>
              <a:gd fmla="*/ 6088484 h 6858000" name="connsiteY386"/>
              <a:gd fmla="*/ 6612777 w 12192000" name="connsiteX387"/>
              <a:gd fmla="*/ 6049467 h 6858000" name="connsiteY387"/>
              <a:gd fmla="*/ 6640816 w 12192000" name="connsiteX388"/>
              <a:gd fmla="*/ 6010450 h 6858000" name="connsiteY388"/>
              <a:gd fmla="*/ 6640816 w 12192000" name="connsiteX389"/>
              <a:gd fmla="*/ 5999810 h 6858000" name="connsiteY389"/>
              <a:gd fmla="*/ 6651068 w 12192000" name="connsiteX390"/>
              <a:gd fmla="*/ 5989061 h 6858000" name="connsiteY390"/>
              <a:gd fmla="*/ 6591280 w 12192000" name="connsiteX391"/>
              <a:gd fmla="*/ 6049521 h 6858000" name="connsiteY391"/>
              <a:gd fmla="*/ 6651068 w 12192000" name="connsiteX392"/>
              <a:gd fmla="*/ 6109981 h 6858000" name="connsiteY392"/>
              <a:gd fmla="*/ 6710856 w 12192000" name="connsiteX393"/>
              <a:gd fmla="*/ 6049521 h 6858000" name="connsiteY393"/>
              <a:gd fmla="*/ 6651068 w 12192000" name="connsiteX394"/>
              <a:gd fmla="*/ 5989061 h 6858000" name="connsiteY394"/>
              <a:gd fmla="*/ 6651068 w 12192000" name="connsiteX395"/>
              <a:gd fmla="*/ 5982344 h 6858000" name="connsiteY395"/>
              <a:gd fmla="*/ 6717574 w 12192000" name="connsiteX396"/>
              <a:gd fmla="*/ 6049521 h 6858000" name="connsiteY396"/>
              <a:gd fmla="*/ 6651068 w 12192000" name="connsiteX397"/>
              <a:gd fmla="*/ 6116699 h 6858000" name="connsiteY397"/>
              <a:gd fmla="*/ 6584562 w 12192000" name="connsiteX398"/>
              <a:gd fmla="*/ 6049521 h 6858000" name="connsiteY398"/>
              <a:gd fmla="*/ 6651068 w 12192000" name="connsiteX399"/>
              <a:gd fmla="*/ 5982344 h 6858000" name="connsiteY399"/>
              <a:gd fmla="*/ 6826360 w 12192000" name="connsiteX400"/>
              <a:gd fmla="*/ 5979657 h 6858000" name="connsiteY400"/>
              <a:gd fmla="*/ 6829861 w 12192000" name="connsiteX401"/>
              <a:gd fmla="*/ 5986710 h 6858000" name="connsiteY401"/>
              <a:gd fmla="*/ 6829861 w 12192000" name="connsiteX402"/>
              <a:gd fmla="*/ 6110149 h 6858000" name="connsiteY402"/>
              <a:gd fmla="*/ 6826360 w 12192000" name="connsiteX403"/>
              <a:gd fmla="*/ 6117203 h 6858000" name="connsiteY403"/>
              <a:gd fmla="*/ 6819357 w 12192000" name="connsiteX404"/>
              <a:gd fmla="*/ 6117203 h 6858000" name="connsiteY404"/>
              <a:gd fmla="*/ 6731823 w 12192000" name="connsiteX405"/>
              <a:gd fmla="*/ 6057247 h 6858000" name="connsiteY405"/>
              <a:gd fmla="*/ 6728322 w 12192000" name="connsiteX406"/>
              <a:gd fmla="*/ 6050193 h 6858000" name="connsiteY406"/>
              <a:gd fmla="*/ 6731823 w 12192000" name="connsiteX407"/>
              <a:gd fmla="*/ 6039612 h 6858000" name="connsiteY407"/>
              <a:gd fmla="*/ 6815856 w 12192000" name="connsiteX408"/>
              <a:gd fmla="*/ 5983183 h 6858000" name="connsiteY408"/>
              <a:gd fmla="*/ 6826360 w 12192000" name="connsiteX409"/>
              <a:gd fmla="*/ 5979657 h 6858000" name="connsiteY409"/>
              <a:gd fmla="*/ 6475776 w 12192000" name="connsiteX410"/>
              <a:gd fmla="*/ 5979657 h 6858000" name="connsiteY410"/>
              <a:gd fmla="*/ 6482778 w 12192000" name="connsiteX411"/>
              <a:gd fmla="*/ 5983183 h 6858000" name="connsiteY411"/>
              <a:gd fmla="*/ 6570312 w 12192000" name="connsiteX412"/>
              <a:gd fmla="*/ 6039612 h 6858000" name="connsiteY412"/>
              <a:gd fmla="*/ 6573813 w 12192000" name="connsiteX413"/>
              <a:gd fmla="*/ 6050193 h 6858000" name="connsiteY413"/>
              <a:gd fmla="*/ 6570312 w 12192000" name="connsiteX414"/>
              <a:gd fmla="*/ 6057247 h 6858000" name="connsiteY414"/>
              <a:gd fmla="*/ 6482778 w 12192000" name="connsiteX415"/>
              <a:gd fmla="*/ 6117203 h 6858000" name="connsiteY415"/>
              <a:gd fmla="*/ 6475776 w 12192000" name="connsiteX416"/>
              <a:gd fmla="*/ 6117203 h 6858000" name="connsiteY416"/>
              <a:gd fmla="*/ 6468772 w 12192000" name="connsiteX417"/>
              <a:gd fmla="*/ 6113676 h 6858000" name="connsiteY417"/>
              <a:gd fmla="*/ 6468772 w 12192000" name="connsiteX418"/>
              <a:gd fmla="*/ 5986710 h 6858000" name="connsiteY418"/>
              <a:gd fmla="*/ 6475776 w 12192000" name="connsiteX419"/>
              <a:gd fmla="*/ 5979657 h 6858000" name="connsiteY419"/>
              <a:gd fmla="*/ 6072127 w 12192000" name="connsiteX420"/>
              <a:gd fmla="*/ 5968908 h 6858000" name="connsiteY420"/>
              <a:gd fmla="*/ 6072127 w 12192000" name="connsiteX421"/>
              <a:gd fmla="*/ 5975961 h 6858000" name="connsiteY421"/>
              <a:gd fmla="*/ 6113977 w 12192000" name="connsiteX422"/>
              <a:gd fmla="*/ 6138195 h 6858000" name="connsiteY422"/>
              <a:gd fmla="*/ 6134902 w 12192000" name="connsiteX423"/>
              <a:gd fmla="*/ 6159356 h 6858000" name="connsiteY423"/>
              <a:gd fmla="*/ 6145365 w 12192000" name="connsiteX424"/>
              <a:gd fmla="*/ 6159356 h 6858000" name="connsiteY424"/>
              <a:gd fmla="*/ 6141877 w 12192000" name="connsiteX425"/>
              <a:gd fmla="*/ 6166409 h 6858000" name="connsiteY425"/>
              <a:gd fmla="*/ 6113977 w 12192000" name="connsiteX426"/>
              <a:gd fmla="*/ 6187570 h 6858000" name="connsiteY426"/>
              <a:gd fmla="*/ 6079102 w 12192000" name="connsiteX427"/>
              <a:gd fmla="*/ 6184044 h 6858000" name="connsiteY427"/>
              <a:gd fmla="*/ 6075615 w 12192000" name="connsiteX428"/>
              <a:gd fmla="*/ 6187570 h 6858000" name="connsiteY428"/>
              <a:gd fmla="*/ 6072127 w 12192000" name="connsiteX429"/>
              <a:gd fmla="*/ 6191097 h 6858000" name="connsiteY429"/>
              <a:gd fmla="*/ 6072127 w 12192000" name="connsiteX430"/>
              <a:gd fmla="*/ 6212258 h 6858000" name="connsiteY430"/>
              <a:gd fmla="*/ 6079102 w 12192000" name="connsiteX431"/>
              <a:gd fmla="*/ 6219312 h 6858000" name="connsiteY431"/>
              <a:gd fmla="*/ 6124440 w 12192000" name="connsiteX432"/>
              <a:gd fmla="*/ 6222838 h 6858000" name="connsiteY432"/>
              <a:gd fmla="*/ 6127927 w 12192000" name="connsiteX433"/>
              <a:gd fmla="*/ 6222838 h 6858000" name="connsiteY433"/>
              <a:gd fmla="*/ 6183727 w 12192000" name="connsiteX434"/>
              <a:gd fmla="*/ 6169936 h 6858000" name="connsiteY434"/>
              <a:gd fmla="*/ 6215114 w 12192000" name="connsiteX435"/>
              <a:gd fmla="*/ 6039444 h 6858000" name="connsiteY435"/>
              <a:gd fmla="*/ 6229064 w 12192000" name="connsiteX436"/>
              <a:gd fmla="*/ 5997122 h 6858000" name="connsiteY436"/>
              <a:gd fmla="*/ 6232552 w 12192000" name="connsiteX437"/>
              <a:gd fmla="*/ 5975961 h 6858000" name="connsiteY437"/>
              <a:gd fmla="*/ 6232552 w 12192000" name="connsiteX438"/>
              <a:gd fmla="*/ 5968908 h 6858000" name="connsiteY438"/>
              <a:gd fmla="*/ 6225577 w 12192000" name="connsiteX439"/>
              <a:gd fmla="*/ 5968908 h 6858000" name="connsiteY439"/>
              <a:gd fmla="*/ 6197677 w 12192000" name="connsiteX440"/>
              <a:gd fmla="*/ 5968908 h 6858000" name="connsiteY440"/>
              <a:gd fmla="*/ 6190702 w 12192000" name="connsiteX441"/>
              <a:gd fmla="*/ 5972434 h 6858000" name="connsiteY441"/>
              <a:gd fmla="*/ 6152340 w 12192000" name="connsiteX442"/>
              <a:gd fmla="*/ 6117034 h 6858000" name="connsiteY442"/>
              <a:gd fmla="*/ 6148852 w 12192000" name="connsiteX443"/>
              <a:gd fmla="*/ 6117034 h 6858000" name="connsiteY443"/>
              <a:gd fmla="*/ 6113977 w 12192000" name="connsiteX444"/>
              <a:gd fmla="*/ 5972434 h 6858000" name="connsiteY444"/>
              <a:gd fmla="*/ 6107002 w 12192000" name="connsiteX445"/>
              <a:gd fmla="*/ 5968908 h 6858000" name="connsiteY445"/>
              <a:gd fmla="*/ 6079102 w 12192000" name="connsiteX446"/>
              <a:gd fmla="*/ 5968908 h 6858000" name="connsiteY446"/>
              <a:gd fmla="*/ 6072127 w 12192000" name="connsiteX447"/>
              <a:gd fmla="*/ 5968908 h 6858000" name="connsiteY447"/>
              <a:gd fmla="*/ 6040101 w 12192000" name="connsiteX448"/>
              <a:gd fmla="*/ 5964877 h 6858000" name="connsiteY448"/>
              <a:gd fmla="*/ 5987285 w 12192000" name="connsiteX449"/>
              <a:gd fmla="*/ 5985983 h 6858000" name="connsiteY449"/>
              <a:gd fmla="*/ 5987285 w 12192000" name="connsiteX450"/>
              <a:gd fmla="*/ 5975430 h 6858000" name="connsiteY450"/>
              <a:gd fmla="*/ 5980244 w 12192000" name="connsiteX451"/>
              <a:gd fmla="*/ 5968395 h 6858000" name="connsiteY451"/>
              <a:gd fmla="*/ 5952076 w 12192000" name="connsiteX452"/>
              <a:gd fmla="*/ 5968395 h 6858000" name="connsiteY452"/>
              <a:gd fmla="*/ 5945033 w 12192000" name="connsiteX453"/>
              <a:gd fmla="*/ 5975430 h 6858000" name="connsiteY453"/>
              <a:gd fmla="*/ 5945033 w 12192000" name="connsiteX454"/>
              <a:gd fmla="*/ 6151313 h 6858000" name="connsiteY454"/>
              <a:gd fmla="*/ 5952076 w 12192000" name="connsiteX455"/>
              <a:gd fmla="*/ 6158348 h 6858000" name="connsiteY455"/>
              <a:gd fmla="*/ 5980244 w 12192000" name="connsiteX456"/>
              <a:gd fmla="*/ 6158348 h 6858000" name="connsiteY456"/>
              <a:gd fmla="*/ 5987285 w 12192000" name="connsiteX457"/>
              <a:gd fmla="*/ 6151313 h 6858000" name="connsiteY457"/>
              <a:gd fmla="*/ 5987285 w 12192000" name="connsiteX458"/>
              <a:gd fmla="*/ 6028195 h 6858000" name="connsiteY458"/>
              <a:gd fmla="*/ 6040101 w 12192000" name="connsiteX459"/>
              <a:gd fmla="*/ 6007089 h 6858000" name="connsiteY459"/>
              <a:gd fmla="*/ 6047143 w 12192000" name="connsiteX460"/>
              <a:gd fmla="*/ 6000054 h 6858000" name="connsiteY460"/>
              <a:gd fmla="*/ 6047143 w 12192000" name="connsiteX461"/>
              <a:gd fmla="*/ 5971913 h 6858000" name="connsiteY461"/>
              <a:gd fmla="*/ 6043622 w 12192000" name="connsiteX462"/>
              <a:gd fmla="*/ 5968395 h 6858000" name="connsiteY462"/>
              <a:gd fmla="*/ 6040101 w 12192000" name="connsiteX463"/>
              <a:gd fmla="*/ 5964877 h 6858000" name="connsiteY463"/>
              <a:gd fmla="*/ 5833459 w 12192000" name="connsiteX464"/>
              <a:gd fmla="*/ 5960846 h 6858000" name="connsiteY464"/>
              <a:gd fmla="*/ 5763228 w 12192000" name="connsiteX465"/>
              <a:gd fmla="*/ 5967917 h 6858000" name="connsiteY465"/>
              <a:gd fmla="*/ 5756205 w 12192000" name="connsiteX466"/>
              <a:gd fmla="*/ 5974989 h 6858000" name="connsiteY466"/>
              <a:gd fmla="*/ 5756205 w 12192000" name="connsiteX467"/>
              <a:gd fmla="*/ 5999738 h 6858000" name="connsiteY467"/>
              <a:gd fmla="*/ 5759716 w 12192000" name="connsiteX468"/>
              <a:gd fmla="*/ 6006810 h 6858000" name="connsiteY468"/>
              <a:gd fmla="*/ 5763228 w 12192000" name="connsiteX469"/>
              <a:gd fmla="*/ 6006810 h 6858000" name="connsiteY469"/>
              <a:gd fmla="*/ 5829947 w 12192000" name="connsiteX470"/>
              <a:gd fmla="*/ 6003274 h 6858000" name="connsiteY470"/>
              <a:gd fmla="*/ 5854528 w 12192000" name="connsiteX471"/>
              <a:gd fmla="*/ 6028024 h 6858000" name="connsiteY471"/>
              <a:gd fmla="*/ 5854528 w 12192000" name="connsiteX472"/>
              <a:gd fmla="*/ 6038631 h 6858000" name="connsiteY472"/>
              <a:gd fmla="*/ 5805366 w 12192000" name="connsiteX473"/>
              <a:gd fmla="*/ 6042167 h 6858000" name="connsiteY473"/>
              <a:gd fmla="*/ 5742158 w 12192000" name="connsiteX474"/>
              <a:gd fmla="*/ 6102272 h 6858000" name="connsiteY474"/>
              <a:gd fmla="*/ 5798344 w 12192000" name="connsiteX475"/>
              <a:gd fmla="*/ 6162378 h 6858000" name="connsiteY475"/>
              <a:gd fmla="*/ 5861552 w 12192000" name="connsiteX476"/>
              <a:gd fmla="*/ 6148235 h 6858000" name="connsiteY476"/>
              <a:gd fmla="*/ 5889644 w 12192000" name="connsiteX477"/>
              <a:gd fmla="*/ 6162378 h 6858000" name="connsiteY477"/>
              <a:gd fmla="*/ 5896667 w 12192000" name="connsiteX478"/>
              <a:gd fmla="*/ 6158842 h 6858000" name="connsiteY478"/>
              <a:gd fmla="*/ 5896667 w 12192000" name="connsiteX479"/>
              <a:gd fmla="*/ 6155307 h 6858000" name="connsiteY479"/>
              <a:gd fmla="*/ 5896667 w 12192000" name="connsiteX480"/>
              <a:gd fmla="*/ 6028024 h 6858000" name="connsiteY480"/>
              <a:gd fmla="*/ 5833459 w 12192000" name="connsiteX481"/>
              <a:gd fmla="*/ 5960846 h 6858000" name="connsiteY481"/>
              <a:gd fmla="*/ 5497633 w 12192000" name="connsiteX482"/>
              <a:gd fmla="*/ 5960845 h 6858000" name="connsiteY482"/>
              <a:gd fmla="*/ 5411646 w 12192000" name="connsiteX483"/>
              <a:gd fmla="*/ 6061612 h 6858000" name="connsiteY483"/>
              <a:gd fmla="*/ 5497633 w 12192000" name="connsiteX484"/>
              <a:gd fmla="*/ 6162378 h 6858000" name="connsiteY484"/>
              <a:gd fmla="*/ 5583620 w 12192000" name="connsiteX485"/>
              <a:gd fmla="*/ 6061612 h 6858000" name="connsiteY485"/>
              <a:gd fmla="*/ 5497633 w 12192000" name="connsiteX486"/>
              <a:gd fmla="*/ 5960845 h 6858000" name="connsiteY486"/>
              <a:gd fmla="*/ 5243703 w 12192000" name="connsiteX487"/>
              <a:gd fmla="*/ 5936662 h 6858000" name="connsiteY487"/>
              <a:gd fmla="*/ 5275052 w 12192000" name="connsiteX488"/>
              <a:gd fmla="*/ 5936662 h 6858000" name="connsiteY488"/>
              <a:gd fmla="*/ 5292468 w 12192000" name="connsiteX489"/>
              <a:gd fmla="*/ 5936662 h 6858000" name="connsiteY489"/>
              <a:gd fmla="*/ 5337751 w 12192000" name="connsiteX490"/>
              <a:gd fmla="*/ 5975626 h 6858000" name="connsiteY490"/>
              <a:gd fmla="*/ 5288986 w 12192000" name="connsiteX491"/>
              <a:gd fmla="*/ 6014588 h 6858000" name="connsiteY491"/>
              <a:gd fmla="*/ 5243703 w 12192000" name="connsiteX492"/>
              <a:gd fmla="*/ 6014588 h 6858000" name="connsiteY492"/>
              <a:gd fmla="*/ 5243703 w 12192000" name="connsiteX493"/>
              <a:gd fmla="*/ 5936662 h 6858000" name="connsiteY493"/>
              <a:gd fmla="*/ 5660874 w 12192000" name="connsiteX494"/>
              <a:gd fmla="*/ 5923227 h 6858000" name="connsiteY494"/>
              <a:gd fmla="*/ 5629222 w 12192000" name="connsiteX495"/>
              <a:gd fmla="*/ 5930261 h 6858000" name="connsiteY495"/>
              <a:gd fmla="*/ 5625705 w 12192000" name="connsiteX496"/>
              <a:gd fmla="*/ 5937295 h 6858000" name="connsiteY496"/>
              <a:gd fmla="*/ 5625705 w 12192000" name="connsiteX497"/>
              <a:gd fmla="*/ 5968947 h 6858000" name="connsiteY497"/>
              <a:gd fmla="*/ 5608120 w 12192000" name="connsiteX498"/>
              <a:gd fmla="*/ 5968947 h 6858000" name="connsiteY498"/>
              <a:gd fmla="*/ 5601086 w 12192000" name="connsiteX499"/>
              <a:gd fmla="*/ 5975981 h 6858000" name="connsiteY499"/>
              <a:gd fmla="*/ 5601086 w 12192000" name="connsiteX500"/>
              <a:gd fmla="*/ 6000599 h 6858000" name="connsiteY500"/>
              <a:gd fmla="*/ 5608120 w 12192000" name="connsiteX501"/>
              <a:gd fmla="*/ 6007633 h 6858000" name="connsiteY501"/>
              <a:gd fmla="*/ 5625705 w 12192000" name="connsiteX502"/>
              <a:gd fmla="*/ 6007633 h 6858000" name="connsiteY502"/>
              <a:gd fmla="*/ 5625705 w 12192000" name="connsiteX503"/>
              <a:gd fmla="*/ 6092040 h 6858000" name="connsiteY503"/>
              <a:gd fmla="*/ 5681975 w 12192000" name="connsiteX504"/>
              <a:gd fmla="*/ 6162378 h 6858000" name="connsiteY504"/>
              <a:gd fmla="*/ 5713628 w 12192000" name="connsiteX505"/>
              <a:gd fmla="*/ 6158862 h 6858000" name="connsiteY505"/>
              <a:gd fmla="*/ 5720662 w 12192000" name="connsiteX506"/>
              <a:gd fmla="*/ 6151827 h 6858000" name="connsiteY506"/>
              <a:gd fmla="*/ 5720662 w 12192000" name="connsiteX507"/>
              <a:gd fmla="*/ 6127209 h 6858000" name="connsiteY507"/>
              <a:gd fmla="*/ 5713628 w 12192000" name="connsiteX508"/>
              <a:gd fmla="*/ 6120175 h 6858000" name="connsiteY508"/>
              <a:gd fmla="*/ 5689009 w 12192000" name="connsiteX509"/>
              <a:gd fmla="*/ 6120175 h 6858000" name="connsiteY509"/>
              <a:gd fmla="*/ 5667908 w 12192000" name="connsiteX510"/>
              <a:gd fmla="*/ 6085006 h 6858000" name="connsiteY510"/>
              <a:gd fmla="*/ 5667908 w 12192000" name="connsiteX511"/>
              <a:gd fmla="*/ 6007633 h 6858000" name="connsiteY511"/>
              <a:gd fmla="*/ 5713628 w 12192000" name="connsiteX512"/>
              <a:gd fmla="*/ 6007633 h 6858000" name="connsiteY512"/>
              <a:gd fmla="*/ 5720662 w 12192000" name="connsiteX513"/>
              <a:gd fmla="*/ 6000599 h 6858000" name="connsiteY513"/>
              <a:gd fmla="*/ 5720662 w 12192000" name="connsiteX514"/>
              <a:gd fmla="*/ 5975981 h 6858000" name="connsiteY514"/>
              <a:gd fmla="*/ 5713628 w 12192000" name="connsiteX515"/>
              <a:gd fmla="*/ 5968947 h 6858000" name="connsiteY515"/>
              <a:gd fmla="*/ 5667908 w 12192000" name="connsiteX516"/>
              <a:gd fmla="*/ 5968947 h 6858000" name="connsiteY516"/>
              <a:gd fmla="*/ 5667908 w 12192000" name="connsiteX517"/>
              <a:gd fmla="*/ 5930261 h 6858000" name="connsiteY517"/>
              <a:gd fmla="*/ 5664391 w 12192000" name="connsiteX518"/>
              <a:gd fmla="*/ 5923227 h 6858000" name="connsiteY518"/>
              <a:gd fmla="*/ 5660874 w 12192000" name="connsiteX519"/>
              <a:gd fmla="*/ 5923227 h 6858000" name="connsiteY519"/>
              <a:gd fmla="*/ 5285479 w 12192000" name="connsiteX520"/>
              <a:gd fmla="*/ 5895013 h 6858000" name="connsiteY520"/>
              <a:gd fmla="*/ 5205019 w 12192000" name="connsiteX521"/>
              <a:gd fmla="*/ 5898524 h 6858000" name="connsiteY521"/>
              <a:gd fmla="*/ 5198022 w 12192000" name="connsiteX522"/>
              <a:gd fmla="*/ 5905546 h 6858000" name="connsiteY522"/>
              <a:gd fmla="*/ 5198022 w 12192000" name="connsiteX523"/>
              <a:gd fmla="*/ 6151326 h 6858000" name="connsiteY523"/>
              <a:gd fmla="*/ 5205019 w 12192000" name="connsiteX524"/>
              <a:gd fmla="*/ 6158348 h 6858000" name="connsiteY524"/>
              <a:gd fmla="*/ 5236504 w 12192000" name="connsiteX525"/>
              <a:gd fmla="*/ 6158348 h 6858000" name="connsiteY525"/>
              <a:gd fmla="*/ 5243501 w 12192000" name="connsiteX526"/>
              <a:gd fmla="*/ 6151326 h 6858000" name="connsiteY526"/>
              <a:gd fmla="*/ 5243501 w 12192000" name="connsiteX527"/>
              <a:gd fmla="*/ 6053014 h 6858000" name="connsiteY527"/>
              <a:gd fmla="*/ 5292476 w 12192000" name="connsiteX528"/>
              <a:gd fmla="*/ 6056525 h 6858000" name="connsiteY528"/>
              <a:gd fmla="*/ 5337954 w 12192000" name="connsiteX529"/>
              <a:gd fmla="*/ 6154837 h 6858000" name="connsiteY529"/>
              <a:gd fmla="*/ 5344951 w 12192000" name="connsiteX530"/>
              <a:gd fmla="*/ 6158348 h 6858000" name="connsiteY530"/>
              <a:gd fmla="*/ 5376435 w 12192000" name="connsiteX531"/>
              <a:gd fmla="*/ 6158348 h 6858000" name="connsiteY531"/>
              <a:gd fmla="*/ 5383431 w 12192000" name="connsiteX532"/>
              <a:gd fmla="*/ 6154837 h 6858000" name="connsiteY532"/>
              <a:gd fmla="*/ 5383431 w 12192000" name="connsiteX533"/>
              <a:gd fmla="*/ 6147815 h 6858000" name="connsiteY533"/>
              <a:gd fmla="*/ 5337954 w 12192000" name="connsiteX534"/>
              <a:gd fmla="*/ 6042481 h 6858000" name="connsiteY534"/>
              <a:gd fmla="*/ 5383431 w 12192000" name="connsiteX535"/>
              <a:gd fmla="*/ 5975769 h 6858000" name="connsiteY535"/>
              <a:gd fmla="*/ 5292476 w 12192000" name="connsiteX536"/>
              <a:gd fmla="*/ 5895013 h 6858000" name="connsiteY536"/>
              <a:gd fmla="*/ 5285479 w 12192000" name="connsiteX537"/>
              <a:gd fmla="*/ 5895013 h 6858000" name="connsiteY537"/>
              <a:gd fmla="*/ 6840997 w 12192000" name="connsiteX538"/>
              <a:gd fmla="*/ 5864091 h 6858000" name="connsiteY538"/>
              <a:gd fmla="*/ 6847534 w 12192000" name="connsiteX539"/>
              <a:gd fmla="*/ 5869822 h 6858000" name="connsiteY539"/>
              <a:gd fmla="*/ 6910281 w 12192000" name="connsiteX540"/>
              <a:gd fmla="*/ 6109646 h 6858000" name="connsiteY540"/>
              <a:gd fmla="*/ 6899823 w 12192000" name="connsiteX541"/>
              <a:gd fmla="*/ 6113173 h 6858000" name="connsiteY541"/>
              <a:gd fmla="*/ 6861478 w 12192000" name="connsiteX542"/>
              <a:gd fmla="*/ 6102592 h 6858000" name="connsiteY542"/>
              <a:gd fmla="*/ 6854506 w 12192000" name="connsiteX543"/>
              <a:gd fmla="*/ 6092012 h 6858000" name="connsiteY543"/>
              <a:gd fmla="*/ 6809188 w 12192000" name="connsiteX544"/>
              <a:gd fmla="*/ 5912144 h 6858000" name="connsiteY544"/>
              <a:gd fmla="*/ 6809188 w 12192000" name="connsiteX545"/>
              <a:gd fmla="*/ 5898037 h 6858000" name="connsiteY545"/>
              <a:gd fmla="*/ 6837075 w 12192000" name="connsiteX546"/>
              <a:gd fmla="*/ 5866295 h 6858000" name="connsiteY546"/>
              <a:gd fmla="*/ 6840997 w 12192000" name="connsiteX547"/>
              <a:gd fmla="*/ 5864091 h 6858000" name="connsiteY547"/>
              <a:gd fmla="*/ 6460734 w 12192000" name="connsiteX548"/>
              <a:gd fmla="*/ 5864091 h 6858000" name="connsiteY548"/>
              <a:gd fmla="*/ 6464696 w 12192000" name="connsiteX549"/>
              <a:gd fmla="*/ 5866295 h 6858000" name="connsiteY549"/>
              <a:gd fmla="*/ 6496396 w 12192000" name="connsiteX550"/>
              <a:gd fmla="*/ 5898037 h 6858000" name="connsiteY550"/>
              <a:gd fmla="*/ 6492874 w 12192000" name="connsiteX551"/>
              <a:gd fmla="*/ 5912144 h 6858000" name="connsiteY551"/>
              <a:gd fmla="*/ 6447085 w 12192000" name="connsiteX552"/>
              <a:gd fmla="*/ 6092012 h 6858000" name="connsiteY552"/>
              <a:gd fmla="*/ 6440040 w 12192000" name="connsiteX553"/>
              <a:gd fmla="*/ 6102592 h 6858000" name="connsiteY553"/>
              <a:gd fmla="*/ 6401295 w 12192000" name="connsiteX554"/>
              <a:gd fmla="*/ 6113173 h 6858000" name="connsiteY554"/>
              <a:gd fmla="*/ 6390728 w 12192000" name="connsiteX555"/>
              <a:gd fmla="*/ 6109646 h 6858000" name="connsiteY555"/>
              <a:gd fmla="*/ 6454129 w 12192000" name="connsiteX556"/>
              <a:gd fmla="*/ 5869822 h 6858000" name="connsiteY556"/>
              <a:gd fmla="*/ 6460734 w 12192000" name="connsiteX557"/>
              <a:gd fmla="*/ 5864091 h 6858000" name="connsiteY557"/>
              <a:gd fmla="*/ 6679416 w 12192000" name="connsiteX558"/>
              <a:gd fmla="*/ 5858737 h 6858000" name="connsiteY558"/>
              <a:gd fmla="*/ 6686403 w 12192000" name="connsiteX559"/>
              <a:gd fmla="*/ 5858737 h 6858000" name="connsiteY559"/>
              <a:gd fmla="*/ 6794693 w 12192000" name="connsiteX560"/>
              <a:gd fmla="*/ 5922306 h 6858000" name="connsiteY560"/>
              <a:gd fmla="*/ 6798186 w 12192000" name="connsiteX561"/>
              <a:gd fmla="*/ 5929370 h 6858000" name="connsiteY561"/>
              <a:gd fmla="*/ 6791199 w 12192000" name="connsiteX562"/>
              <a:gd fmla="*/ 5936433 h 6858000" name="connsiteY562"/>
              <a:gd fmla="*/ 6700376 w 12192000" name="connsiteX563"/>
              <a:gd fmla="*/ 5982344 h 6858000" name="connsiteY563"/>
              <a:gd fmla="*/ 6689896 w 12192000" name="connsiteX564"/>
              <a:gd fmla="*/ 5982344 h 6858000" name="connsiteY564"/>
              <a:gd fmla="*/ 6682909 w 12192000" name="connsiteX565"/>
              <a:gd fmla="*/ 5971749 h 6858000" name="connsiteY565"/>
              <a:gd fmla="*/ 6675923 w 12192000" name="connsiteX566"/>
              <a:gd fmla="*/ 5869333 h 6858000" name="connsiteY566"/>
              <a:gd fmla="*/ 6679416 w 12192000" name="connsiteX567"/>
              <a:gd fmla="*/ 5858737 h 6858000" name="connsiteY567"/>
              <a:gd fmla="*/ 6615733 w 12192000" name="connsiteX568"/>
              <a:gd fmla="*/ 5858737 h 6858000" name="connsiteY568"/>
              <a:gd fmla="*/ 6622719 w 12192000" name="connsiteX569"/>
              <a:gd fmla="*/ 5858737 h 6858000" name="connsiteY569"/>
              <a:gd fmla="*/ 6626212 w 12192000" name="connsiteX570"/>
              <a:gd fmla="*/ 5869333 h 6858000" name="connsiteY570"/>
              <a:gd fmla="*/ 6615733 w 12192000" name="connsiteX571"/>
              <a:gd fmla="*/ 5975280 h 6858000" name="connsiteY571"/>
              <a:gd fmla="*/ 6612239 w 12192000" name="connsiteX572"/>
              <a:gd fmla="*/ 5982344 h 6858000" name="connsiteY572"/>
              <a:gd fmla="*/ 6601760 w 12192000" name="connsiteX573"/>
              <a:gd fmla="*/ 5982344 h 6858000" name="connsiteY573"/>
              <a:gd fmla="*/ 6510935 w 12192000" name="connsiteX574"/>
              <a:gd fmla="*/ 5936433 h 6858000" name="connsiteY574"/>
              <a:gd fmla="*/ 6503949 w 12192000" name="connsiteX575"/>
              <a:gd fmla="*/ 5929370 h 6858000" name="connsiteY575"/>
              <a:gd fmla="*/ 6507443 w 12192000" name="connsiteX576"/>
              <a:gd fmla="*/ 5922306 h 6858000" name="connsiteY576"/>
              <a:gd fmla="*/ 6615733 w 12192000" name="connsiteX577"/>
              <a:gd fmla="*/ 5858737 h 6858000" name="connsiteY577"/>
              <a:gd fmla="*/ 6534583 w 12192000" name="connsiteX578"/>
              <a:gd fmla="*/ 5823805 h 6858000" name="connsiteY578"/>
              <a:gd fmla="*/ 6541569 w 12192000" name="connsiteX579"/>
              <a:gd fmla="*/ 5831195 h 6858000" name="connsiteY579"/>
              <a:gd fmla="*/ 6538076 w 12192000" name="connsiteX580"/>
              <a:gd fmla="*/ 5834890 h 6858000" name="connsiteY580"/>
              <a:gd fmla="*/ 6531089 w 12192000" name="connsiteX581"/>
              <a:gd fmla="*/ 5838585 h 6858000" name="connsiteY581"/>
              <a:gd fmla="*/ 6527596 w 12192000" name="connsiteX582"/>
              <a:gd fmla="*/ 5831195 h 6858000" name="connsiteY582"/>
              <a:gd fmla="*/ 6524103 w 12192000" name="connsiteX583"/>
              <a:gd fmla="*/ 5831195 h 6858000" name="connsiteY583"/>
              <a:gd fmla="*/ 6534583 w 12192000" name="connsiteX584"/>
              <a:gd fmla="*/ 5823805 h 6858000" name="connsiteY584"/>
              <a:gd fmla="*/ 6531109 w 12192000" name="connsiteX585"/>
              <a:gd fmla="*/ 5816608 h 6858000" name="connsiteY585"/>
              <a:gd fmla="*/ 6513354 w 12192000" name="connsiteX586"/>
              <a:gd fmla="*/ 5827260 h 6858000" name="connsiteY586"/>
              <a:gd fmla="*/ 6516905 w 12192000" name="connsiteX587"/>
              <a:gd fmla="*/ 5830811 h 6858000" name="connsiteY587"/>
              <a:gd fmla="*/ 6534660 w 12192000" name="connsiteX588"/>
              <a:gd fmla="*/ 5862769 h 6858000" name="connsiteY588"/>
              <a:gd fmla="*/ 6541761 w 12192000" name="connsiteX589"/>
              <a:gd fmla="*/ 5859217 h 6858000" name="connsiteY589"/>
              <a:gd fmla="*/ 6534660 w 12192000" name="connsiteX590"/>
              <a:gd fmla="*/ 5845014 h 6858000" name="connsiteY590"/>
              <a:gd fmla="*/ 6541761 w 12192000" name="connsiteX591"/>
              <a:gd fmla="*/ 5841464 h 6858000" name="connsiteY591"/>
              <a:gd fmla="*/ 6555964 w 12192000" name="connsiteX592"/>
              <a:gd fmla="*/ 5852116 h 6858000" name="connsiteY592"/>
              <a:gd fmla="*/ 6563066 w 12192000" name="connsiteX593"/>
              <a:gd fmla="*/ 5848565 h 6858000" name="connsiteY593"/>
              <a:gd fmla="*/ 6548863 w 12192000" name="connsiteX594"/>
              <a:gd fmla="*/ 5834362 h 6858000" name="connsiteY594"/>
              <a:gd fmla="*/ 6548863 w 12192000" name="connsiteX595"/>
              <a:gd fmla="*/ 5830811 h 6858000" name="connsiteY595"/>
              <a:gd fmla="*/ 6531109 w 12192000" name="connsiteX596"/>
              <a:gd fmla="*/ 5816608 h 6858000" name="connsiteY596"/>
              <a:gd fmla="*/ 6752016 w 12192000" name="connsiteX597"/>
              <a:gd fmla="*/ 5810370 h 6858000" name="connsiteY597"/>
              <a:gd fmla="*/ 6755559 w 12192000" name="connsiteX598"/>
              <a:gd fmla="*/ 5834554 h 6858000" name="connsiteY598"/>
              <a:gd fmla="*/ 6748474 w 12192000" name="connsiteX599"/>
              <a:gd fmla="*/ 5851828 h 6858000" name="connsiteY599"/>
              <a:gd fmla="*/ 6755559 w 12192000" name="connsiteX600"/>
              <a:gd fmla="*/ 5858737 h 6858000" name="connsiteY600"/>
              <a:gd fmla="*/ 6762643 w 12192000" name="connsiteX601"/>
              <a:gd fmla="*/ 5841463 h 6858000" name="connsiteY601"/>
              <a:gd fmla="*/ 6787438 w 12192000" name="connsiteX602"/>
              <a:gd fmla="*/ 5827644 h 6858000" name="connsiteY602"/>
              <a:gd fmla="*/ 6780354 w 12192000" name="connsiteX603"/>
              <a:gd fmla="*/ 5824189 h 6858000" name="connsiteY603"/>
              <a:gd fmla="*/ 6762643 w 12192000" name="connsiteX604"/>
              <a:gd fmla="*/ 5831099 h 6858000" name="connsiteY604"/>
              <a:gd fmla="*/ 6759101 w 12192000" name="connsiteX605"/>
              <a:gd fmla="*/ 5813824 h 6858000" name="connsiteY605"/>
              <a:gd fmla="*/ 6752016 w 12192000" name="connsiteX606"/>
              <a:gd fmla="*/ 5810370 h 6858000" name="connsiteY606"/>
              <a:gd fmla="*/ 6717036 w 12192000" name="connsiteX607"/>
              <a:gd fmla="*/ 5806340 h 6858000" name="connsiteY607"/>
              <a:gd fmla="*/ 6727516 w 12192000" name="connsiteX608"/>
              <a:gd fmla="*/ 5809699 h 6858000" name="connsiteY608"/>
              <a:gd fmla="*/ 6731009 w 12192000" name="connsiteX609"/>
              <a:gd fmla="*/ 5813058 h 6858000" name="connsiteY609"/>
              <a:gd fmla="*/ 6724022 w 12192000" name="connsiteX610"/>
              <a:gd fmla="*/ 5819775 h 6858000" name="connsiteY610"/>
              <a:gd fmla="*/ 6713542 w 12192000" name="connsiteX611"/>
              <a:gd fmla="*/ 5816416 h 6858000" name="connsiteY611"/>
              <a:gd fmla="*/ 6713542 w 12192000" name="connsiteX612"/>
              <a:gd fmla="*/ 5813058 h 6858000" name="connsiteY612"/>
              <a:gd fmla="*/ 6717036 w 12192000" name="connsiteX613"/>
              <a:gd fmla="*/ 5806340 h 6858000" name="connsiteY613"/>
              <a:gd fmla="*/ 6583891 w 12192000" name="connsiteX614"/>
              <a:gd fmla="*/ 5805835 h 6858000" name="connsiteY614"/>
              <a:gd fmla="*/ 6597998 w 12192000" name="connsiteX615"/>
              <a:gd fmla="*/ 5816416 h 6858000" name="connsiteY615"/>
              <a:gd fmla="*/ 6583891 w 12192000" name="connsiteX616"/>
              <a:gd fmla="*/ 5830523 h 6858000" name="connsiteY616"/>
              <a:gd fmla="*/ 6569783 w 12192000" name="connsiteX617"/>
              <a:gd fmla="*/ 5819943 h 6858000" name="connsiteY617"/>
              <a:gd fmla="*/ 6569783 w 12192000" name="connsiteX618"/>
              <a:gd fmla="*/ 5816416 h 6858000" name="connsiteY618"/>
              <a:gd fmla="*/ 6583891 w 12192000" name="connsiteX619"/>
              <a:gd fmla="*/ 5805835 h 6858000" name="connsiteY619"/>
              <a:gd fmla="*/ 6671893 w 12192000" name="connsiteX620"/>
              <a:gd fmla="*/ 5799621 h 6858000" name="connsiteY620"/>
              <a:gd fmla="*/ 6675251 w 12192000" name="connsiteX621"/>
              <a:gd fmla="*/ 5810101 h 6858000" name="connsiteY621"/>
              <a:gd fmla="*/ 6678610 w 12192000" name="connsiteX622"/>
              <a:gd fmla="*/ 5817088 h 6858000" name="connsiteY622"/>
              <a:gd fmla="*/ 6665174 w 12192000" name="connsiteX623"/>
              <a:gd fmla="*/ 5817088 h 6858000" name="connsiteY623"/>
              <a:gd fmla="*/ 6668534 w 12192000" name="connsiteX624"/>
              <a:gd fmla="*/ 5810101 h 6858000" name="connsiteY624"/>
              <a:gd fmla="*/ 6671893 w 12192000" name="connsiteX625"/>
              <a:gd fmla="*/ 5799621 h 6858000" name="connsiteY625"/>
              <a:gd fmla="*/ 6580420 w 12192000" name="connsiteX626"/>
              <a:gd fmla="*/ 5799105 h 6858000" name="connsiteY626"/>
              <a:gd fmla="*/ 6563065 w 12192000" name="connsiteX627"/>
              <a:gd fmla="*/ 5816675 h 6858000" name="connsiteY627"/>
              <a:gd fmla="*/ 6563065 w 12192000" name="connsiteX628"/>
              <a:gd fmla="*/ 5820188 h 6858000" name="connsiteY628"/>
              <a:gd fmla="*/ 6583891 w 12192000" name="connsiteX629"/>
              <a:gd fmla="*/ 5837758 h 6858000" name="connsiteY629"/>
              <a:gd fmla="*/ 6604715 w 12192000" name="connsiteX630"/>
              <a:gd fmla="*/ 5816675 h 6858000" name="connsiteY630"/>
              <a:gd fmla="*/ 6580420 w 12192000" name="connsiteX631"/>
              <a:gd fmla="*/ 5799105 h 6858000" name="connsiteY631"/>
              <a:gd fmla="*/ 6710733 w 12192000" name="connsiteX632"/>
              <a:gd fmla="*/ 5795591 h 6858000" name="connsiteY632"/>
              <a:gd fmla="*/ 6707191 w 12192000" name="connsiteX633"/>
              <a:gd fmla="*/ 5813345 h 6858000" name="connsiteY633"/>
              <a:gd fmla="*/ 6700107 w 12192000" name="connsiteX634"/>
              <a:gd fmla="*/ 5834650 h 6858000" name="connsiteY634"/>
              <a:gd fmla="*/ 6710733 w 12192000" name="connsiteX635"/>
              <a:gd fmla="*/ 5838201 h 6858000" name="connsiteY635"/>
              <a:gd fmla="*/ 6714275 w 12192000" name="connsiteX636"/>
              <a:gd fmla="*/ 5823998 h 6858000" name="connsiteY636"/>
              <a:gd fmla="*/ 6721360 w 12192000" name="connsiteX637"/>
              <a:gd fmla="*/ 5823998 h 6858000" name="connsiteY637"/>
              <a:gd fmla="*/ 6724902 w 12192000" name="connsiteX638"/>
              <a:gd fmla="*/ 5841752 h 6858000" name="connsiteY638"/>
              <a:gd fmla="*/ 6731986 w 12192000" name="connsiteX639"/>
              <a:gd fmla="*/ 5845303 h 6858000" name="connsiteY639"/>
              <a:gd fmla="*/ 6728443 w 12192000" name="connsiteX640"/>
              <a:gd fmla="*/ 5827549 h 6858000" name="connsiteY640"/>
              <a:gd fmla="*/ 6739070 w 12192000" name="connsiteX641"/>
              <a:gd fmla="*/ 5813345 h 6858000" name="connsiteY641"/>
              <a:gd fmla="*/ 6731986 w 12192000" name="connsiteX642"/>
              <a:gd fmla="*/ 5802693 h 6858000" name="connsiteY642"/>
              <a:gd fmla="*/ 6710733 w 12192000" name="connsiteX643"/>
              <a:gd fmla="*/ 5795591 h 6858000" name="connsiteY643"/>
              <a:gd fmla="*/ 6668106 w 12192000" name="connsiteX644"/>
              <a:gd fmla="*/ 5788873 h 6858000" name="connsiteY644"/>
              <a:gd fmla="*/ 6661022 w 12192000" name="connsiteX645"/>
              <a:gd fmla="*/ 5809957 h 6858000" name="connsiteY645"/>
              <a:gd fmla="*/ 6650396 w 12192000" name="connsiteX646"/>
              <a:gd fmla="*/ 5831040 h 6858000" name="connsiteY646"/>
              <a:gd fmla="*/ 6657481 w 12192000" name="connsiteX647"/>
              <a:gd fmla="*/ 5831040 h 6858000" name="connsiteY647"/>
              <a:gd fmla="*/ 6661022 w 12192000" name="connsiteX648"/>
              <a:gd fmla="*/ 5824012 h 6858000" name="connsiteY648"/>
              <a:gd fmla="*/ 6678733 w 12192000" name="connsiteX649"/>
              <a:gd fmla="*/ 5824012 h 6858000" name="connsiteY649"/>
              <a:gd fmla="*/ 6682275 w 12192000" name="connsiteX650"/>
              <a:gd fmla="*/ 5831040 h 6858000" name="connsiteY650"/>
              <a:gd fmla="*/ 6689359 w 12192000" name="connsiteX651"/>
              <a:gd fmla="*/ 5834554 h 6858000" name="connsiteY651"/>
              <a:gd fmla="*/ 6682275 w 12192000" name="connsiteX652"/>
              <a:gd fmla="*/ 5809957 h 6858000" name="connsiteY652"/>
              <a:gd fmla="*/ 6678733 w 12192000" name="connsiteX653"/>
              <a:gd fmla="*/ 5788873 h 6858000" name="connsiteY653"/>
              <a:gd fmla="*/ 6668106 w 12192000" name="connsiteX654"/>
              <a:gd fmla="*/ 5788873 h 6858000" name="connsiteY654"/>
              <a:gd fmla="*/ 6647709 w 12192000" name="connsiteX655"/>
              <a:gd fmla="*/ 5788873 h 6858000" name="connsiteY655"/>
              <a:gd fmla="*/ 6608746 w 12192000" name="connsiteX656"/>
              <a:gd fmla="*/ 5792344 h 6858000" name="connsiteY656"/>
              <a:gd fmla="*/ 6608746 w 12192000" name="connsiteX657"/>
              <a:gd fmla="*/ 5799285 h 6858000" name="connsiteY657"/>
              <a:gd fmla="*/ 6622914 w 12192000" name="connsiteX658"/>
              <a:gd fmla="*/ 5795815 h 6858000" name="connsiteY658"/>
              <a:gd fmla="*/ 6626456 w 12192000" name="connsiteX659"/>
              <a:gd fmla="*/ 5830523 h 6858000" name="connsiteY659"/>
              <a:gd fmla="*/ 6637082 w 12192000" name="connsiteX660"/>
              <a:gd fmla="*/ 5830523 h 6858000" name="connsiteY660"/>
              <a:gd fmla="*/ 6633540 w 12192000" name="connsiteX661"/>
              <a:gd fmla="*/ 5795815 h 6858000" name="connsiteY661"/>
              <a:gd fmla="*/ 6647709 w 12192000" name="connsiteX662"/>
              <a:gd fmla="*/ 5795815 h 6858000" name="connsiteY662"/>
              <a:gd fmla="*/ 6647709 w 12192000" name="connsiteX663"/>
              <a:gd fmla="*/ 5788873 h 6858000" name="connsiteY663"/>
              <a:gd fmla="*/ 6198068 w 12192000" name="connsiteX664"/>
              <a:gd fmla="*/ 5788872 h 6858000" name="connsiteY664"/>
              <a:gd fmla="*/ 6223148 w 12192000" name="connsiteX665"/>
              <a:gd fmla="*/ 5823804 h 6858000" name="connsiteY665"/>
              <a:gd fmla="*/ 6169406 w 12192000" name="connsiteX666"/>
              <a:gd fmla="*/ 5823804 h 6858000" name="connsiteY666"/>
              <a:gd fmla="*/ 6198068 w 12192000" name="connsiteX667"/>
              <a:gd fmla="*/ 5788872 h 6858000" name="connsiteY667"/>
              <a:gd fmla="*/ 6650396 w 12192000" name="connsiteX668"/>
              <a:gd fmla="*/ 5782156 h 6858000" name="connsiteY668"/>
              <a:gd fmla="*/ 6815350 w 12192000" name="connsiteX669"/>
              <a:gd fmla="*/ 5838047 h 6858000" name="connsiteY669"/>
              <a:gd fmla="*/ 6818860 w 12192000" name="connsiteX670"/>
              <a:gd fmla="*/ 5852020 h 6858000" name="connsiteY670"/>
              <a:gd fmla="*/ 6790783 w 12192000" name="connsiteX671"/>
              <a:gd fmla="*/ 5883460 h 6858000" name="connsiteY671"/>
              <a:gd fmla="*/ 6776744 w 12192000" name="connsiteX672"/>
              <a:gd fmla="*/ 5883460 h 6858000" name="connsiteY672"/>
              <a:gd fmla="*/ 6650396 w 12192000" name="connsiteX673"/>
              <a:gd fmla="*/ 5838047 h 6858000" name="connsiteY673"/>
              <a:gd fmla="*/ 6524048 w 12192000" name="connsiteX674"/>
              <a:gd fmla="*/ 5883460 h 6858000" name="connsiteY674"/>
              <a:gd fmla="*/ 6510010 w 12192000" name="connsiteX675"/>
              <a:gd fmla="*/ 5883460 h 6858000" name="connsiteY675"/>
              <a:gd fmla="*/ 6481932 w 12192000" name="connsiteX676"/>
              <a:gd fmla="*/ 5852020 h 6858000" name="connsiteY676"/>
              <a:gd fmla="*/ 6485442 w 12192000" name="connsiteX677"/>
              <a:gd fmla="*/ 5838047 h 6858000" name="connsiteY677"/>
              <a:gd fmla="*/ 6650396 w 12192000" name="connsiteX678"/>
              <a:gd fmla="*/ 5782156 h 6858000" name="connsiteY678"/>
              <a:gd fmla="*/ 6198292 w 12192000" name="connsiteX679"/>
              <a:gd fmla="*/ 5782155 h 6858000" name="connsiteY679"/>
              <a:gd fmla="*/ 6160001 w 12192000" name="connsiteX680"/>
              <a:gd fmla="*/ 5831195 h 6858000" name="connsiteY680"/>
              <a:gd fmla="*/ 6201773 w 12192000" name="connsiteX681"/>
              <a:gd fmla="*/ 5880234 h 6858000" name="connsiteY681"/>
              <a:gd fmla="*/ 6229621 w 12192000" name="connsiteX682"/>
              <a:gd fmla="*/ 5873228 h 6858000" name="connsiteY682"/>
              <a:gd fmla="*/ 6229621 w 12192000" name="connsiteX683"/>
              <a:gd fmla="*/ 5862720 h 6858000" name="connsiteY683"/>
              <a:gd fmla="*/ 6201773 w 12192000" name="connsiteX684"/>
              <a:gd fmla="*/ 5869725 h 6858000" name="connsiteY684"/>
              <a:gd fmla="*/ 6170443 w 12192000" name="connsiteX685"/>
              <a:gd fmla="*/ 5834698 h 6858000" name="connsiteY685"/>
              <a:gd fmla="*/ 6236583 w 12192000" name="connsiteX686"/>
              <a:gd fmla="*/ 5834698 h 6858000" name="connsiteY686"/>
              <a:gd fmla="*/ 6236583 w 12192000" name="connsiteX687"/>
              <a:gd fmla="*/ 5827692 h 6858000" name="connsiteY687"/>
              <a:gd fmla="*/ 6198292 w 12192000" name="connsiteX688"/>
              <a:gd fmla="*/ 5782155 h 6858000" name="connsiteY688"/>
              <a:gd fmla="*/ 5949064 w 12192000" name="connsiteX689"/>
              <a:gd fmla="*/ 5745879 h 6858000" name="connsiteY689"/>
              <a:gd fmla="*/ 5949064 w 12192000" name="connsiteX690"/>
              <a:gd fmla="*/ 5756627 h 6858000" name="connsiteY690"/>
              <a:gd fmla="*/ 5988028 w 12192000" name="connsiteX691"/>
              <a:gd fmla="*/ 5756627 h 6858000" name="connsiteY691"/>
              <a:gd fmla="*/ 5988028 w 12192000" name="connsiteX692"/>
              <a:gd fmla="*/ 5876203 h 6858000" name="connsiteY692"/>
              <a:gd fmla="*/ 6001464 w 12192000" name="connsiteX693"/>
              <a:gd fmla="*/ 5876203 h 6858000" name="connsiteY693"/>
              <a:gd fmla="*/ 6001464 w 12192000" name="connsiteX694"/>
              <a:gd fmla="*/ 5756627 h 6858000" name="connsiteY694"/>
              <a:gd fmla="*/ 6040426 w 12192000" name="connsiteX695"/>
              <a:gd fmla="*/ 5756627 h 6858000" name="connsiteY695"/>
              <a:gd fmla="*/ 6040426 w 12192000" name="connsiteX696"/>
              <a:gd fmla="*/ 5745879 h 6858000" name="connsiteY696"/>
              <a:gd fmla="*/ 6061922 w 12192000" name="connsiteX697"/>
              <a:gd fmla="*/ 5735130 h 6858000" name="connsiteY697"/>
              <a:gd fmla="*/ 6061922 w 12192000" name="connsiteX698"/>
              <a:gd fmla="*/ 5876203 h 6858000" name="connsiteY698"/>
              <a:gd fmla="*/ 6072287 w 12192000" name="connsiteX699"/>
              <a:gd fmla="*/ 5876203 h 6858000" name="connsiteY699"/>
              <a:gd fmla="*/ 6072287 w 12192000" name="connsiteX700"/>
              <a:gd fmla="*/ 5826827 h 6858000" name="connsiteY700"/>
              <a:gd fmla="*/ 6099926 w 12192000" name="connsiteX701"/>
              <a:gd fmla="*/ 5788033 h 6858000" name="connsiteY701"/>
              <a:gd fmla="*/ 6120655 w 12192000" name="connsiteX702"/>
              <a:gd fmla="*/ 5819774 h 6858000" name="connsiteY702"/>
              <a:gd fmla="*/ 6120655 w 12192000" name="connsiteX703"/>
              <a:gd fmla="*/ 5876203 h 6858000" name="connsiteY703"/>
              <a:gd fmla="*/ 6134474 w 12192000" name="connsiteX704"/>
              <a:gd fmla="*/ 5876203 h 6858000" name="connsiteY704"/>
              <a:gd fmla="*/ 6134474 w 12192000" name="connsiteX705"/>
              <a:gd fmla="*/ 5819774 h 6858000" name="connsiteY705"/>
              <a:gd fmla="*/ 6103380 w 12192000" name="connsiteX706"/>
              <a:gd fmla="*/ 5780979 h 6858000" name="connsiteY706"/>
              <a:gd fmla="*/ 6072287 w 12192000" name="connsiteX707"/>
              <a:gd fmla="*/ 5798613 h 6858000" name="connsiteY707"/>
              <a:gd fmla="*/ 6072287 w 12192000" name="connsiteX708"/>
              <a:gd fmla="*/ 5735130 h 6858000" name="connsiteY708"/>
              <a:gd fmla="*/ 6061922 w 12192000" name="connsiteX709"/>
              <a:gd fmla="*/ 5735130 h 6858000" name="connsiteY709"/>
              <a:gd fmla="*/ 6640551 w 12192000" name="connsiteX710"/>
              <a:gd fmla="*/ 5710947 h 6858000" name="connsiteY710"/>
              <a:gd fmla="*/ 6626527 w 12192000" name="connsiteX711"/>
              <a:gd fmla="*/ 5763810 h 6858000" name="connsiteY711"/>
              <a:gd fmla="*/ 6601987 w 12192000" name="connsiteX712"/>
              <a:gd fmla="*/ 5767334 h 6858000" name="connsiteY712"/>
              <a:gd fmla="*/ 6577446 w 12192000" name="connsiteX713"/>
              <a:gd fmla="*/ 5721520 h 6858000" name="connsiteY713"/>
              <a:gd fmla="*/ 6573940 w 12192000" name="connsiteX714"/>
              <a:gd fmla="*/ 5721520 h 6858000" name="connsiteY714"/>
              <a:gd fmla="*/ 6552905 w 12192000" name="connsiteX715"/>
              <a:gd fmla="*/ 5725044 h 6858000" name="connsiteY715"/>
              <a:gd fmla="*/ 6552905 w 12192000" name="connsiteX716"/>
              <a:gd fmla="*/ 5728568 h 6858000" name="connsiteY716"/>
              <a:gd fmla="*/ 6549399 w 12192000" name="connsiteX717"/>
              <a:gd fmla="*/ 5753237 h 6858000" name="connsiteY717"/>
              <a:gd fmla="*/ 6552905 w 12192000" name="connsiteX718"/>
              <a:gd fmla="*/ 5781431 h 6858000" name="connsiteY718"/>
              <a:gd fmla="*/ 6531870 w 12192000" name="connsiteX719"/>
              <a:gd fmla="*/ 5788479 h 6858000" name="connsiteY719"/>
              <a:gd fmla="*/ 6493306 w 12192000" name="connsiteX720"/>
              <a:gd fmla="*/ 5753237 h 6858000" name="connsiteY720"/>
              <a:gd fmla="*/ 6472271 w 12192000" name="connsiteX721"/>
              <a:gd fmla="*/ 5763810 h 6858000" name="connsiteY721"/>
              <a:gd fmla="*/ 6486295 w 12192000" name="connsiteX722"/>
              <a:gd fmla="*/ 5816672 h 6858000" name="connsiteY722"/>
              <a:gd fmla="*/ 6468766 w 12192000" name="connsiteX723"/>
              <a:gd fmla="*/ 5827245 h 6858000" name="connsiteY723"/>
              <a:gd fmla="*/ 6423190 w 12192000" name="connsiteX724"/>
              <a:gd fmla="*/ 5802576 h 6858000" name="connsiteY724"/>
              <a:gd fmla="*/ 6405661 w 12192000" name="connsiteX725"/>
              <a:gd fmla="*/ 5816672 h 6858000" name="connsiteY725"/>
              <a:gd fmla="*/ 6405661 w 12192000" name="connsiteX726"/>
              <a:gd fmla="*/ 5820196 h 6858000" name="connsiteY726"/>
              <a:gd fmla="*/ 6433707 w 12192000" name="connsiteX727"/>
              <a:gd fmla="*/ 5866011 h 6858000" name="connsiteY727"/>
              <a:gd fmla="*/ 6419684 w 12192000" name="connsiteX728"/>
              <a:gd fmla="*/ 5883632 h 6858000" name="connsiteY728"/>
              <a:gd fmla="*/ 6367097 w 12192000" name="connsiteX729"/>
              <a:gd fmla="*/ 5869535 h 6858000" name="connsiteY729"/>
              <a:gd fmla="*/ 6356580 w 12192000" name="connsiteX730"/>
              <a:gd fmla="*/ 5890680 h 6858000" name="connsiteY730"/>
              <a:gd fmla="*/ 6391638 w 12192000" name="connsiteX731"/>
              <a:gd fmla="*/ 5929447 h 6858000" name="connsiteY731"/>
              <a:gd fmla="*/ 6384626 w 12192000" name="connsiteX732"/>
              <a:gd fmla="*/ 5950591 h 6858000" name="connsiteY732"/>
              <a:gd fmla="*/ 6332039 w 12192000" name="connsiteX733"/>
              <a:gd fmla="*/ 5950591 h 6858000" name="connsiteY733"/>
              <a:gd fmla="*/ 6325027 w 12192000" name="connsiteX734"/>
              <a:gd fmla="*/ 5971736 h 6858000" name="connsiteY734"/>
              <a:gd fmla="*/ 6370602 w 12192000" name="connsiteX735"/>
              <a:gd fmla="*/ 5999930 h 6858000" name="connsiteY735"/>
              <a:gd fmla="*/ 6367097 w 12192000" name="connsiteX736"/>
              <a:gd fmla="*/ 6021074 h 6858000" name="connsiteY736"/>
              <a:gd fmla="*/ 6318016 w 12192000" name="connsiteX737"/>
              <a:gd fmla="*/ 6035172 h 6858000" name="connsiteY737"/>
              <a:gd fmla="*/ 6314510 w 12192000" name="connsiteX738"/>
              <a:gd fmla="*/ 6035172 h 6858000" name="connsiteY738"/>
              <a:gd fmla="*/ 6314510 w 12192000" name="connsiteX739"/>
              <a:gd fmla="*/ 6049268 h 6858000" name="connsiteY739"/>
              <a:gd fmla="*/ 6314510 w 12192000" name="connsiteX740"/>
              <a:gd fmla="*/ 6059841 h 6858000" name="connsiteY740"/>
              <a:gd fmla="*/ 6318016 w 12192000" name="connsiteX741"/>
              <a:gd fmla="*/ 6059841 h 6858000" name="connsiteY741"/>
              <a:gd fmla="*/ 6367097 w 12192000" name="connsiteX742"/>
              <a:gd fmla="*/ 6073938 h 6858000" name="connsiteY742"/>
              <a:gd fmla="*/ 6370602 w 12192000" name="connsiteX743"/>
              <a:gd fmla="*/ 6095083 h 6858000" name="connsiteY743"/>
              <a:gd fmla="*/ 6325027 w 12192000" name="connsiteX744"/>
              <a:gd fmla="*/ 6123276 h 6858000" name="connsiteY744"/>
              <a:gd fmla="*/ 6325027 w 12192000" name="connsiteX745"/>
              <a:gd fmla="*/ 6126800 h 6858000" name="connsiteY745"/>
              <a:gd fmla="*/ 6332039 w 12192000" name="connsiteX746"/>
              <a:gd fmla="*/ 6147945 h 6858000" name="connsiteY746"/>
              <a:gd fmla="*/ 6384626 w 12192000" name="connsiteX747"/>
              <a:gd fmla="*/ 6147945 h 6858000" name="connsiteY747"/>
              <a:gd fmla="*/ 6395143 w 12192000" name="connsiteX748"/>
              <a:gd fmla="*/ 6169091 h 6858000" name="connsiteY748"/>
              <a:gd fmla="*/ 6356580 w 12192000" name="connsiteX749"/>
              <a:gd fmla="*/ 6204332 h 6858000" name="connsiteY749"/>
              <a:gd fmla="*/ 6356580 w 12192000" name="connsiteX750"/>
              <a:gd fmla="*/ 6207856 h 6858000" name="connsiteY750"/>
              <a:gd fmla="*/ 6367097 w 12192000" name="connsiteX751"/>
              <a:gd fmla="*/ 6225477 h 6858000" name="connsiteY751"/>
              <a:gd fmla="*/ 6419684 w 12192000" name="connsiteX752"/>
              <a:gd fmla="*/ 6211380 h 6858000" name="connsiteY752"/>
              <a:gd fmla="*/ 6433707 w 12192000" name="connsiteX753"/>
              <a:gd fmla="*/ 6232526 h 6858000" name="connsiteY753"/>
              <a:gd fmla="*/ 6405661 w 12192000" name="connsiteX754"/>
              <a:gd fmla="*/ 6278340 h 6858000" name="connsiteY754"/>
              <a:gd fmla="*/ 6423190 w 12192000" name="connsiteX755"/>
              <a:gd fmla="*/ 6292436 h 6858000" name="connsiteY755"/>
              <a:gd fmla="*/ 6468766 w 12192000" name="connsiteX756"/>
              <a:gd fmla="*/ 6267768 h 6858000" name="connsiteY756"/>
              <a:gd fmla="*/ 6486295 w 12192000" name="connsiteX757"/>
              <a:gd fmla="*/ 6281864 h 6858000" name="connsiteY757"/>
              <a:gd fmla="*/ 6475777 w 12192000" name="connsiteX758"/>
              <a:gd fmla="*/ 6331202 h 6858000" name="connsiteY758"/>
              <a:gd fmla="*/ 6475777 w 12192000" name="connsiteX759"/>
              <a:gd fmla="*/ 6334727 h 6858000" name="connsiteY759"/>
              <a:gd fmla="*/ 6493306 w 12192000" name="connsiteX760"/>
              <a:gd fmla="*/ 6345299 h 6858000" name="connsiteY760"/>
              <a:gd fmla="*/ 6496812 w 12192000" name="connsiteX761"/>
              <a:gd fmla="*/ 6345299 h 6858000" name="connsiteY761"/>
              <a:gd fmla="*/ 6531870 w 12192000" name="connsiteX762"/>
              <a:gd fmla="*/ 6306533 h 6858000" name="connsiteY762"/>
              <a:gd fmla="*/ 6552905 w 12192000" name="connsiteX763"/>
              <a:gd fmla="*/ 6317106 h 6858000" name="connsiteY763"/>
              <a:gd fmla="*/ 6549399 w 12192000" name="connsiteX764"/>
              <a:gd fmla="*/ 6341775 h 6858000" name="connsiteY764"/>
              <a:gd fmla="*/ 6552905 w 12192000" name="connsiteX765"/>
              <a:gd fmla="*/ 6369969 h 6858000" name="connsiteY765"/>
              <a:gd fmla="*/ 6573940 w 12192000" name="connsiteX766"/>
              <a:gd fmla="*/ 6377017 h 6858000" name="connsiteY766"/>
              <a:gd fmla="*/ 6577446 w 12192000" name="connsiteX767"/>
              <a:gd fmla="*/ 6377017 h 6858000" name="connsiteY767"/>
              <a:gd fmla="*/ 6601987 w 12192000" name="connsiteX768"/>
              <a:gd fmla="*/ 6331202 h 6858000" name="connsiteY768"/>
              <a:gd fmla="*/ 6626527 w 12192000" name="connsiteX769"/>
              <a:gd fmla="*/ 6331202 h 6858000" name="connsiteY769"/>
              <a:gd fmla="*/ 6640551 w 12192000" name="connsiteX770"/>
              <a:gd fmla="*/ 6384065 h 6858000" name="connsiteY770"/>
              <a:gd fmla="*/ 6661585 w 12192000" name="connsiteX771"/>
              <a:gd fmla="*/ 6384065 h 6858000" name="connsiteY771"/>
              <a:gd fmla="*/ 6665092 w 12192000" name="connsiteX772"/>
              <a:gd fmla="*/ 6384065 h 6858000" name="connsiteY772"/>
              <a:gd fmla="*/ 6679114 w 12192000" name="connsiteX773"/>
              <a:gd fmla="*/ 6331202 h 6858000" name="connsiteY773"/>
              <a:gd fmla="*/ 6700150 w 12192000" name="connsiteX774"/>
              <a:gd fmla="*/ 6331202 h 6858000" name="connsiteY774"/>
              <a:gd fmla="*/ 6724690 w 12192000" name="connsiteX775"/>
              <a:gd fmla="*/ 6377017 h 6858000" name="connsiteY775"/>
              <a:gd fmla="*/ 6728196 w 12192000" name="connsiteX776"/>
              <a:gd fmla="*/ 6377017 h 6858000" name="connsiteY776"/>
              <a:gd fmla="*/ 6749231 w 12192000" name="connsiteX777"/>
              <a:gd fmla="*/ 6369969 h 6858000" name="connsiteY777"/>
              <a:gd fmla="*/ 6752736 w 12192000" name="connsiteX778"/>
              <a:gd fmla="*/ 6341775 h 6858000" name="connsiteY778"/>
              <a:gd fmla="*/ 6749231 w 12192000" name="connsiteX779"/>
              <a:gd fmla="*/ 6317106 h 6858000" name="connsiteY779"/>
              <a:gd fmla="*/ 6770266 w 12192000" name="connsiteX780"/>
              <a:gd fmla="*/ 6306533 h 6858000" name="connsiteY780"/>
              <a:gd fmla="*/ 6808830 w 12192000" name="connsiteX781"/>
              <a:gd fmla="*/ 6345299 h 6858000" name="connsiteY781"/>
              <a:gd fmla="*/ 6826358 w 12192000" name="connsiteX782"/>
              <a:gd fmla="*/ 6334727 h 6858000" name="connsiteY782"/>
              <a:gd fmla="*/ 6829865 w 12192000" name="connsiteX783"/>
              <a:gd fmla="*/ 6334727 h 6858000" name="connsiteY783"/>
              <a:gd fmla="*/ 6829865 w 12192000" name="connsiteX784"/>
              <a:gd fmla="*/ 6331202 h 6858000" name="connsiteY784"/>
              <a:gd fmla="*/ 6815841 w 12192000" name="connsiteX785"/>
              <a:gd fmla="*/ 6281864 h 6858000" name="connsiteY785"/>
              <a:gd fmla="*/ 6833370 w 12192000" name="connsiteX786"/>
              <a:gd fmla="*/ 6267768 h 6858000" name="connsiteY786"/>
              <a:gd fmla="*/ 6878946 w 12192000" name="connsiteX787"/>
              <a:gd fmla="*/ 6292436 h 6858000" name="connsiteY787"/>
              <a:gd fmla="*/ 6896475 w 12192000" name="connsiteX788"/>
              <a:gd fmla="*/ 6278340 h 6858000" name="connsiteY788"/>
              <a:gd fmla="*/ 6896475 w 12192000" name="connsiteX789"/>
              <a:gd fmla="*/ 6274816 h 6858000" name="connsiteY789"/>
              <a:gd fmla="*/ 6868429 w 12192000" name="connsiteX790"/>
              <a:gd fmla="*/ 6229001 h 6858000" name="connsiteY790"/>
              <a:gd fmla="*/ 6882452 w 12192000" name="connsiteX791"/>
              <a:gd fmla="*/ 6211380 h 6858000" name="connsiteY791"/>
              <a:gd fmla="*/ 6935039 w 12192000" name="connsiteX792"/>
              <a:gd fmla="*/ 6225477 h 6858000" name="connsiteY792"/>
              <a:gd fmla="*/ 6945557 w 12192000" name="connsiteX793"/>
              <a:gd fmla="*/ 6207856 h 6858000" name="connsiteY793"/>
              <a:gd fmla="*/ 6945557 w 12192000" name="connsiteX794"/>
              <a:gd fmla="*/ 6204332 h 6858000" name="connsiteY794"/>
              <a:gd fmla="*/ 6910499 w 12192000" name="connsiteX795"/>
              <a:gd fmla="*/ 6165566 h 6858000" name="connsiteY795"/>
              <a:gd fmla="*/ 6917510 w 12192000" name="connsiteX796"/>
              <a:gd fmla="*/ 6147945 h 6858000" name="connsiteY796"/>
              <a:gd fmla="*/ 6970097 w 12192000" name="connsiteX797"/>
              <a:gd fmla="*/ 6147945 h 6858000" name="connsiteY797"/>
              <a:gd fmla="*/ 6970097 w 12192000" name="connsiteX798"/>
              <a:gd fmla="*/ 6144421 h 6858000" name="connsiteY798"/>
              <a:gd fmla="*/ 6977109 w 12192000" name="connsiteX799"/>
              <a:gd fmla="*/ 6123276 h 6858000" name="connsiteY799"/>
              <a:gd fmla="*/ 6931533 w 12192000" name="connsiteX800"/>
              <a:gd fmla="*/ 6095083 h 6858000" name="connsiteY800"/>
              <a:gd fmla="*/ 6935039 w 12192000" name="connsiteX801"/>
              <a:gd fmla="*/ 6073938 h 6858000" name="connsiteY801"/>
              <a:gd fmla="*/ 6984121 w 12192000" name="connsiteX802"/>
              <a:gd fmla="*/ 6059841 h 6858000" name="connsiteY802"/>
              <a:gd fmla="*/ 6987626 w 12192000" name="connsiteX803"/>
              <a:gd fmla="*/ 6049268 h 6858000" name="connsiteY803"/>
              <a:gd fmla="*/ 6984121 w 12192000" name="connsiteX804"/>
              <a:gd fmla="*/ 6038696 h 6858000" name="connsiteY804"/>
              <a:gd fmla="*/ 6984121 w 12192000" name="connsiteX805"/>
              <a:gd fmla="*/ 6035172 h 6858000" name="connsiteY805"/>
              <a:gd fmla="*/ 6935039 w 12192000" name="connsiteX806"/>
              <a:gd fmla="*/ 6021074 h 6858000" name="connsiteY806"/>
              <a:gd fmla="*/ 6931533 w 12192000" name="connsiteX807"/>
              <a:gd fmla="*/ 5999930 h 6858000" name="connsiteY807"/>
              <a:gd fmla="*/ 6977109 w 12192000" name="connsiteX808"/>
              <a:gd fmla="*/ 5975261 h 6858000" name="connsiteY808"/>
              <a:gd fmla="*/ 6977109 w 12192000" name="connsiteX809"/>
              <a:gd fmla="*/ 5971736 h 6858000" name="connsiteY809"/>
              <a:gd fmla="*/ 6970097 w 12192000" name="connsiteX810"/>
              <a:gd fmla="*/ 5950591 h 6858000" name="connsiteY810"/>
              <a:gd fmla="*/ 6917510 w 12192000" name="connsiteX811"/>
              <a:gd fmla="*/ 5950591 h 6858000" name="connsiteY811"/>
              <a:gd fmla="*/ 6910499 w 12192000" name="connsiteX812"/>
              <a:gd fmla="*/ 5929447 h 6858000" name="connsiteY812"/>
              <a:gd fmla="*/ 6945557 w 12192000" name="connsiteX813"/>
              <a:gd fmla="*/ 5890680 h 6858000" name="connsiteY813"/>
              <a:gd fmla="*/ 6935039 w 12192000" name="connsiteX814"/>
              <a:gd fmla="*/ 5873059 h 6858000" name="connsiteY814"/>
              <a:gd fmla="*/ 6935039 w 12192000" name="connsiteX815"/>
              <a:gd fmla="*/ 5869535 h 6858000" name="connsiteY815"/>
              <a:gd fmla="*/ 6882452 w 12192000" name="connsiteX816"/>
              <a:gd fmla="*/ 5883632 h 6858000" name="connsiteY816"/>
              <a:gd fmla="*/ 6868429 w 12192000" name="connsiteX817"/>
              <a:gd fmla="*/ 5866011 h 6858000" name="connsiteY817"/>
              <a:gd fmla="*/ 6896475 w 12192000" name="connsiteX818"/>
              <a:gd fmla="*/ 5820196 h 6858000" name="connsiteY818"/>
              <a:gd fmla="*/ 6878946 w 12192000" name="connsiteX819"/>
              <a:gd fmla="*/ 5802576 h 6858000" name="connsiteY819"/>
              <a:gd fmla="*/ 6833370 w 12192000" name="connsiteX820"/>
              <a:gd fmla="*/ 5830770 h 6858000" name="connsiteY820"/>
              <a:gd fmla="*/ 6815841 w 12192000" name="connsiteX821"/>
              <a:gd fmla="*/ 5816672 h 6858000" name="connsiteY821"/>
              <a:gd fmla="*/ 6829865 w 12192000" name="connsiteX822"/>
              <a:gd fmla="*/ 5763810 h 6858000" name="connsiteY822"/>
              <a:gd fmla="*/ 6808830 w 12192000" name="connsiteX823"/>
              <a:gd fmla="*/ 5753237 h 6858000" name="connsiteY823"/>
              <a:gd fmla="*/ 6770266 w 12192000" name="connsiteX824"/>
              <a:gd fmla="*/ 5788479 h 6858000" name="connsiteY824"/>
              <a:gd fmla="*/ 6749231 w 12192000" name="connsiteX825"/>
              <a:gd fmla="*/ 5781431 h 6858000" name="connsiteY825"/>
              <a:gd fmla="*/ 6752736 w 12192000" name="connsiteX826"/>
              <a:gd fmla="*/ 5753237 h 6858000" name="connsiteY826"/>
              <a:gd fmla="*/ 6749231 w 12192000" name="connsiteX827"/>
              <a:gd fmla="*/ 5728568 h 6858000" name="connsiteY827"/>
              <a:gd fmla="*/ 6749231 w 12192000" name="connsiteX828"/>
              <a:gd fmla="*/ 5725044 h 6858000" name="connsiteY828"/>
              <a:gd fmla="*/ 6728196 w 12192000" name="connsiteX829"/>
              <a:gd fmla="*/ 5721520 h 6858000" name="connsiteY829"/>
              <a:gd fmla="*/ 6724690 w 12192000" name="connsiteX830"/>
              <a:gd fmla="*/ 5721520 h 6858000" name="connsiteY830"/>
              <a:gd fmla="*/ 6700150 w 12192000" name="connsiteX831"/>
              <a:gd fmla="*/ 5767334 h 6858000" name="connsiteY831"/>
              <a:gd fmla="*/ 6675609 w 12192000" name="connsiteX832"/>
              <a:gd fmla="*/ 5763810 h 6858000" name="connsiteY832"/>
              <a:gd fmla="*/ 6661585 w 12192000" name="connsiteX833"/>
              <a:gd fmla="*/ 5710947 h 6858000" name="connsiteY833"/>
              <a:gd fmla="*/ 6640551 w 12192000" name="connsiteX834"/>
              <a:gd fmla="*/ 5710947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numCol="1" tIns="3474720" wrap="square">
            <a:noAutofit/>
          </a:bodyPr>
          <a:lstStyle>
            <a:lvl1pPr algn="ctr" indent="0" marL="0">
              <a:buNone/>
              <a:defRPr b="1" baseline="0" cap="all" sz="4400">
                <a:solidFill>
                  <a:schemeClr val="bg1"/>
                </a:solidFill>
                <a:latin typeface="+mj-lt"/>
              </a:defRPr>
            </a:lvl1pPr>
            <a:lvl2pPr algn="ct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idx="1" type="subTitle"/>
          </p:nvPr>
        </p:nvSpPr>
        <p:spPr>
          <a:xfrm>
            <a:off x="829733" y="4174066"/>
            <a:ext cx="10532534" cy="465667"/>
          </a:xfrm>
        </p:spPr>
        <p:txBody>
          <a:bodyPr numCol="1"/>
          <a:lstStyle>
            <a:lvl1pPr algn="ctr" indent="0" marL="0">
              <a:buNone/>
              <a:defRPr sz="2400">
                <a:solidFill>
                  <a:srgbClr val="01B0E3"/>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dirty="0"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blank">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solidFill>
                <a:schemeClr val="bg1"/>
              </a:solidFill>
            </a:endParaRPr>
          </a:p>
        </p:txBody>
      </p:sp>
      <p:sp>
        <p:nvSpPr>
          <p:cNvPr hidden="1" id="6" name="TextBox 5">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anchor="b" bIns="91440" numCol="1" tIns="0"/>
          <a:lstStyle>
            <a:lvl1pPr>
              <a:defRPr baseline="0" cap="all">
                <a:solidFill>
                  <a:schemeClr val="bg1"/>
                </a:solidFill>
              </a:defRPr>
            </a:lvl1pPr>
          </a:lstStyle>
          <a:p>
            <a:r>
              <a:rPr dirty="0"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numCol="1">
            <a:normAutofit/>
          </a:bodyPr>
          <a:lstStyle>
            <a:lvl1pPr>
              <a:defRPr sz="2400">
                <a:solidFill>
                  <a:srgbClr val="333333"/>
                </a:solidFill>
              </a:defRPr>
            </a:lvl1pPr>
            <a:lvl2pPr indent="-228600" marL="457200">
              <a:defRPr sz="2000">
                <a:solidFill>
                  <a:srgbClr val="333333"/>
                </a:solidFill>
              </a:defRPr>
            </a:lvl2pPr>
            <a:lvl3pPr indent="-228600" marL="685800">
              <a:defRPr sz="1800">
                <a:solidFill>
                  <a:srgbClr val="333333"/>
                </a:solidFill>
              </a:defRPr>
            </a:lvl3pPr>
            <a:lvl4pPr indent="-228600" marL="914400">
              <a:defRPr sz="1600">
                <a:solidFill>
                  <a:srgbClr val="333333"/>
                </a:solidFill>
              </a:defRPr>
            </a:lvl4pPr>
            <a:lvl5pPr indent="-228600" marL="1143000">
              <a:defRPr sz="1600">
                <a:solidFill>
                  <a:srgbClr val="333333"/>
                </a:solidFill>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hidden="1" id="6" name="TextBox 5">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tx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anchor="b" bIns="91440" numCol="1" tIns="0"/>
          <a:lstStyle>
            <a:lvl1pPr>
              <a:defRPr baseline="0" cap="all">
                <a:solidFill>
                  <a:schemeClr val="bg1"/>
                </a:solidFill>
              </a:defRPr>
            </a:lvl1pPr>
          </a:lstStyle>
          <a:p>
            <a:r>
              <a:rPr dirty="0"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numCol="1">
            <a:normAutofit/>
          </a:bodyPr>
          <a:lstStyle>
            <a:lvl1pPr>
              <a:defRPr sz="2400">
                <a:solidFill>
                  <a:srgbClr val="333333"/>
                </a:solidFill>
              </a:defRPr>
            </a:lvl1pPr>
            <a:lvl2pPr indent="-228600" marL="457200">
              <a:defRPr sz="2000">
                <a:solidFill>
                  <a:srgbClr val="333333"/>
                </a:solidFill>
              </a:defRPr>
            </a:lvl2pPr>
            <a:lvl3pPr indent="-228600" marL="685800">
              <a:defRPr sz="1800">
                <a:solidFill>
                  <a:srgbClr val="333333"/>
                </a:solidFill>
              </a:defRPr>
            </a:lvl3pPr>
            <a:lvl4pPr indent="-228600" marL="914400">
              <a:defRPr sz="1600">
                <a:solidFill>
                  <a:srgbClr val="333333"/>
                </a:solidFill>
              </a:defRPr>
            </a:lvl4pPr>
            <a:lvl5pPr indent="-228600" marL="1143000">
              <a:defRPr sz="1600">
                <a:solidFill>
                  <a:srgbClr val="333333"/>
                </a:solidFill>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idx="13" type="subTitle"/>
          </p:nvPr>
        </p:nvSpPr>
        <p:spPr>
          <a:xfrm>
            <a:off x="380999" y="1796132"/>
            <a:ext cx="11506199" cy="615279"/>
          </a:xfrm>
        </p:spPr>
        <p:txBody>
          <a:bodyPr numCol="1">
            <a:normAutofit/>
          </a:bodyPr>
          <a:lstStyle>
            <a:lvl1pPr algn="l" indent="0" marL="0">
              <a:buNone/>
              <a:defRPr b="1" baseline="0" cap="all" sz="2400">
                <a:solidFill>
                  <a:srgbClr val="333333"/>
                </a:solidFill>
                <a:latin typeface="+mj-lt"/>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dirty="0" lang="en-US"/>
              <a:t>Click to edit Master subtitle style</a:t>
            </a:r>
          </a:p>
        </p:txBody>
      </p:sp>
      <p:sp>
        <p:nvSpPr>
          <p:cNvPr hidden="1" id="7" name="TextBox 6">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tx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lvl="0"/>
            <a:endParaRPr dirty="0"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idx="12" sz="quarter" type="sldNum"/>
          </p:nvPr>
        </p:nvSpPr>
        <p:spPr>
          <a:xfrm>
            <a:off x="11650133" y="6356350"/>
            <a:ext cx="423334" cy="365125"/>
          </a:xfrm>
        </p:spPr>
        <p:txBody>
          <a:bodyPr numCol="1"/>
          <a:lstStyle/>
          <a:p>
            <a:fld id="{97A94E25-127B-4C48-AF96-44BA7B823777}" type="slidenum">
              <a:rPr lang="en-US" smtClean="0"/>
              <a:pPr/>
              <a:t>‹#›</a:t>
            </a:fld>
            <a:endParaRPr dirty="0"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anchor="b" bIns="91440" numCol="1" tIns="0"/>
          <a:lstStyle>
            <a:lvl1pPr>
              <a:defRPr baseline="0" cap="all">
                <a:solidFill>
                  <a:srgbClr val="48595D"/>
                </a:solidFill>
              </a:defRPr>
            </a:lvl1pPr>
          </a:lstStyle>
          <a:p>
            <a:r>
              <a:rPr dirty="0" lang="en-US"/>
              <a:t>Click to edit Master title style</a:t>
            </a:r>
          </a:p>
        </p:txBody>
      </p:sp>
      <p:sp>
        <p:nvSpPr>
          <p:cNvPr hidden="1" id="5" name="TextBox 4">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anchor="ctr" bIns="45720" lIns="91440" numCol="1" rIns="91440" rtlCol="0" tIns="45720" vert="horz"/>
          <a:lstStyle>
            <a:defPPr>
              <a:defRPr lang="en-US"/>
            </a:defPPr>
            <a:lvl1pPr algn="r" defTabSz="914400" eaLnBrk="1" hangingPunct="1" latinLnBrk="0" marL="0" rtl="0">
              <a:defRPr kern="1200" lang="en-US" smtClean="0" sz="1200">
                <a:solidFill>
                  <a:schemeClr val="bg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fld id="{97A94E25-127B-4C48-AF96-44BA7B823777}" type="slidenum">
              <a:rPr lang="en-US" smtClean="0">
                <a:solidFill>
                  <a:schemeClr val="tx1"/>
                </a:solidFill>
              </a:rPr>
              <a:pPr/>
              <a:t>‹#›</a:t>
            </a:fld>
            <a:endParaRPr dirty="0" lang="en-US">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lvl="0"/>
            <a:endParaRPr dirty="0"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anchor="b" bIns="91440" numCol="1" tIns="0"/>
          <a:lstStyle>
            <a:lvl1pPr>
              <a:defRPr baseline="0" cap="all">
                <a:solidFill>
                  <a:schemeClr val="bg1"/>
                </a:solidFill>
              </a:defRPr>
            </a:lvl1pPr>
          </a:lstStyle>
          <a:p>
            <a:r>
              <a:rPr dirty="0" lang="en-US"/>
              <a:t>Click to edit Master title style</a:t>
            </a:r>
          </a:p>
        </p:txBody>
      </p:sp>
      <p:sp>
        <p:nvSpPr>
          <p:cNvPr hidden="1" id="6" name="TextBox 5">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tx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idx="12" sz="quarter" type="body"/>
          </p:nvPr>
        </p:nvSpPr>
        <p:spPr>
          <a:xfrm>
            <a:off x="6350000" y="2141538"/>
            <a:ext cx="5537200" cy="3141662"/>
          </a:xfrm>
        </p:spPr>
        <p:txBody>
          <a:bodyPr numCol="1">
            <a:normAutofit/>
          </a:bodyPr>
          <a:lstStyle>
            <a:lvl1pPr indent="0" marL="0">
              <a:buNone/>
              <a:defRPr sz="2200"/>
            </a:lvl1pPr>
            <a:lvl2pPr indent="-169863" marL="228600">
              <a:lnSpc>
                <a:spcPct val="100000"/>
              </a:lnSpc>
              <a:spcBef>
                <a:spcPts val="1200"/>
              </a:spcBef>
              <a:spcAft>
                <a:spcPts val="1200"/>
              </a:spcAft>
              <a:defRPr sz="1800"/>
            </a:lvl2pPr>
            <a:lvl3pPr>
              <a:defRPr sz="1800"/>
            </a:lvl3pPr>
            <a:lvl4pPr>
              <a:defRPr sz="1600"/>
            </a:lvl4pPr>
            <a:lvl5pPr>
              <a:defRPr sz="1600"/>
            </a:lvl5pPr>
          </a:lstStyle>
          <a:p>
            <a:pPr lvl="0"/>
            <a:r>
              <a:rPr dirty="0" lang="en-US"/>
              <a:t>Click to edit Master text styles</a:t>
            </a:r>
          </a:p>
          <a:p>
            <a:pPr lvl="1"/>
            <a:r>
              <a:rPr dirty="0"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hasCustomPrompt="1" idx="14" sz="quarter" type="body"/>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numCol="1">
            <a:noAutofit/>
          </a:bodyPr>
          <a:lstStyle>
            <a:lvl1pPr indent="0" marL="0">
              <a:buNone/>
              <a:defRPr b="1" baseline="0" cap="all" sz="4400">
                <a:solidFill>
                  <a:schemeClr val="bg1"/>
                </a:solidFill>
                <a:latin typeface="+mj-lt"/>
              </a:defRPr>
            </a:lvl1pPr>
            <a:lvl2pP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idx="1" type="subTitle"/>
          </p:nvPr>
        </p:nvSpPr>
        <p:spPr>
          <a:xfrm>
            <a:off x="554567" y="3383632"/>
            <a:ext cx="4986867" cy="1975764"/>
          </a:xfrm>
        </p:spPr>
        <p:txBody>
          <a:bodyPr numCol="1">
            <a:normAutofit/>
          </a:bodyPr>
          <a:lstStyle>
            <a:lvl1pPr algn="l" indent="0" marL="0">
              <a:buNone/>
              <a:defRPr sz="2200">
                <a:solidFill>
                  <a:schemeClr val="bg1"/>
                </a:solidFill>
                <a:latin typeface="+mj-lt"/>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idx="15" sz="quarter" type="sldNum"/>
          </p:nvPr>
        </p:nvSpPr>
        <p:spPr>
          <a:xfrm>
            <a:off x="11650133" y="115570"/>
            <a:ext cx="423334" cy="365125"/>
          </a:xfrm>
        </p:spPr>
        <p:txBody>
          <a:bodyPr anchor="ctr" bIns="45720" lIns="91440" numCol="1" rIns="91440" rtlCol="0" tIns="45720" vert="horz"/>
          <a:lstStyle>
            <a:lvl1pPr>
              <a:defRPr lang="en-US" smtClean="0">
                <a:solidFill>
                  <a:schemeClr val="tx1"/>
                </a:solidFill>
              </a:defRPr>
            </a:lvl1pPr>
          </a:lstStyle>
          <a:p>
            <a:fld id="{97A94E25-127B-4C48-AF96-44BA7B823777}" type="slidenum">
              <a:rPr lang="en-US" smtClean="0"/>
              <a:pPr/>
              <a:t>‹#›</a:t>
            </a:fld>
            <a:endParaRPr dirty="0" lang="en-US"/>
          </a:p>
        </p:txBody>
      </p:sp>
      <p:sp>
        <p:nvSpPr>
          <p:cNvPr hidden="1" id="6" name="TextBox 5">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idx="15" sz="quarter" type="pic"/>
          </p:nvPr>
        </p:nvSpPr>
        <p:spPr>
          <a:xfrm>
            <a:off x="6519863" y="398463"/>
            <a:ext cx="5265737" cy="6019800"/>
          </a:xfrm>
        </p:spPr>
        <p:txBody>
          <a:bodyPr numCol="1"/>
          <a:lstStyle/>
          <a:p>
            <a:endParaRPr dirty="0"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hasCustomPrompt="1" idx="14" sz="quarter" type="body"/>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numCol="1">
            <a:noAutofit/>
          </a:bodyPr>
          <a:lstStyle>
            <a:lvl1pPr indent="0" marL="0">
              <a:buNone/>
              <a:defRPr b="1" baseline="0" cap="all" sz="4400">
                <a:solidFill>
                  <a:srgbClr val="333333"/>
                </a:solidFill>
                <a:latin typeface="+mj-lt"/>
              </a:defRPr>
            </a:lvl1pPr>
            <a:lvl2pP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idx="1" type="subTitle"/>
          </p:nvPr>
        </p:nvSpPr>
        <p:spPr>
          <a:xfrm>
            <a:off x="554567" y="3383632"/>
            <a:ext cx="4986867" cy="1975764"/>
          </a:xfrm>
        </p:spPr>
        <p:txBody>
          <a:bodyPr numCol="1">
            <a:normAutofit/>
          </a:bodyPr>
          <a:lstStyle>
            <a:lvl1pPr algn="l" indent="0" marL="0">
              <a:buNone/>
              <a:defRPr sz="2200">
                <a:solidFill>
                  <a:srgbClr val="333333"/>
                </a:solidFill>
                <a:latin typeface="+mj-lt"/>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hidden="1" id="6" name="TextBox 5">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idx="12" sz="quarter" type="sldNum"/>
          </p:nvPr>
        </p:nvSpPr>
        <p:spPr>
          <a:xfrm>
            <a:off x="11650133" y="115570"/>
            <a:ext cx="423334" cy="365125"/>
          </a:xfrm>
        </p:spPr>
        <p:txBody>
          <a:bodyPr numCol="1"/>
          <a:lstStyle>
            <a:lvl1pPr>
              <a:defRPr>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idx="13" sz="quarter" type="pic"/>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numCol="1" wrap="square">
            <a:noAutofit/>
          </a:bodyPr>
          <a:lstStyle/>
          <a:p>
            <a:endParaRPr dirty="0" lang="en-US"/>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numCol="1" rtlCol="0" tIns="274320" wrap="square">
            <a:noAutofit/>
          </a:bodyPr>
          <a:lstStyle/>
          <a:p>
            <a:pPr algn="l"/>
            <a:r>
              <a:rPr dirty="0" lang="en-US">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hasCustomPrompt="1" idx="16" sz="quarter" type="body"/>
          </p:nvPr>
        </p:nvSpPr>
        <p:spPr>
          <a:xfrm>
            <a:off x="0" y="0"/>
            <a:ext cx="6096000" cy="6858000"/>
          </a:xfrm>
          <a:custGeom>
            <a:avLst/>
            <a:gdLst>
              <a:gd fmla="*/ 0 w 6096000" name="connsiteX0"/>
              <a:gd fmla="*/ 0 h 6858000" name="connsiteY0"/>
              <a:gd fmla="*/ 6096000 w 6096000" name="connsiteX1"/>
              <a:gd fmla="*/ 0 h 6858000" name="connsiteY1"/>
              <a:gd fmla="*/ 6096000 w 6096000" name="connsiteX2"/>
              <a:gd fmla="*/ 6858000 h 6858000" name="connsiteY2"/>
              <a:gd fmla="*/ 4539049 w 6096000" name="connsiteX3"/>
              <a:gd fmla="*/ 6858000 h 6858000" name="connsiteY3"/>
              <a:gd fmla="*/ 0 w 6096000" name="connsiteX4"/>
              <a:gd fmla="*/ 6858000 h 6858000" name="connsiteY4"/>
              <a:gd fmla="*/ 0 w 6096000" name="connsiteX5"/>
              <a:gd fmla="*/ 6273113 h 6858000" name="connsiteY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0" w="6096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anchor="b" numCol="1" wrap="square">
            <a:noAutofit/>
          </a:bodyPr>
          <a:lstStyle>
            <a:lvl1pPr algn="r" indent="0" marL="0">
              <a:buNone/>
              <a:defRPr>
                <a:solidFill>
                  <a:schemeClr val="tx1">
                    <a:alpha val="0"/>
                  </a:schemeClr>
                </a:solidFill>
              </a:defRPr>
            </a:lvl1pPr>
          </a:lstStyle>
          <a:p>
            <a:pPr lvl="0"/>
            <a:r>
              <a:rPr dirty="0"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hasCustomPrompt="1" idx="14" sz="quarter" type="body"/>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numCol="1">
            <a:noAutofit/>
          </a:bodyPr>
          <a:lstStyle>
            <a:lvl1pPr indent="0" marL="0">
              <a:buNone/>
              <a:defRPr b="1" baseline="0" cap="all" sz="4400">
                <a:solidFill>
                  <a:schemeClr val="bg1"/>
                </a:solidFill>
                <a:latin typeface="+mj-lt"/>
              </a:defRPr>
            </a:lvl1pPr>
            <a:lvl2pP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idx="1" type="subTitle"/>
          </p:nvPr>
        </p:nvSpPr>
        <p:spPr>
          <a:xfrm>
            <a:off x="554567" y="3383632"/>
            <a:ext cx="4986867" cy="1975764"/>
          </a:xfrm>
        </p:spPr>
        <p:txBody>
          <a:bodyPr numCol="1">
            <a:normAutofit/>
          </a:bodyPr>
          <a:lstStyle>
            <a:lvl1pPr algn="l" indent="0" marL="0">
              <a:buNone/>
              <a:defRPr sz="2200">
                <a:solidFill>
                  <a:schemeClr val="bg1"/>
                </a:solidFill>
                <a:latin typeface="+mj-lt"/>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idx="12" sz="quarter" type="sldNum"/>
          </p:nvPr>
        </p:nvSpPr>
        <p:spPr>
          <a:xfrm>
            <a:off x="11650133" y="115570"/>
            <a:ext cx="423334" cy="365125"/>
          </a:xfrm>
        </p:spPr>
        <p:txBody>
          <a:bodyPr numCol="1"/>
          <a:lstStyle>
            <a:lvl1pPr>
              <a:defRPr>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AD4D34A-C4B4-4E86-86B7-06FF73876E2C}"/>
              </a:ext>
            </a:extLst>
          </p:cNvPr>
          <p:cNvSpPr>
            <a:spLocks noGrp="1"/>
          </p:cNvSpPr>
          <p:nvPr>
            <p:ph hasCustomPrompt="1" idx="17" sz="quarter" type="pic"/>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numCol="1" wrap="square">
            <a:noAutofit/>
          </a:bodyPr>
          <a:lstStyle/>
          <a:p>
            <a:r>
              <a:rPr dirty="0" lang="en-US"/>
              <a:t> </a:t>
            </a:r>
          </a:p>
        </p:txBody>
      </p:sp>
      <p:sp>
        <p:nvSpPr>
          <p:cNvPr id="10" name="Text Placeholder 9">
            <a:extLst>
              <a:ext uri="{FF2B5EF4-FFF2-40B4-BE49-F238E27FC236}">
                <a16:creationId xmlns:a16="http://schemas.microsoft.com/office/drawing/2014/main" id="{C7190B4B-2C55-4D6B-AE33-C261461E66A0}"/>
              </a:ext>
            </a:extLst>
          </p:cNvPr>
          <p:cNvSpPr>
            <a:spLocks noGrp="1"/>
          </p:cNvSpPr>
          <p:nvPr>
            <p:ph hasCustomPrompt="1" idx="18" sz="quarter" type="body"/>
          </p:nvPr>
        </p:nvSpPr>
        <p:spPr>
          <a:xfrm>
            <a:off x="6096000" y="0"/>
            <a:ext cx="6096000" cy="6858000"/>
          </a:xfrm>
          <a:custGeom>
            <a:avLst/>
            <a:gdLst>
              <a:gd fmla="*/ 5850675 w 6096000" name="connsiteX0"/>
              <a:gd fmla="*/ 6677576 h 6858000" name="connsiteY0"/>
              <a:gd fmla="*/ 5856788 w 6096000" name="connsiteX1"/>
              <a:gd fmla="*/ 6677576 h 6858000" name="connsiteY1"/>
              <a:gd fmla="*/ 5862183 w 6096000" name="connsiteX2"/>
              <a:gd fmla="*/ 6678151 h 6858000" name="connsiteY2"/>
              <a:gd fmla="*/ 5864461 w 6096000" name="connsiteX3"/>
              <a:gd fmla="*/ 6679894 h 6858000" name="connsiteY3"/>
              <a:gd fmla="*/ 5865281 w 6096000" name="connsiteX4"/>
              <a:gd fmla="*/ 6682541 h 6858000" name="connsiteY4"/>
              <a:gd fmla="*/ 5863578 w 6096000" name="connsiteX5"/>
              <a:gd fmla="*/ 6686233 h 6858000" name="connsiteY5"/>
              <a:gd fmla="*/ 5857198 w 6096000" name="connsiteX6"/>
              <a:gd fmla="*/ 6687628 h 6858000" name="connsiteY6"/>
              <a:gd fmla="*/ 5850675 w 6096000" name="connsiteX7"/>
              <a:gd fmla="*/ 6687628 h 6858000" name="connsiteY7"/>
              <a:gd fmla="*/ 5845300 w 6096000" name="connsiteX8"/>
              <a:gd fmla="*/ 6673064 h 6858000" name="connsiteY8"/>
              <a:gd fmla="*/ 5845300 w 6096000" name="connsiteX9"/>
              <a:gd fmla="*/ 6706378 h 6858000" name="connsiteY9"/>
              <a:gd fmla="*/ 5850675 w 6096000" name="connsiteX10"/>
              <a:gd fmla="*/ 6706378 h 6858000" name="connsiteY10"/>
              <a:gd fmla="*/ 5850675 w 6096000" name="connsiteX11"/>
              <a:gd fmla="*/ 6692224 h 6858000" name="connsiteY11"/>
              <a:gd fmla="*/ 5853834 w 6096000" name="connsiteX12"/>
              <a:gd fmla="*/ 6692224 h 6858000" name="connsiteY12"/>
              <a:gd fmla="*/ 5858142 w 6096000" name="connsiteX13"/>
              <a:gd fmla="*/ 6693372 h 6858000" name="connsiteY13"/>
              <a:gd fmla="*/ 5863762 w 6096000" name="connsiteX14"/>
              <a:gd fmla="*/ 6701126 h 6858000" name="connsiteY14"/>
              <a:gd fmla="*/ 5866717 w 6096000" name="connsiteX15"/>
              <a:gd fmla="*/ 6706378 h 6858000" name="connsiteY15"/>
              <a:gd fmla="*/ 5873281 w 6096000" name="connsiteX16"/>
              <a:gd fmla="*/ 6706378 h 6858000" name="connsiteY16"/>
              <a:gd fmla="*/ 5869220 w 6096000" name="connsiteX17"/>
              <a:gd fmla="*/ 6699854 h 6858000" name="connsiteY17"/>
              <a:gd fmla="*/ 5864296 w 6096000" name="connsiteX18"/>
              <a:gd fmla="*/ 6693249 h 6858000" name="connsiteY18"/>
              <a:gd fmla="*/ 5861466 w 6096000" name="connsiteX19"/>
              <a:gd fmla="*/ 6691485 h 6858000" name="connsiteY19"/>
              <a:gd fmla="*/ 5868378 w 6096000" name="connsiteX20"/>
              <a:gd fmla="*/ 6688449 h 6858000" name="connsiteY20"/>
              <a:gd fmla="*/ 5870983 w 6096000" name="connsiteX21"/>
              <a:gd fmla="*/ 6682090 h 6858000" name="connsiteY21"/>
              <a:gd fmla="*/ 5869424 w 6096000" name="connsiteX22"/>
              <a:gd fmla="*/ 6677207 h 6858000" name="connsiteY22"/>
              <a:gd fmla="*/ 5865239 w 6096000" name="connsiteX23"/>
              <a:gd fmla="*/ 6673987 h 6858000" name="connsiteY23"/>
              <a:gd fmla="*/ 5856747 w 6096000" name="connsiteX24"/>
              <a:gd fmla="*/ 6673064 h 6858000" name="connsiteY24"/>
              <a:gd fmla="*/ 4806089 w 6096000" name="connsiteX25"/>
              <a:gd fmla="*/ 6670493 h 6858000" name="connsiteY25"/>
              <a:gd fmla="*/ 4809603 w 6096000" name="connsiteX26"/>
              <a:gd fmla="*/ 6670493 h 6858000" name="connsiteY26"/>
              <a:gd fmla="*/ 4809603 w 6096000" name="connsiteX27"/>
              <a:gd fmla="*/ 6674034 h 6858000" name="connsiteY27"/>
              <a:gd fmla="*/ 4781492 w 6096000" name="connsiteX28"/>
              <a:gd fmla="*/ 6709456 h 6858000" name="connsiteY28"/>
              <a:gd fmla="*/ 4763922 w 6096000" name="connsiteX29"/>
              <a:gd fmla="*/ 6691746 h 6858000" name="connsiteY29"/>
              <a:gd fmla="*/ 4806089 w 6096000" name="connsiteX30"/>
              <a:gd fmla="*/ 6670493 h 6858000" name="connsiteY30"/>
              <a:gd fmla="*/ 5858881 w 6096000" name="connsiteX31"/>
              <a:gd fmla="*/ 6663422 h 6858000" name="connsiteY31"/>
              <a:gd fmla="*/ 5871558 w 6096000" name="connsiteX32"/>
              <a:gd fmla="*/ 6666766 h 6858000" name="connsiteY32"/>
              <a:gd fmla="*/ 5881220 w 6096000" name="connsiteX33"/>
              <a:gd fmla="*/ 6676325 h 6858000" name="connsiteY33"/>
              <a:gd fmla="*/ 5884687 w 6096000" name="connsiteX34"/>
              <a:gd fmla="*/ 6689269 h 6858000" name="connsiteY34"/>
              <a:gd fmla="*/ 5881282 w 6096000" name="connsiteX35"/>
              <a:gd fmla="*/ 6702090 h 6858000" name="connsiteY35"/>
              <a:gd fmla="*/ 5871722 w 6096000" name="connsiteX36"/>
              <a:gd fmla="*/ 6711650 h 6858000" name="connsiteY36"/>
              <a:gd fmla="*/ 5858881 w 6096000" name="connsiteX37"/>
              <a:gd fmla="*/ 6715076 h 6858000" name="connsiteY37"/>
              <a:gd fmla="*/ 5846039 w 6096000" name="connsiteX38"/>
              <a:gd fmla="*/ 6711650 h 6858000" name="connsiteY38"/>
              <a:gd fmla="*/ 5836459 w 6096000" name="connsiteX39"/>
              <a:gd fmla="*/ 6702090 h 6858000" name="connsiteY39"/>
              <a:gd fmla="*/ 5833033 w 6096000" name="connsiteX40"/>
              <a:gd fmla="*/ 6689269 h 6858000" name="connsiteY40"/>
              <a:gd fmla="*/ 5836521 w 6096000" name="connsiteX41"/>
              <a:gd fmla="*/ 6676325 h 6858000" name="connsiteY41"/>
              <a:gd fmla="*/ 5846183 w 6096000" name="connsiteX42"/>
              <a:gd fmla="*/ 6666766 h 6858000" name="connsiteY42"/>
              <a:gd fmla="*/ 5858881 w 6096000" name="connsiteX43"/>
              <a:gd fmla="*/ 6663422 h 6858000" name="connsiteY43"/>
              <a:gd fmla="*/ 5858881 w 6096000" name="connsiteX44"/>
              <a:gd fmla="*/ 6658294 h 6858000" name="connsiteY44"/>
              <a:gd fmla="*/ 5843660 w 6096000" name="connsiteX45"/>
              <a:gd fmla="*/ 6662294 h 6858000" name="connsiteY45"/>
              <a:gd fmla="*/ 5832069 w 6096000" name="connsiteX46"/>
              <a:gd fmla="*/ 6673741 h 6858000" name="connsiteY46"/>
              <a:gd fmla="*/ 5827904 w 6096000" name="connsiteX47"/>
              <a:gd fmla="*/ 6689269 h 6858000" name="connsiteY47"/>
              <a:gd fmla="*/ 5832007 w 6096000" name="connsiteX48"/>
              <a:gd fmla="*/ 6704655 h 6858000" name="connsiteY48"/>
              <a:gd fmla="*/ 5843474 w 6096000" name="connsiteX49"/>
              <a:gd fmla="*/ 6716122 h 6858000" name="connsiteY49"/>
              <a:gd fmla="*/ 5858881 w 6096000" name="connsiteX50"/>
              <a:gd fmla="*/ 6720204 h 6858000" name="connsiteY50"/>
              <a:gd fmla="*/ 5874287 w 6096000" name="connsiteX51"/>
              <a:gd fmla="*/ 6716122 h 6858000" name="connsiteY51"/>
              <a:gd fmla="*/ 5885733 w 6096000" name="connsiteX52"/>
              <a:gd fmla="*/ 6704655 h 6858000" name="connsiteY52"/>
              <a:gd fmla="*/ 5889815 w 6096000" name="connsiteX53"/>
              <a:gd fmla="*/ 6689269 h 6858000" name="connsiteY53"/>
              <a:gd fmla="*/ 5885671 w 6096000" name="connsiteX54"/>
              <a:gd fmla="*/ 6673741 h 6858000" name="connsiteY54"/>
              <a:gd fmla="*/ 5874101 w 6096000" name="connsiteX55"/>
              <a:gd fmla="*/ 6662294 h 6858000" name="connsiteY55"/>
              <a:gd fmla="*/ 5858881 w 6096000" name="connsiteX56"/>
              <a:gd fmla="*/ 6658294 h 6858000" name="connsiteY56"/>
              <a:gd fmla="*/ 4995685 w 6096000" name="connsiteX57"/>
              <a:gd fmla="*/ 6628842 h 6858000" name="connsiteY57"/>
              <a:gd fmla="*/ 5027259 w 6096000" name="connsiteX58"/>
              <a:gd fmla="*/ 6669149 h 6858000" name="connsiteY58"/>
              <a:gd fmla="*/ 4995685 w 6096000" name="connsiteX59"/>
              <a:gd fmla="*/ 6709455 h 6858000" name="connsiteY59"/>
              <a:gd fmla="*/ 4964111 w 6096000" name="connsiteX60"/>
              <a:gd fmla="*/ 6669149 h 6858000" name="connsiteY60"/>
              <a:gd fmla="*/ 4995685 w 6096000" name="connsiteX61"/>
              <a:gd fmla="*/ 6628842 h 6858000" name="connsiteY61"/>
              <a:gd fmla="*/ 4685998 w 6096000" name="connsiteX62"/>
              <a:gd fmla="*/ 6628842 h 6858000" name="connsiteY62"/>
              <a:gd fmla="*/ 4714212 w 6096000" name="connsiteX63"/>
              <a:gd fmla="*/ 6669149 h 6858000" name="connsiteY63"/>
              <a:gd fmla="*/ 4685998 w 6096000" name="connsiteX64"/>
              <a:gd fmla="*/ 6709455 h 6858000" name="connsiteY64"/>
              <a:gd fmla="*/ 4657783 w 6096000" name="connsiteX65"/>
              <a:gd fmla="*/ 6669149 h 6858000" name="connsiteY65"/>
              <a:gd fmla="*/ 4685998 w 6096000" name="connsiteX66"/>
              <a:gd fmla="*/ 6628842 h 6858000" name="connsiteY66"/>
              <a:gd fmla="*/ 4373622 w 6096000" name="connsiteX67"/>
              <a:gd fmla="*/ 6628842 h 6858000" name="connsiteY67"/>
              <a:gd fmla="*/ 4405196 w 6096000" name="connsiteX68"/>
              <a:gd fmla="*/ 6669149 h 6858000" name="connsiteY68"/>
              <a:gd fmla="*/ 4373622 w 6096000" name="connsiteX69"/>
              <a:gd fmla="*/ 6709455 h 6858000" name="connsiteY69"/>
              <a:gd fmla="*/ 4342048 w 6096000" name="connsiteX70"/>
              <a:gd fmla="*/ 6669149 h 6858000" name="connsiteY70"/>
              <a:gd fmla="*/ 4373622 w 6096000" name="connsiteX71"/>
              <a:gd fmla="*/ 6628842 h 6858000" name="connsiteY71"/>
              <a:gd fmla="*/ 4918562 w 6096000" name="connsiteX72"/>
              <a:gd fmla="*/ 6623595 h 6858000" name="connsiteY72"/>
              <a:gd fmla="*/ 4918562 w 6096000" name="connsiteX73"/>
              <a:gd fmla="*/ 6719555 h 6858000" name="connsiteY73"/>
              <a:gd fmla="*/ 4930851 w 6096000" name="connsiteX74"/>
              <a:gd fmla="*/ 6719555 h 6858000" name="connsiteY74"/>
              <a:gd fmla="*/ 4930851 w 6096000" name="connsiteX75"/>
              <a:gd fmla="*/ 6623595 h 6858000" name="connsiteY75"/>
              <a:gd fmla="*/ 5062189 w 6096000" name="connsiteX76"/>
              <a:gd fmla="*/ 6622125 h 6858000" name="connsiteY76"/>
              <a:gd fmla="*/ 5062189 w 6096000" name="connsiteX77"/>
              <a:gd fmla="*/ 6646508 h 6858000" name="connsiteY77"/>
              <a:gd fmla="*/ 5062189 w 6096000" name="connsiteX78"/>
              <a:gd fmla="*/ 6716173 h 6858000" name="connsiteY78"/>
              <a:gd fmla="*/ 5076009 w 6096000" name="connsiteX79"/>
              <a:gd fmla="*/ 6716173 h 6858000" name="connsiteY79"/>
              <a:gd fmla="*/ 5076009 w 6096000" name="connsiteX80"/>
              <a:gd fmla="*/ 6663924 h 6858000" name="connsiteY80"/>
              <a:gd fmla="*/ 5103648 w 6096000" name="connsiteX81"/>
              <a:gd fmla="*/ 6629091 h 6858000" name="connsiteY81"/>
              <a:gd fmla="*/ 5124377 w 6096000" name="connsiteX82"/>
              <a:gd fmla="*/ 6660441 h 6858000" name="connsiteY82"/>
              <a:gd fmla="*/ 5124377 w 6096000" name="connsiteX83"/>
              <a:gd fmla="*/ 6716173 h 6858000" name="connsiteY83"/>
              <a:gd fmla="*/ 5134741 w 6096000" name="connsiteX84"/>
              <a:gd fmla="*/ 6716173 h 6858000" name="connsiteY84"/>
              <a:gd fmla="*/ 5134741 w 6096000" name="connsiteX85"/>
              <a:gd fmla="*/ 6656957 h 6858000" name="connsiteY85"/>
              <a:gd fmla="*/ 5103648 w 6096000" name="connsiteX86"/>
              <a:gd fmla="*/ 6622125 h 6858000" name="connsiteY86"/>
              <a:gd fmla="*/ 5072554 w 6096000" name="connsiteX87"/>
              <a:gd fmla="*/ 6639541 h 6858000" name="connsiteY87"/>
              <a:gd fmla="*/ 5072554 w 6096000" name="connsiteX88"/>
              <a:gd fmla="*/ 6622125 h 6858000" name="connsiteY88"/>
              <a:gd fmla="*/ 5062189 w 6096000" name="connsiteX89"/>
              <a:gd fmla="*/ 6622125 h 6858000" name="connsiteY89"/>
              <a:gd fmla="*/ 4992997 w 6096000" name="connsiteX90"/>
              <a:gd fmla="*/ 6622125 h 6858000" name="connsiteY90"/>
              <a:gd fmla="*/ 4949332 w 6096000" name="connsiteX91"/>
              <a:gd fmla="*/ 6671165 h 6858000" name="connsiteY91"/>
              <a:gd fmla="*/ 4992997 w 6096000" name="connsiteX92"/>
              <a:gd fmla="*/ 6720204 h 6858000" name="connsiteY92"/>
              <a:gd fmla="*/ 5036662 w 6096000" name="connsiteX93"/>
              <a:gd fmla="*/ 6671165 h 6858000" name="connsiteY93"/>
              <a:gd fmla="*/ 4992997 w 6096000" name="connsiteX94"/>
              <a:gd fmla="*/ 6622125 h 6858000" name="connsiteY94"/>
              <a:gd fmla="*/ 4787851 w 6096000" name="connsiteX95"/>
              <a:gd fmla="*/ 6622125 h 6858000" name="connsiteY95"/>
              <a:gd fmla="*/ 4759700 w 6096000" name="connsiteX96"/>
              <a:gd fmla="*/ 6625628 h 6858000" name="connsiteY96"/>
              <a:gd fmla="*/ 4759700 w 6096000" name="connsiteX97"/>
              <a:gd fmla="*/ 6639639 h 6858000" name="connsiteY97"/>
              <a:gd fmla="*/ 4787851 w 6096000" name="connsiteX98"/>
              <a:gd fmla="*/ 6629131 h 6858000" name="connsiteY98"/>
              <a:gd fmla="*/ 4808964 w 6096000" name="connsiteX99"/>
              <a:gd fmla="*/ 6653651 h 6858000" name="connsiteY99"/>
              <a:gd fmla="*/ 4808964 w 6096000" name="connsiteX100"/>
              <a:gd fmla="*/ 6660656 h 6858000" name="connsiteY100"/>
              <a:gd fmla="*/ 4749144 w 6096000" name="connsiteX101"/>
              <a:gd fmla="*/ 6692181 h 6858000" name="connsiteY101"/>
              <a:gd fmla="*/ 4780813 w 6096000" name="connsiteX102"/>
              <a:gd fmla="*/ 6720204 h 6858000" name="connsiteY102"/>
              <a:gd fmla="*/ 4808964 w 6096000" name="connsiteX103"/>
              <a:gd fmla="*/ 6702690 h 6858000" name="connsiteY103"/>
              <a:gd fmla="*/ 4812483 w 6096000" name="connsiteX104"/>
              <a:gd fmla="*/ 6702690 h 6858000" name="connsiteY104"/>
              <a:gd fmla="*/ 4812483 w 6096000" name="connsiteX105"/>
              <a:gd fmla="*/ 6716701 h 6858000" name="connsiteY105"/>
              <a:gd fmla="*/ 4823039 w 6096000" name="connsiteX106"/>
              <a:gd fmla="*/ 6716701 h 6858000" name="connsiteY106"/>
              <a:gd fmla="*/ 4823039 w 6096000" name="connsiteX107"/>
              <a:gd fmla="*/ 6699187 h 6858000" name="connsiteY107"/>
              <a:gd fmla="*/ 4823039 w 6096000" name="connsiteX108"/>
              <a:gd fmla="*/ 6657154 h 6858000" name="connsiteY108"/>
              <a:gd fmla="*/ 4787851 w 6096000" name="connsiteX109"/>
              <a:gd fmla="*/ 6622125 h 6858000" name="connsiteY109"/>
              <a:gd fmla="*/ 4546268 w 6096000" name="connsiteX110"/>
              <a:gd fmla="*/ 6622125 h 6858000" name="connsiteY110"/>
              <a:gd fmla="*/ 4546268 w 6096000" name="connsiteX111"/>
              <a:gd fmla="*/ 6646508 h 6858000" name="connsiteY111"/>
              <a:gd fmla="*/ 4546268 w 6096000" name="connsiteX112"/>
              <a:gd fmla="*/ 6716173 h 6858000" name="connsiteY112"/>
              <a:gd fmla="*/ 4560343 w 6096000" name="connsiteX113"/>
              <a:gd fmla="*/ 6716173 h 6858000" name="connsiteY113"/>
              <a:gd fmla="*/ 4560343 w 6096000" name="connsiteX114"/>
              <a:gd fmla="*/ 6663924 h 6858000" name="connsiteY114"/>
              <a:gd fmla="*/ 4588494 w 6096000" name="connsiteX115"/>
              <a:gd fmla="*/ 6629091 h 6858000" name="connsiteY115"/>
              <a:gd fmla="*/ 4609607 w 6096000" name="connsiteX116"/>
              <a:gd fmla="*/ 6660441 h 6858000" name="connsiteY116"/>
              <a:gd fmla="*/ 4609607 w 6096000" name="connsiteX117"/>
              <a:gd fmla="*/ 6716173 h 6858000" name="connsiteY117"/>
              <a:gd fmla="*/ 4620163 w 6096000" name="connsiteX118"/>
              <a:gd fmla="*/ 6716173 h 6858000" name="connsiteY118"/>
              <a:gd fmla="*/ 4620163 w 6096000" name="connsiteX119"/>
              <a:gd fmla="*/ 6656957 h 6858000" name="connsiteY119"/>
              <a:gd fmla="*/ 4588494 w 6096000" name="connsiteX120"/>
              <a:gd fmla="*/ 6622125 h 6858000" name="connsiteY120"/>
              <a:gd fmla="*/ 4556824 w 6096000" name="connsiteX121"/>
              <a:gd fmla="*/ 6639541 h 6858000" name="connsiteY121"/>
              <a:gd fmla="*/ 4556824 w 6096000" name="connsiteX122"/>
              <a:gd fmla="*/ 6622125 h 6858000" name="connsiteY122"/>
              <a:gd fmla="*/ 4546268 w 6096000" name="connsiteX123"/>
              <a:gd fmla="*/ 6622125 h 6858000" name="connsiteY123"/>
              <a:gd fmla="*/ 4444159 w 6096000" name="connsiteX124"/>
              <a:gd fmla="*/ 6622125 h 6858000" name="connsiteY124"/>
              <a:gd fmla="*/ 4444159 w 6096000" name="connsiteX125"/>
              <a:gd fmla="*/ 6685175 h 6858000" name="connsiteY125"/>
              <a:gd fmla="*/ 4475828 w 6096000" name="connsiteX126"/>
              <a:gd fmla="*/ 6720204 h 6858000" name="connsiteY126"/>
              <a:gd fmla="*/ 4507498 w 6096000" name="connsiteX127"/>
              <a:gd fmla="*/ 6702690 h 6858000" name="connsiteY127"/>
              <a:gd fmla="*/ 4507498 w 6096000" name="connsiteX128"/>
              <a:gd fmla="*/ 6716701 h 6858000" name="connsiteY128"/>
              <a:gd fmla="*/ 4518054 w 6096000" name="connsiteX129"/>
              <a:gd fmla="*/ 6716701 h 6858000" name="connsiteY129"/>
              <a:gd fmla="*/ 4518054 w 6096000" name="connsiteX130"/>
              <a:gd fmla="*/ 6695684 h 6858000" name="connsiteY130"/>
              <a:gd fmla="*/ 4518054 w 6096000" name="connsiteX131"/>
              <a:gd fmla="*/ 6622125 h 6858000" name="connsiteY131"/>
              <a:gd fmla="*/ 4503979 w 6096000" name="connsiteX132"/>
              <a:gd fmla="*/ 6622125 h 6858000" name="connsiteY132"/>
              <a:gd fmla="*/ 4503979 w 6096000" name="connsiteX133"/>
              <a:gd fmla="*/ 6674667 h 6858000" name="connsiteY133"/>
              <a:gd fmla="*/ 4475828 w 6096000" name="connsiteX134"/>
              <a:gd fmla="*/ 6709695 h 6858000" name="connsiteY134"/>
              <a:gd fmla="*/ 4454715 w 6096000" name="connsiteX135"/>
              <a:gd fmla="*/ 6681673 h 6858000" name="connsiteY135"/>
              <a:gd fmla="*/ 4454715 w 6096000" name="connsiteX136"/>
              <a:gd fmla="*/ 6622125 h 6858000" name="connsiteY136"/>
              <a:gd fmla="*/ 4444159 w 6096000" name="connsiteX137"/>
              <a:gd fmla="*/ 6622125 h 6858000" name="connsiteY137"/>
              <a:gd fmla="*/ 4375637 w 6096000" name="connsiteX138"/>
              <a:gd fmla="*/ 6622125 h 6858000" name="connsiteY138"/>
              <a:gd fmla="*/ 4331300 w 6096000" name="connsiteX139"/>
              <a:gd fmla="*/ 6671165 h 6858000" name="connsiteY139"/>
              <a:gd fmla="*/ 4375637 w 6096000" name="connsiteX140"/>
              <a:gd fmla="*/ 6720204 h 6858000" name="connsiteY140"/>
              <a:gd fmla="*/ 4419975 w 6096000" name="connsiteX141"/>
              <a:gd fmla="*/ 6671165 h 6858000" name="connsiteY141"/>
              <a:gd fmla="*/ 4375637 w 6096000" name="connsiteX142"/>
              <a:gd fmla="*/ 6622125 h 6858000" name="connsiteY142"/>
              <a:gd fmla="*/ 5559303 w 6096000" name="connsiteX143"/>
              <a:gd fmla="*/ 6607346 h 6858000" name="connsiteY143"/>
              <a:gd fmla="*/ 5563333 w 6096000" name="connsiteX144"/>
              <a:gd fmla="*/ 6618095 h 6858000" name="connsiteY144"/>
              <a:gd fmla="*/ 5567364 w 6096000" name="connsiteX145"/>
              <a:gd fmla="*/ 6624813 h 6858000" name="connsiteY145"/>
              <a:gd fmla="*/ 5552585 w 6096000" name="connsiteX146"/>
              <a:gd fmla="*/ 6624813 h 6858000" name="connsiteY146"/>
              <a:gd fmla="*/ 5556616 w 6096000" name="connsiteX147"/>
              <a:gd fmla="*/ 6618095 h 6858000" name="connsiteY147"/>
              <a:gd fmla="*/ 5563446 w 6096000" name="connsiteX148"/>
              <a:gd fmla="*/ 6596598 h 6858000" name="connsiteY148"/>
              <a:gd fmla="*/ 5553032 w 6096000" name="connsiteX149"/>
              <a:gd fmla="*/ 6600112 h 6858000" name="connsiteY149"/>
              <a:gd fmla="*/ 5549562 w 6096000" name="connsiteX150"/>
              <a:gd fmla="*/ 6617682 h 6858000" name="connsiteY150"/>
              <a:gd fmla="*/ 5539149 w 6096000" name="connsiteX151"/>
              <a:gd fmla="*/ 6638764 h 6858000" name="connsiteY151"/>
              <a:gd fmla="*/ 5549562 w 6096000" name="connsiteX152"/>
              <a:gd fmla="*/ 6642278 h 6858000" name="connsiteY152"/>
              <a:gd fmla="*/ 5549562 w 6096000" name="connsiteX153"/>
              <a:gd fmla="*/ 6631737 h 6858000" name="connsiteY153"/>
              <a:gd fmla="*/ 5570387 w 6096000" name="connsiteX154"/>
              <a:gd fmla="*/ 6631737 h 6858000" name="connsiteY154"/>
              <a:gd fmla="*/ 5570387 w 6096000" name="connsiteX155"/>
              <a:gd fmla="*/ 6638764 h 6858000" name="connsiteY155"/>
              <a:gd fmla="*/ 5580800 w 6096000" name="connsiteX156"/>
              <a:gd fmla="*/ 6638764 h 6858000" name="connsiteY156"/>
              <a:gd fmla="*/ 5570387 w 6096000" name="connsiteX157"/>
              <a:gd fmla="*/ 6617682 h 6858000" name="connsiteY157"/>
              <a:gd fmla="*/ 5563446 w 6096000" name="connsiteX158"/>
              <a:gd fmla="*/ 6600112 h 6858000" name="connsiteY158"/>
              <a:gd fmla="*/ 5563446 w 6096000" name="connsiteX159"/>
              <a:gd fmla="*/ 6596598 h 6858000" name="connsiteY159"/>
              <a:gd fmla="*/ 4868451 w 6096000" name="connsiteX160"/>
              <a:gd fmla="*/ 6596597 h 6858000" name="connsiteY160"/>
              <a:gd fmla="*/ 4857971 w 6096000" name="connsiteX161"/>
              <a:gd fmla="*/ 6600129 h 6858000" name="connsiteY161"/>
              <a:gd fmla="*/ 4857971 w 6096000" name="connsiteX162"/>
              <a:gd fmla="*/ 6621318 h 6858000" name="connsiteY162"/>
              <a:gd fmla="*/ 4840505 w 6096000" name="connsiteX163"/>
              <a:gd fmla="*/ 6621318 h 6858000" name="connsiteY163"/>
              <a:gd fmla="*/ 4840505 w 6096000" name="connsiteX164"/>
              <a:gd fmla="*/ 6631913 h 6858000" name="connsiteY164"/>
              <a:gd fmla="*/ 4857971 w 6096000" name="connsiteX165"/>
              <a:gd fmla="*/ 6631913 h 6858000" name="connsiteY165"/>
              <a:gd fmla="*/ 4857971 w 6096000" name="connsiteX166"/>
              <a:gd fmla="*/ 6688419 h 6858000" name="connsiteY166"/>
              <a:gd fmla="*/ 4878931 w 6096000" name="connsiteX167"/>
              <a:gd fmla="*/ 6720203 h 6858000" name="connsiteY167"/>
              <a:gd fmla="*/ 4892904 w 6096000" name="connsiteX168"/>
              <a:gd fmla="*/ 6716672 h 6858000" name="connsiteY168"/>
              <a:gd fmla="*/ 4892904 w 6096000" name="connsiteX169"/>
              <a:gd fmla="*/ 6706077 h 6858000" name="connsiteY169"/>
              <a:gd fmla="*/ 4882424 w 6096000" name="connsiteX170"/>
              <a:gd fmla="*/ 6709608 h 6858000" name="connsiteY170"/>
              <a:gd fmla="*/ 4868451 w 6096000" name="connsiteX171"/>
              <a:gd fmla="*/ 6695482 h 6858000" name="connsiteY171"/>
              <a:gd fmla="*/ 4868451 w 6096000" name="connsiteX172"/>
              <a:gd fmla="*/ 6631913 h 6858000" name="connsiteY172"/>
              <a:gd fmla="*/ 4889410 w 6096000" name="connsiteX173"/>
              <a:gd fmla="*/ 6631913 h 6858000" name="connsiteY173"/>
              <a:gd fmla="*/ 4889410 w 6096000" name="connsiteX174"/>
              <a:gd fmla="*/ 6621318 h 6858000" name="connsiteY174"/>
              <a:gd fmla="*/ 4868451 w 6096000" name="connsiteX175"/>
              <a:gd fmla="*/ 6621318 h 6858000" name="connsiteY175"/>
              <a:gd fmla="*/ 4868451 w 6096000" name="connsiteX176"/>
              <a:gd fmla="*/ 6596597 h 6858000" name="connsiteY176"/>
              <a:gd fmla="*/ 5503881 w 6096000" name="connsiteX177"/>
              <a:gd fmla="*/ 6593911 h 6858000" name="connsiteY177"/>
              <a:gd fmla="*/ 5493469 w 6096000" name="connsiteX178"/>
              <a:gd fmla="*/ 6636077 h 6858000" name="connsiteY178"/>
              <a:gd fmla="*/ 5503881 w 6096000" name="connsiteX179"/>
              <a:gd fmla="*/ 6636077 h 6858000" name="connsiteY179"/>
              <a:gd fmla="*/ 5507352 w 6096000" name="connsiteX180"/>
              <a:gd fmla="*/ 6611481 h 6858000" name="connsiteY180"/>
              <a:gd fmla="*/ 5521236 w 6096000" name="connsiteX181"/>
              <a:gd fmla="*/ 6639591 h 6858000" name="connsiteY181"/>
              <a:gd fmla="*/ 5528178 w 6096000" name="connsiteX182"/>
              <a:gd fmla="*/ 6639591 h 6858000" name="connsiteY182"/>
              <a:gd fmla="*/ 5535119 w 6096000" name="connsiteX183"/>
              <a:gd fmla="*/ 6597425 h 6858000" name="connsiteY183"/>
              <a:gd fmla="*/ 5528178 w 6096000" name="connsiteX184"/>
              <a:gd fmla="*/ 6597425 h 6858000" name="connsiteY184"/>
              <a:gd fmla="*/ 5524707 w 6096000" name="connsiteX185"/>
              <a:gd fmla="*/ 6625536 h 6858000" name="connsiteY185"/>
              <a:gd fmla="*/ 5510824 w 6096000" name="connsiteX186"/>
              <a:gd fmla="*/ 6593911 h 6858000" name="connsiteY186"/>
              <a:gd fmla="*/ 5503881 w 6096000" name="connsiteX187"/>
              <a:gd fmla="*/ 6593911 h 6858000" name="connsiteY187"/>
              <a:gd fmla="*/ 5613044 w 6096000" name="connsiteX188"/>
              <a:gd fmla="*/ 6589881 h 6858000" name="connsiteY188"/>
              <a:gd fmla="*/ 5578112 w 6096000" name="connsiteX189"/>
              <a:gd fmla="*/ 6596982 h 6858000" name="connsiteY189"/>
              <a:gd fmla="*/ 5578112 w 6096000" name="connsiteX190"/>
              <a:gd fmla="*/ 6604084 h 6858000" name="connsiteY190"/>
              <a:gd fmla="*/ 5592084 w 6096000" name="connsiteX191"/>
              <a:gd fmla="*/ 6604084 h 6858000" name="connsiteY191"/>
              <a:gd fmla="*/ 5599071 w 6096000" name="connsiteX192"/>
              <a:gd fmla="*/ 6639592 h 6858000" name="connsiteY192"/>
              <a:gd fmla="*/ 5606057 w 6096000" name="connsiteX193"/>
              <a:gd fmla="*/ 6636041 h 6858000" name="connsiteY193"/>
              <a:gd fmla="*/ 5599071 w 6096000" name="connsiteX194"/>
              <a:gd fmla="*/ 6600533 h 6858000" name="connsiteY194"/>
              <a:gd fmla="*/ 5613044 w 6096000" name="connsiteX195"/>
              <a:gd fmla="*/ 6596982 h 6858000" name="connsiteY195"/>
              <a:gd fmla="*/ 5468748 w 6096000" name="connsiteX196"/>
              <a:gd fmla="*/ 6589881 h 6858000" name="connsiteY196"/>
              <a:gd fmla="*/ 5479228 w 6096000" name="connsiteX197"/>
              <a:gd fmla="*/ 6593240 h 6858000" name="connsiteY197"/>
              <a:gd fmla="*/ 5482720 w 6096000" name="connsiteX198"/>
              <a:gd fmla="*/ 6596599 h 6858000" name="connsiteY198"/>
              <a:gd fmla="*/ 5482720 w 6096000" name="connsiteX199"/>
              <a:gd fmla="*/ 6599957 h 6858000" name="connsiteY199"/>
              <a:gd fmla="*/ 5475734 w 6096000" name="connsiteX200"/>
              <a:gd fmla="*/ 6603316 h 6858000" name="connsiteY200"/>
              <a:gd fmla="*/ 5465254 w 6096000" name="connsiteX201"/>
              <a:gd fmla="*/ 6599957 h 6858000" name="connsiteY201"/>
              <a:gd fmla="*/ 5468748 w 6096000" name="connsiteX202"/>
              <a:gd fmla="*/ 6596599 h 6858000" name="connsiteY202"/>
              <a:gd fmla="*/ 5468748 w 6096000" name="connsiteX203"/>
              <a:gd fmla="*/ 6589881 h 6858000" name="connsiteY203"/>
              <a:gd fmla="*/ 4918562 w 6096000" name="connsiteX204"/>
              <a:gd fmla="*/ 6587995 h 6858000" name="connsiteY204"/>
              <a:gd fmla="*/ 4918562 w 6096000" name="connsiteX205"/>
              <a:gd fmla="*/ 6601689 h 6858000" name="connsiteY205"/>
              <a:gd fmla="*/ 4930851 w 6096000" name="connsiteX206"/>
              <a:gd fmla="*/ 6601689 h 6858000" name="connsiteY206"/>
              <a:gd fmla="*/ 4930851 w 6096000" name="connsiteX207"/>
              <a:gd fmla="*/ 6587995 h 6858000" name="connsiteY207"/>
              <a:gd fmla="*/ 5619762 w 6096000" name="connsiteX208"/>
              <a:gd fmla="*/ 6585849 h 6858000" name="connsiteY208"/>
              <a:gd fmla="*/ 5633582 w 6096000" name="connsiteX209"/>
              <a:gd fmla="*/ 6628843 h 6858000" name="connsiteY209"/>
              <a:gd fmla="*/ 5643946 w 6096000" name="connsiteX210"/>
              <a:gd fmla="*/ 6625260 h 6858000" name="connsiteY210"/>
              <a:gd fmla="*/ 5630127 w 6096000" name="connsiteX211"/>
              <a:gd fmla="*/ 6585849 h 6858000" name="connsiteY211"/>
              <a:gd fmla="*/ 5619762 w 6096000" name="connsiteX212"/>
              <a:gd fmla="*/ 6585849 h 6858000" name="connsiteY212"/>
              <a:gd fmla="*/ 4250688 w 6096000" name="connsiteX213"/>
              <a:gd fmla="*/ 6585849 h 6858000" name="connsiteY213"/>
              <a:gd fmla="*/ 4250688 w 6096000" name="connsiteX214"/>
              <a:gd fmla="*/ 6716173 h 6858000" name="connsiteY214"/>
              <a:gd fmla="*/ 4265467 w 6096000" name="connsiteX215"/>
              <a:gd fmla="*/ 6716173 h 6858000" name="connsiteY215"/>
              <a:gd fmla="*/ 4265467 w 6096000" name="connsiteX216"/>
              <a:gd fmla="*/ 6657057 h 6858000" name="connsiteY216"/>
              <a:gd fmla="*/ 4311148 w 6096000" name="connsiteX217"/>
              <a:gd fmla="*/ 6657057 h 6858000" name="connsiteY217"/>
              <a:gd fmla="*/ 4311148 w 6096000" name="connsiteX218"/>
              <a:gd fmla="*/ 6646309 h 6858000" name="connsiteY218"/>
              <a:gd fmla="*/ 4265467 w 6096000" name="connsiteX219"/>
              <a:gd fmla="*/ 6646309 h 6858000" name="connsiteY219"/>
              <a:gd fmla="*/ 4265467 w 6096000" name="connsiteX220"/>
              <a:gd fmla="*/ 6596597 h 6858000" name="connsiteY220"/>
              <a:gd fmla="*/ 4313835 w 6096000" name="connsiteX221"/>
              <a:gd fmla="*/ 6596597 h 6858000" name="connsiteY221"/>
              <a:gd fmla="*/ 4313835 w 6096000" name="connsiteX222"/>
              <a:gd fmla="*/ 6585849 h 6858000" name="connsiteY222"/>
              <a:gd fmla="*/ 5465143 w 6096000" name="connsiteX223"/>
              <a:gd fmla="*/ 6579132 h 6858000" name="connsiteY223"/>
              <a:gd fmla="*/ 5458200 w 6096000" name="connsiteX224"/>
              <a:gd fmla="*/ 6596599 h 6858000" name="connsiteY224"/>
              <a:gd fmla="*/ 5458200 w 6096000" name="connsiteX225"/>
              <a:gd fmla="*/ 6600091 h 6858000" name="connsiteY225"/>
              <a:gd fmla="*/ 5447788 w 6096000" name="connsiteX226"/>
              <a:gd fmla="*/ 6617558 h 6858000" name="connsiteY226"/>
              <a:gd fmla="*/ 5458200 w 6096000" name="connsiteX227"/>
              <a:gd fmla="*/ 6621051 h 6858000" name="connsiteY227"/>
              <a:gd fmla="*/ 5461671 w 6096000" name="connsiteX228"/>
              <a:gd fmla="*/ 6607078 h 6858000" name="connsiteY228"/>
              <a:gd fmla="*/ 5472084 w 6096000" name="connsiteX229"/>
              <a:gd fmla="*/ 6610572 h 6858000" name="connsiteY229"/>
              <a:gd fmla="*/ 5472084 w 6096000" name="connsiteX230"/>
              <a:gd fmla="*/ 6628037 h 6858000" name="connsiteY230"/>
              <a:gd fmla="*/ 5482497 w 6096000" name="connsiteX231"/>
              <a:gd fmla="*/ 6631531 h 6858000" name="connsiteY231"/>
              <a:gd fmla="*/ 5479026 w 6096000" name="connsiteX232"/>
              <a:gd fmla="*/ 6610572 h 6858000" name="connsiteY232"/>
              <a:gd fmla="*/ 5489438 w 6096000" name="connsiteX233"/>
              <a:gd fmla="*/ 6600091 h 6858000" name="connsiteY233"/>
              <a:gd fmla="*/ 5489438 w 6096000" name="connsiteX234"/>
              <a:gd fmla="*/ 6596599 h 6858000" name="connsiteY234"/>
              <a:gd fmla="*/ 5482497 w 6096000" name="connsiteX235"/>
              <a:gd fmla="*/ 6586119 h 6858000" name="connsiteY235"/>
              <a:gd fmla="*/ 5465143 w 6096000" name="connsiteX236"/>
              <a:gd fmla="*/ 6579132 h 6858000" name="connsiteY236"/>
              <a:gd fmla="*/ 5670241 w 6096000" name="connsiteX237"/>
              <a:gd fmla="*/ 6576425 h 6858000" name="connsiteY237"/>
              <a:gd fmla="*/ 5678878 w 6096000" name="connsiteX238"/>
              <a:gd fmla="*/ 6582156 h 6858000" name="connsiteY238"/>
              <a:gd fmla="*/ 5678878 w 6096000" name="connsiteX239"/>
              <a:gd fmla="*/ 6589209 h 6858000" name="connsiteY239"/>
              <a:gd fmla="*/ 5675423 w 6096000" name="connsiteX240"/>
              <a:gd fmla="*/ 6599790 h 6858000" name="connsiteY240"/>
              <a:gd fmla="*/ 5671968 w 6096000" name="connsiteX241"/>
              <a:gd fmla="*/ 6603317 h 6858000" name="connsiteY241"/>
              <a:gd fmla="*/ 5658149 w 6096000" name="connsiteX242"/>
              <a:gd fmla="*/ 6599790 h 6858000" name="connsiteY242"/>
              <a:gd fmla="*/ 5654694 w 6096000" name="connsiteX243"/>
              <a:gd fmla="*/ 6596264 h 6858000" name="connsiteY243"/>
              <a:gd fmla="*/ 5654694 w 6096000" name="connsiteX244"/>
              <a:gd fmla="*/ 6589209 h 6858000" name="connsiteY244"/>
              <a:gd fmla="*/ 5661604 w 6096000" name="connsiteX245"/>
              <a:gd fmla="*/ 6578629 h 6858000" name="connsiteY245"/>
              <a:gd fmla="*/ 5670241 w 6096000" name="connsiteX246"/>
              <a:gd fmla="*/ 6576425 h 6858000" name="connsiteY246"/>
              <a:gd fmla="*/ 4714738 w 6096000" name="connsiteX247"/>
              <a:gd fmla="*/ 6575100 h 6858000" name="connsiteY247"/>
              <a:gd fmla="*/ 4714738 w 6096000" name="connsiteX248"/>
              <a:gd fmla="*/ 6638804 h 6858000" name="connsiteY248"/>
              <a:gd fmla="*/ 4686231 w 6096000" name="connsiteX249"/>
              <a:gd fmla="*/ 6621108 h 6858000" name="connsiteY249"/>
              <a:gd fmla="*/ 4647034 w 6096000" name="connsiteX250"/>
              <a:gd fmla="*/ 6670656 h 6858000" name="connsiteY250"/>
              <a:gd fmla="*/ 4686231 w 6096000" name="connsiteX251"/>
              <a:gd fmla="*/ 6720203 h 6858000" name="connsiteY251"/>
              <a:gd fmla="*/ 4714738 w 6096000" name="connsiteX252"/>
              <a:gd fmla="*/ 6702507 h 6858000" name="connsiteY252"/>
              <a:gd fmla="*/ 4714738 w 6096000" name="connsiteX253"/>
              <a:gd fmla="*/ 6716664 h 6858000" name="connsiteY253"/>
              <a:gd fmla="*/ 4728991 w 6096000" name="connsiteX254"/>
              <a:gd fmla="*/ 6716664 h 6858000" name="connsiteY254"/>
              <a:gd fmla="*/ 4728991 w 6096000" name="connsiteX255"/>
              <a:gd fmla="*/ 6575100 h 6858000" name="connsiteY255"/>
              <a:gd fmla="*/ 4714738 w 6096000" name="connsiteX256"/>
              <a:gd fmla="*/ 6575100 h 6858000" name="connsiteY256"/>
              <a:gd fmla="*/ 5672161 w 6096000" name="connsiteX257"/>
              <a:gd fmla="*/ 6569584 h 6858000" name="connsiteY257"/>
              <a:gd fmla="*/ 5654694 w 6096000" name="connsiteX258"/>
              <a:gd fmla="*/ 6572607 h 6858000" name="connsiteY258"/>
              <a:gd fmla="*/ 5643946 w 6096000" name="connsiteX259"/>
              <a:gd fmla="*/ 6589881 h 6858000" name="connsiteY259"/>
              <a:gd fmla="*/ 5647528 w 6096000" name="connsiteX260"/>
              <a:gd fmla="*/ 6600246 h 6858000" name="connsiteY260"/>
              <a:gd fmla="*/ 5676191 w 6096000" name="connsiteX261"/>
              <a:gd fmla="*/ 6607156 h 6858000" name="connsiteY261"/>
              <a:gd fmla="*/ 5686939 w 6096000" name="connsiteX262"/>
              <a:gd fmla="*/ 6600246 h 6858000" name="connsiteY262"/>
              <a:gd fmla="*/ 5686939 w 6096000" name="connsiteX263"/>
              <a:gd fmla="*/ 6589881 h 6858000" name="connsiteY263"/>
              <a:gd fmla="*/ 5686939 w 6096000" name="connsiteX264"/>
              <a:gd fmla="*/ 6579517 h 6858000" name="connsiteY264"/>
              <a:gd fmla="*/ 5672161 w 6096000" name="connsiteX265"/>
              <a:gd fmla="*/ 6569584 h 6858000" name="connsiteY265"/>
              <a:gd fmla="*/ 5429909 w 6096000" name="connsiteX266"/>
              <a:gd fmla="*/ 6561666 h 6858000" name="connsiteY266"/>
              <a:gd fmla="*/ 5408825 w 6096000" name="connsiteX267"/>
              <a:gd fmla="*/ 6596598 h 6858000" name="connsiteY267"/>
              <a:gd fmla="*/ 5433423 w 6096000" name="connsiteX268"/>
              <a:gd fmla="*/ 6614064 h 6858000" name="connsiteY268"/>
              <a:gd fmla="*/ 5436937 w 6096000" name="connsiteX269"/>
              <a:gd fmla="*/ 6607078 h 6858000" name="connsiteY269"/>
              <a:gd fmla="*/ 5419367 w 6096000" name="connsiteX270"/>
              <a:gd fmla="*/ 6596598 h 6858000" name="connsiteY270"/>
              <a:gd fmla="*/ 5426395 w 6096000" name="connsiteX271"/>
              <a:gd fmla="*/ 6586119 h 6858000" name="connsiteY271"/>
              <a:gd fmla="*/ 5436937 w 6096000" name="connsiteX272"/>
              <a:gd fmla="*/ 6593105 h 6858000" name="connsiteY272"/>
              <a:gd fmla="*/ 5440450 w 6096000" name="connsiteX273"/>
              <a:gd fmla="*/ 6586119 h 6858000" name="connsiteY273"/>
              <a:gd fmla="*/ 5429909 w 6096000" name="connsiteX274"/>
              <a:gd fmla="*/ 6579132 h 6858000" name="connsiteY274"/>
              <a:gd fmla="*/ 5433423 w 6096000" name="connsiteX275"/>
              <a:gd fmla="*/ 6572146 h 6858000" name="connsiteY275"/>
              <a:gd fmla="*/ 5450992 w 6096000" name="connsiteX276"/>
              <a:gd fmla="*/ 6582625 h 6858000" name="connsiteY276"/>
              <a:gd fmla="*/ 5454506 w 6096000" name="connsiteX277"/>
              <a:gd fmla="*/ 6575638 h 6858000" name="connsiteY277"/>
              <a:gd fmla="*/ 5429909 w 6096000" name="connsiteX278"/>
              <a:gd fmla="*/ 6561666 h 6858000" name="connsiteY278"/>
              <a:gd fmla="*/ 5707361 w 6096000" name="connsiteX279"/>
              <a:gd fmla="*/ 6533452 h 6858000" name="connsiteY279"/>
              <a:gd fmla="*/ 5700375 w 6096000" name="connsiteX280"/>
              <a:gd fmla="*/ 6540505 h 6858000" name="connsiteY280"/>
              <a:gd fmla="*/ 5717840 w 6096000" name="connsiteX281"/>
              <a:gd fmla="*/ 6558139 h 6858000" name="connsiteY281"/>
              <a:gd fmla="*/ 5689895 w 6096000" name="connsiteX282"/>
              <a:gd fmla="*/ 6551086 h 6858000" name="connsiteY282"/>
              <a:gd fmla="*/ 5682908 w 6096000" name="connsiteX283"/>
              <a:gd fmla="*/ 6554612 h 6858000" name="connsiteY283"/>
              <a:gd fmla="*/ 5707361 w 6096000" name="connsiteX284"/>
              <a:gd fmla="*/ 6589881 h 6858000" name="connsiteY284"/>
              <a:gd fmla="*/ 5714348 w 6096000" name="connsiteX285"/>
              <a:gd fmla="*/ 6582827 h 6858000" name="connsiteY285"/>
              <a:gd fmla="*/ 5700375 w 6096000" name="connsiteX286"/>
              <a:gd fmla="*/ 6561666 h 6858000" name="connsiteY286"/>
              <a:gd fmla="*/ 5728320 w 6096000" name="connsiteX287"/>
              <a:gd fmla="*/ 6572246 h 6858000" name="connsiteY287"/>
              <a:gd fmla="*/ 5735307 w 6096000" name="connsiteX288"/>
              <a:gd fmla="*/ 6565193 h 6858000" name="connsiteY288"/>
              <a:gd fmla="*/ 5707361 w 6096000" name="connsiteX289"/>
              <a:gd fmla="*/ 6533452 h 6858000" name="connsiteY289"/>
              <a:gd fmla="*/ 5399008 w 6096000" name="connsiteX290"/>
              <a:gd fmla="*/ 6533452 h 6858000" name="connsiteY290"/>
              <a:gd fmla="*/ 5391980 w 6096000" name="connsiteX291"/>
              <a:gd fmla="*/ 6536965 h 6858000" name="connsiteY291"/>
              <a:gd fmla="*/ 5402522 w 6096000" name="connsiteX292"/>
              <a:gd fmla="*/ 6547507 h 6858000" name="connsiteY292"/>
              <a:gd fmla="*/ 5377924 w 6096000" name="connsiteX293"/>
              <a:gd fmla="*/ 6572104 h 6858000" name="connsiteY293"/>
              <a:gd fmla="*/ 5384952 w 6096000" name="connsiteX294"/>
              <a:gd fmla="*/ 6579132 h 6858000" name="connsiteY294"/>
              <a:gd fmla="*/ 5409548 w 6096000" name="connsiteX295"/>
              <a:gd fmla="*/ 6554535 h 6858000" name="connsiteY295"/>
              <a:gd fmla="*/ 5420090 w 6096000" name="connsiteX296"/>
              <a:gd fmla="*/ 6561562 h 6858000" name="connsiteY296"/>
              <a:gd fmla="*/ 5423604 w 6096000" name="connsiteX297"/>
              <a:gd fmla="*/ 6554535 h 6858000" name="connsiteY297"/>
              <a:gd fmla="*/ 5399008 w 6096000" name="connsiteX298"/>
              <a:gd fmla="*/ 6533452 h 6858000" name="connsiteY298"/>
              <a:gd fmla="*/ 5728589 w 6096000" name="connsiteX299"/>
              <a:gd fmla="*/ 6522703 h 6858000" name="connsiteY299"/>
              <a:gd fmla="*/ 5746055 w 6096000" name="connsiteX300"/>
              <a:gd fmla="*/ 6529421 h 6858000" name="connsiteY300"/>
              <a:gd fmla="*/ 5746055 w 6096000" name="connsiteX301"/>
              <a:gd fmla="*/ 6533452 h 6858000" name="connsiteY301"/>
              <a:gd fmla="*/ 5739337 w 6096000" name="connsiteX302"/>
              <a:gd fmla="*/ 6540170 h 6858000" name="connsiteY302"/>
              <a:gd fmla="*/ 5735307 w 6096000" name="connsiteX303"/>
              <a:gd fmla="*/ 6533452 h 6858000" name="connsiteY303"/>
              <a:gd fmla="*/ 5724942 w 6096000" name="connsiteX304"/>
              <a:gd fmla="*/ 6515985 h 6858000" name="connsiteY304"/>
              <a:gd fmla="*/ 5717840 w 6096000" name="connsiteX305"/>
              <a:gd fmla="*/ 6522927 h 6858000" name="connsiteY305"/>
              <a:gd fmla="*/ 5724942 w 6096000" name="connsiteX306"/>
              <a:gd fmla="*/ 6533339 h 6858000" name="connsiteY306"/>
              <a:gd fmla="*/ 5742696 w 6096000" name="connsiteX307"/>
              <a:gd fmla="*/ 6557635 h 6858000" name="connsiteY307"/>
              <a:gd fmla="*/ 5746247 w 6096000" name="connsiteX308"/>
              <a:gd fmla="*/ 6554165 h 6858000" name="connsiteY308"/>
              <a:gd fmla="*/ 5742696 w 6096000" name="connsiteX309"/>
              <a:gd fmla="*/ 6547223 h 6858000" name="connsiteY309"/>
              <a:gd fmla="*/ 5753349 w 6096000" name="connsiteX310"/>
              <a:gd fmla="*/ 6533339 h 6858000" name="connsiteY310"/>
              <a:gd fmla="*/ 5760450 w 6096000" name="connsiteX311"/>
              <a:gd fmla="*/ 6533339 h 6858000" name="connsiteY311"/>
              <a:gd fmla="*/ 5764002 w 6096000" name="connsiteX312"/>
              <a:gd fmla="*/ 6533339 h 6858000" name="connsiteY312"/>
              <a:gd fmla="*/ 5767552 w 6096000" name="connsiteX313"/>
              <a:gd fmla="*/ 6526397 h 6858000" name="connsiteY313"/>
              <a:gd fmla="*/ 5724942 w 6096000" name="connsiteX314"/>
              <a:gd fmla="*/ 6515985 h 6858000" name="connsiteY314"/>
              <a:gd fmla="*/ 5370198 w 6096000" name="connsiteX315"/>
              <a:gd fmla="*/ 6501206 h 6858000" name="connsiteY315"/>
              <a:gd fmla="*/ 5334930 w 6096000" name="connsiteX316"/>
              <a:gd fmla="*/ 6526286 h 6858000" name="connsiteY316"/>
              <a:gd fmla="*/ 5341984 w 6096000" name="connsiteX317"/>
              <a:gd fmla="*/ 6533452 h 6858000" name="connsiteY317"/>
              <a:gd fmla="*/ 5363145 w 6096000" name="connsiteX318"/>
              <a:gd fmla="*/ 6519121 h 6858000" name="connsiteY318"/>
              <a:gd fmla="*/ 5352564 w 6096000" name="connsiteX319"/>
              <a:gd fmla="*/ 6547782 h 6858000" name="connsiteY319"/>
              <a:gd fmla="*/ 5359618 w 6096000" name="connsiteX320"/>
              <a:gd fmla="*/ 6554948 h 6858000" name="connsiteY320"/>
              <a:gd fmla="*/ 5391359 w 6096000" name="connsiteX321"/>
              <a:gd fmla="*/ 6526286 h 6858000" name="connsiteY321"/>
              <a:gd fmla="*/ 5387833 w 6096000" name="connsiteX322"/>
              <a:gd fmla="*/ 6519121 h 6858000" name="connsiteY322"/>
              <a:gd fmla="*/ 5366672 w 6096000" name="connsiteX323"/>
              <a:gd fmla="*/ 6537034 h 6858000" name="connsiteY323"/>
              <a:gd fmla="*/ 5377252 w 6096000" name="connsiteX324"/>
              <a:gd fmla="*/ 6508372 h 6858000" name="connsiteY324"/>
              <a:gd fmla="*/ 5370198 w 6096000" name="connsiteX325"/>
              <a:gd fmla="*/ 6501206 h 6858000" name="connsiteY325"/>
              <a:gd fmla="*/ 5739338 w 6096000" name="connsiteX326"/>
              <a:gd fmla="*/ 6490458 h 6858000" name="connsiteY326"/>
              <a:gd fmla="*/ 5735307 w 6096000" name="connsiteX327"/>
              <a:gd fmla="*/ 6498519 h 6858000" name="connsiteY327"/>
              <a:gd fmla="*/ 5774270 w 6096000" name="connsiteX328"/>
              <a:gd fmla="*/ 6518673 h 6858000" name="connsiteY328"/>
              <a:gd fmla="*/ 5787706 w 6096000" name="connsiteX329"/>
              <a:gd fmla="*/ 6494489 h 6858000" name="connsiteY329"/>
              <a:gd fmla="*/ 5780988 w 6096000" name="connsiteX330"/>
              <a:gd fmla="*/ 6490458 h 6858000" name="connsiteY330"/>
              <a:gd fmla="*/ 5770239 w 6096000" name="connsiteX331"/>
              <a:gd fmla="*/ 6509268 h 6858000" name="connsiteY331"/>
              <a:gd fmla="*/ 5363634 w 6096000" name="connsiteX332"/>
              <a:gd fmla="*/ 6487771 h 6858000" name="connsiteY332"/>
              <a:gd fmla="*/ 5328212 w 6096000" name="connsiteX333"/>
              <a:gd fmla="*/ 6508933 h 6858000" name="connsiteY333"/>
              <a:gd fmla="*/ 5331754 w 6096000" name="connsiteX334"/>
              <a:gd fmla="*/ 6515986 h 6858000" name="connsiteY334"/>
              <a:gd fmla="*/ 5367176 w 6096000" name="connsiteX335"/>
              <a:gd fmla="*/ 6494825 h 6858000" name="connsiteY335"/>
              <a:gd fmla="*/ 5363634 w 6096000" name="connsiteX336"/>
              <a:gd fmla="*/ 6487771 h 6858000" name="connsiteY336"/>
              <a:gd fmla="*/ 5354927 w 6096000" name="connsiteX337"/>
              <a:gd fmla="*/ 6454161 h 6858000" name="connsiteY337"/>
              <a:gd fmla="*/ 5360192 w 6096000" name="connsiteX338"/>
              <a:gd fmla="*/ 6459892 h 6858000" name="connsiteY338"/>
              <a:gd fmla="*/ 5553257 w 6096000" name="connsiteX339"/>
              <a:gd fmla="*/ 6590385 h 6858000" name="connsiteY339"/>
              <a:gd fmla="*/ 5746320 w 6096000" name="connsiteX340"/>
              <a:gd fmla="*/ 6459892 h 6858000" name="connsiteY340"/>
              <a:gd fmla="*/ 5751586 w 6096000" name="connsiteX341"/>
              <a:gd fmla="*/ 6454161 h 6858000" name="connsiteY341"/>
              <a:gd fmla="*/ 5756851 w 6096000" name="connsiteX342"/>
              <a:gd fmla="*/ 6456365 h 6858000" name="connsiteY342"/>
              <a:gd fmla="*/ 5795464 w 6096000" name="connsiteX343"/>
              <a:gd fmla="*/ 6466946 h 6858000" name="connsiteY343"/>
              <a:gd fmla="*/ 5802484 w 6096000" name="connsiteX344"/>
              <a:gd fmla="*/ 6477526 h 6858000" name="connsiteY344"/>
              <a:gd fmla="*/ 5553257 w 6096000" name="connsiteX345"/>
              <a:gd fmla="*/ 6650341 h 6858000" name="connsiteY345"/>
              <a:gd fmla="*/ 5304028 w 6096000" name="connsiteX346"/>
              <a:gd fmla="*/ 6481054 h 6858000" name="connsiteY346"/>
              <a:gd fmla="*/ 5311049 w 6096000" name="connsiteX347"/>
              <a:gd fmla="*/ 6466946 h 6858000" name="connsiteY347"/>
              <a:gd fmla="*/ 5349662 w 6096000" name="connsiteX348"/>
              <a:gd fmla="*/ 6456365 h 6858000" name="connsiteY348"/>
              <a:gd fmla="*/ 5354927 w 6096000" name="connsiteX349"/>
              <a:gd fmla="*/ 6454161 h 6858000" name="connsiteY349"/>
              <a:gd fmla="*/ 5507442 w 6096000" name="connsiteX350"/>
              <a:gd fmla="*/ 6448323 h 6858000" name="connsiteY350"/>
              <a:gd fmla="*/ 5517922 w 6096000" name="connsiteX351"/>
              <a:gd fmla="*/ 6448323 h 6858000" name="connsiteY351"/>
              <a:gd fmla="*/ 5521414 w 6096000" name="connsiteX352"/>
              <a:gd fmla="*/ 6455414 h 6858000" name="connsiteY352"/>
              <a:gd fmla="*/ 5528401 w 6096000" name="connsiteX353"/>
              <a:gd fmla="*/ 6558233 h 6858000" name="connsiteY353"/>
              <a:gd fmla="*/ 5524908 w 6096000" name="connsiteX354"/>
              <a:gd fmla="*/ 6568870 h 6858000" name="connsiteY354"/>
              <a:gd fmla="*/ 5517922 w 6096000" name="connsiteX355"/>
              <a:gd fmla="*/ 6568870 h 6858000" name="connsiteY355"/>
              <a:gd fmla="*/ 5409632 w 6096000" name="connsiteX356"/>
              <a:gd fmla="*/ 6505050 h 6858000" name="connsiteY356"/>
              <a:gd fmla="*/ 5406138 w 6096000" name="connsiteX357"/>
              <a:gd fmla="*/ 6501505 h 6858000" name="connsiteY357"/>
              <a:gd fmla="*/ 5406138 w 6096000" name="connsiteX358"/>
              <a:gd fmla="*/ 6497960 h 6858000" name="connsiteY358"/>
              <a:gd fmla="*/ 5413124 w 6096000" name="connsiteX359"/>
              <a:gd fmla="*/ 6494415 h 6858000" name="connsiteY359"/>
              <a:gd fmla="*/ 5507442 w 6096000" name="connsiteX360"/>
              <a:gd fmla="*/ 6448323 h 6858000" name="connsiteY360"/>
              <a:gd fmla="*/ 5592084 w 6096000" name="connsiteX361"/>
              <a:gd fmla="*/ 6444777 h 6858000" name="connsiteY361"/>
              <a:gd fmla="*/ 5602565 w 6096000" name="connsiteX362"/>
              <a:gd fmla="*/ 6444777 h 6858000" name="connsiteY362"/>
              <a:gd fmla="*/ 5693388 w 6096000" name="connsiteX363"/>
              <a:gd fmla="*/ 6490688 h 6858000" name="connsiteY363"/>
              <a:gd fmla="*/ 5700375 w 6096000" name="connsiteX364"/>
              <a:gd fmla="*/ 6497752 h 6858000" name="connsiteY364"/>
              <a:gd fmla="*/ 5696882 w 6096000" name="connsiteX365"/>
              <a:gd fmla="*/ 6504815 h 6858000" name="connsiteY365"/>
              <a:gd fmla="*/ 5588592 w 6096000" name="connsiteX366"/>
              <a:gd fmla="*/ 6568384 h 6858000" name="connsiteY366"/>
              <a:gd fmla="*/ 5581605 w 6096000" name="connsiteX367"/>
              <a:gd fmla="*/ 6568384 h 6858000" name="connsiteY367"/>
              <a:gd fmla="*/ 5578112 w 6096000" name="connsiteX368"/>
              <a:gd fmla="*/ 6557789 h 6858000" name="connsiteY368"/>
              <a:gd fmla="*/ 5588592 w 6096000" name="connsiteX369"/>
              <a:gd fmla="*/ 6455373 h 6858000" name="connsiteY369"/>
              <a:gd fmla="*/ 5592084 w 6096000" name="connsiteX370"/>
              <a:gd fmla="*/ 6444777 h 6858000" name="connsiteY370"/>
              <a:gd fmla="*/ 4714283 w 6096000" name="connsiteX371"/>
              <a:gd fmla="*/ 6405813 h 6858000" name="connsiteY371"/>
              <a:gd fmla="*/ 4755862 w 6096000" name="connsiteX372"/>
              <a:gd fmla="*/ 6405813 h 6858000" name="connsiteY372"/>
              <a:gd fmla="*/ 4755862 w 6096000" name="connsiteX373"/>
              <a:gd fmla="*/ 6448423 h 6858000" name="connsiteY373"/>
              <a:gd fmla="*/ 4707353 w 6096000" name="connsiteX374"/>
              <a:gd fmla="*/ 6455525 h 6858000" name="connsiteY374"/>
              <a:gd fmla="*/ 4690028 w 6096000" name="connsiteX375"/>
              <a:gd fmla="*/ 6430669 h 6858000" name="connsiteY375"/>
              <a:gd fmla="*/ 4714283 w 6096000" name="connsiteX376"/>
              <a:gd fmla="*/ 6405813 h 6858000" name="connsiteY376"/>
              <a:gd fmla="*/ 4398479 w 6096000" name="connsiteX377"/>
              <a:gd fmla="*/ 6335948 h 6858000" name="connsiteY377"/>
              <a:gd fmla="*/ 4440128 w 6096000" name="connsiteX378"/>
              <a:gd fmla="*/ 6392220 h 6858000" name="connsiteY378"/>
              <a:gd fmla="*/ 4398479 w 6096000" name="connsiteX379"/>
              <a:gd fmla="*/ 6455524 h 6858000" name="connsiteY379"/>
              <a:gd fmla="*/ 4356829 w 6096000" name="connsiteX380"/>
              <a:gd fmla="*/ 6392220 h 6858000" name="connsiteY380"/>
              <a:gd fmla="*/ 4398479 w 6096000" name="connsiteX381"/>
              <a:gd fmla="*/ 6335948 h 6858000" name="connsiteY381"/>
              <a:gd fmla="*/ 5543005 w 6096000" name="connsiteX382"/>
              <a:gd fmla="*/ 6331919 h 6858000" name="connsiteY382"/>
              <a:gd fmla="*/ 5564034 w 6096000" name="connsiteX383"/>
              <a:gd fmla="*/ 6331919 h 6858000" name="connsiteY383"/>
              <a:gd fmla="*/ 5564034 w 6096000" name="connsiteX384"/>
              <a:gd fmla="*/ 6342559 h 6858000" name="connsiteY384"/>
              <a:gd fmla="*/ 5595578 w 6096000" name="connsiteX385"/>
              <a:gd fmla="*/ 6381576 h 6858000" name="connsiteY385"/>
              <a:gd fmla="*/ 5553519 w 6096000" name="connsiteX386"/>
              <a:gd fmla="*/ 6420593 h 6858000" name="connsiteY386"/>
              <a:gd fmla="*/ 5514966 w 6096000" name="connsiteX387"/>
              <a:gd fmla="*/ 6381576 h 6858000" name="connsiteY387"/>
              <a:gd fmla="*/ 5543005 w 6096000" name="connsiteX388"/>
              <a:gd fmla="*/ 6342559 h 6858000" name="connsiteY388"/>
              <a:gd fmla="*/ 5543005 w 6096000" name="connsiteX389"/>
              <a:gd fmla="*/ 6331919 h 6858000" name="connsiteY389"/>
              <a:gd fmla="*/ 5553257 w 6096000" name="connsiteX390"/>
              <a:gd fmla="*/ 6321170 h 6858000" name="connsiteY390"/>
              <a:gd fmla="*/ 5493469 w 6096000" name="connsiteX391"/>
              <a:gd fmla="*/ 6381630 h 6858000" name="connsiteY391"/>
              <a:gd fmla="*/ 5553257 w 6096000" name="connsiteX392"/>
              <a:gd fmla="*/ 6442090 h 6858000" name="connsiteY392"/>
              <a:gd fmla="*/ 5613045 w 6096000" name="connsiteX393"/>
              <a:gd fmla="*/ 6381630 h 6858000" name="connsiteY393"/>
              <a:gd fmla="*/ 5553257 w 6096000" name="connsiteX394"/>
              <a:gd fmla="*/ 6321170 h 6858000" name="connsiteY394"/>
              <a:gd fmla="*/ 5553257 w 6096000" name="connsiteX395"/>
              <a:gd fmla="*/ 6314453 h 6858000" name="connsiteY395"/>
              <a:gd fmla="*/ 5619763 w 6096000" name="connsiteX396"/>
              <a:gd fmla="*/ 6381630 h 6858000" name="connsiteY396"/>
              <a:gd fmla="*/ 5553257 w 6096000" name="connsiteX397"/>
              <a:gd fmla="*/ 6448808 h 6858000" name="connsiteY397"/>
              <a:gd fmla="*/ 5486751 w 6096000" name="connsiteX398"/>
              <a:gd fmla="*/ 6381630 h 6858000" name="connsiteY398"/>
              <a:gd fmla="*/ 5553257 w 6096000" name="connsiteX399"/>
              <a:gd fmla="*/ 6314453 h 6858000" name="connsiteY399"/>
              <a:gd fmla="*/ 5728549 w 6096000" name="connsiteX400"/>
              <a:gd fmla="*/ 6311766 h 6858000" name="connsiteY400"/>
              <a:gd fmla="*/ 5732050 w 6096000" name="connsiteX401"/>
              <a:gd fmla="*/ 6318819 h 6858000" name="connsiteY401"/>
              <a:gd fmla="*/ 5732050 w 6096000" name="connsiteX402"/>
              <a:gd fmla="*/ 6442258 h 6858000" name="connsiteY402"/>
              <a:gd fmla="*/ 5728549 w 6096000" name="connsiteX403"/>
              <a:gd fmla="*/ 6449312 h 6858000" name="connsiteY403"/>
              <a:gd fmla="*/ 5721546 w 6096000" name="connsiteX404"/>
              <a:gd fmla="*/ 6449312 h 6858000" name="connsiteY404"/>
              <a:gd fmla="*/ 5634012 w 6096000" name="connsiteX405"/>
              <a:gd fmla="*/ 6389356 h 6858000" name="connsiteY405"/>
              <a:gd fmla="*/ 5630510 w 6096000" name="connsiteX406"/>
              <a:gd fmla="*/ 6382302 h 6858000" name="connsiteY406"/>
              <a:gd fmla="*/ 5634012 w 6096000" name="connsiteX407"/>
              <a:gd fmla="*/ 6371721 h 6858000" name="connsiteY407"/>
              <a:gd fmla="*/ 5718044 w 6096000" name="connsiteX408"/>
              <a:gd fmla="*/ 6315292 h 6858000" name="connsiteY408"/>
              <a:gd fmla="*/ 5728549 w 6096000" name="connsiteX409"/>
              <a:gd fmla="*/ 6311766 h 6858000" name="connsiteY409"/>
              <a:gd fmla="*/ 5377964 w 6096000" name="connsiteX410"/>
              <a:gd fmla="*/ 6311766 h 6858000" name="connsiteY410"/>
              <a:gd fmla="*/ 5384967 w 6096000" name="connsiteX411"/>
              <a:gd fmla="*/ 6315292 h 6858000" name="connsiteY411"/>
              <a:gd fmla="*/ 5472501 w 6096000" name="connsiteX412"/>
              <a:gd fmla="*/ 6371721 h 6858000" name="connsiteY412"/>
              <a:gd fmla="*/ 5476002 w 6096000" name="connsiteX413"/>
              <a:gd fmla="*/ 6382302 h 6858000" name="connsiteY413"/>
              <a:gd fmla="*/ 5472501 w 6096000" name="connsiteX414"/>
              <a:gd fmla="*/ 6389356 h 6858000" name="connsiteY414"/>
              <a:gd fmla="*/ 5384967 w 6096000" name="connsiteX415"/>
              <a:gd fmla="*/ 6449312 h 6858000" name="connsiteY415"/>
              <a:gd fmla="*/ 5377964 w 6096000" name="connsiteX416"/>
              <a:gd fmla="*/ 6449312 h 6858000" name="connsiteY416"/>
              <a:gd fmla="*/ 5370961 w 6096000" name="connsiteX417"/>
              <a:gd fmla="*/ 6445785 h 6858000" name="connsiteY417"/>
              <a:gd fmla="*/ 5370961 w 6096000" name="connsiteX418"/>
              <a:gd fmla="*/ 6318819 h 6858000" name="connsiteY418"/>
              <a:gd fmla="*/ 5377964 w 6096000" name="connsiteX419"/>
              <a:gd fmla="*/ 6311766 h 6858000" name="connsiteY419"/>
              <a:gd fmla="*/ 4974316 w 6096000" name="connsiteX420"/>
              <a:gd fmla="*/ 6301017 h 6858000" name="connsiteY420"/>
              <a:gd fmla="*/ 4974316 w 6096000" name="connsiteX421"/>
              <a:gd fmla="*/ 6308070 h 6858000" name="connsiteY421"/>
              <a:gd fmla="*/ 5016166 w 6096000" name="connsiteX422"/>
              <a:gd fmla="*/ 6470304 h 6858000" name="connsiteY422"/>
              <a:gd fmla="*/ 5037091 w 6096000" name="connsiteX423"/>
              <a:gd fmla="*/ 6491465 h 6858000" name="connsiteY423"/>
              <a:gd fmla="*/ 5047554 w 6096000" name="connsiteX424"/>
              <a:gd fmla="*/ 6491465 h 6858000" name="connsiteY424"/>
              <a:gd fmla="*/ 5044066 w 6096000" name="connsiteX425"/>
              <a:gd fmla="*/ 6498518 h 6858000" name="connsiteY425"/>
              <a:gd fmla="*/ 5016166 w 6096000" name="connsiteX426"/>
              <a:gd fmla="*/ 6519679 h 6858000" name="connsiteY426"/>
              <a:gd fmla="*/ 4981291 w 6096000" name="connsiteX427"/>
              <a:gd fmla="*/ 6516153 h 6858000" name="connsiteY427"/>
              <a:gd fmla="*/ 4977804 w 6096000" name="connsiteX428"/>
              <a:gd fmla="*/ 6519679 h 6858000" name="connsiteY428"/>
              <a:gd fmla="*/ 4974316 w 6096000" name="connsiteX429"/>
              <a:gd fmla="*/ 6523206 h 6858000" name="connsiteY429"/>
              <a:gd fmla="*/ 4974316 w 6096000" name="connsiteX430"/>
              <a:gd fmla="*/ 6544367 h 6858000" name="connsiteY430"/>
              <a:gd fmla="*/ 4981291 w 6096000" name="connsiteX431"/>
              <a:gd fmla="*/ 6551421 h 6858000" name="connsiteY431"/>
              <a:gd fmla="*/ 5026628 w 6096000" name="connsiteX432"/>
              <a:gd fmla="*/ 6554947 h 6858000" name="connsiteY432"/>
              <a:gd fmla="*/ 5030116 w 6096000" name="connsiteX433"/>
              <a:gd fmla="*/ 6554947 h 6858000" name="connsiteY433"/>
              <a:gd fmla="*/ 5085916 w 6096000" name="connsiteX434"/>
              <a:gd fmla="*/ 6502045 h 6858000" name="connsiteY434"/>
              <a:gd fmla="*/ 5117303 w 6096000" name="connsiteX435"/>
              <a:gd fmla="*/ 6371553 h 6858000" name="connsiteY435"/>
              <a:gd fmla="*/ 5131253 w 6096000" name="connsiteX436"/>
              <a:gd fmla="*/ 6329231 h 6858000" name="connsiteY436"/>
              <a:gd fmla="*/ 5134741 w 6096000" name="connsiteX437"/>
              <a:gd fmla="*/ 6308070 h 6858000" name="connsiteY437"/>
              <a:gd fmla="*/ 5134741 w 6096000" name="connsiteX438"/>
              <a:gd fmla="*/ 6301017 h 6858000" name="connsiteY438"/>
              <a:gd fmla="*/ 5127766 w 6096000" name="connsiteX439"/>
              <a:gd fmla="*/ 6301017 h 6858000" name="connsiteY439"/>
              <a:gd fmla="*/ 5099866 w 6096000" name="connsiteX440"/>
              <a:gd fmla="*/ 6301017 h 6858000" name="connsiteY440"/>
              <a:gd fmla="*/ 5092891 w 6096000" name="connsiteX441"/>
              <a:gd fmla="*/ 6304543 h 6858000" name="connsiteY441"/>
              <a:gd fmla="*/ 5054528 w 6096000" name="connsiteX442"/>
              <a:gd fmla="*/ 6449143 h 6858000" name="connsiteY442"/>
              <a:gd fmla="*/ 5051041 w 6096000" name="connsiteX443"/>
              <a:gd fmla="*/ 6449143 h 6858000" name="connsiteY443"/>
              <a:gd fmla="*/ 5016166 w 6096000" name="connsiteX444"/>
              <a:gd fmla="*/ 6304543 h 6858000" name="connsiteY444"/>
              <a:gd fmla="*/ 5009191 w 6096000" name="connsiteX445"/>
              <a:gd fmla="*/ 6301017 h 6858000" name="connsiteY445"/>
              <a:gd fmla="*/ 4981291 w 6096000" name="connsiteX446"/>
              <a:gd fmla="*/ 6301017 h 6858000" name="connsiteY446"/>
              <a:gd fmla="*/ 4974316 w 6096000" name="connsiteX447"/>
              <a:gd fmla="*/ 6301017 h 6858000" name="connsiteY447"/>
              <a:gd fmla="*/ 4942289 w 6096000" name="connsiteX448"/>
              <a:gd fmla="*/ 6296986 h 6858000" name="connsiteY448"/>
              <a:gd fmla="*/ 4889474 w 6096000" name="connsiteX449"/>
              <a:gd fmla="*/ 6318092 h 6858000" name="connsiteY449"/>
              <a:gd fmla="*/ 4889474 w 6096000" name="connsiteX450"/>
              <a:gd fmla="*/ 6307539 h 6858000" name="connsiteY450"/>
              <a:gd fmla="*/ 4882433 w 6096000" name="connsiteX451"/>
              <a:gd fmla="*/ 6300504 h 6858000" name="connsiteY451"/>
              <a:gd fmla="*/ 4854264 w 6096000" name="connsiteX452"/>
              <a:gd fmla="*/ 6300504 h 6858000" name="connsiteY452"/>
              <a:gd fmla="*/ 4847222 w 6096000" name="connsiteX453"/>
              <a:gd fmla="*/ 6307539 h 6858000" name="connsiteY453"/>
              <a:gd fmla="*/ 4847222 w 6096000" name="connsiteX454"/>
              <a:gd fmla="*/ 6483422 h 6858000" name="connsiteY454"/>
              <a:gd fmla="*/ 4854264 w 6096000" name="connsiteX455"/>
              <a:gd fmla="*/ 6490457 h 6858000" name="connsiteY455"/>
              <a:gd fmla="*/ 4882433 w 6096000" name="connsiteX456"/>
              <a:gd fmla="*/ 6490457 h 6858000" name="connsiteY456"/>
              <a:gd fmla="*/ 4889474 w 6096000" name="connsiteX457"/>
              <a:gd fmla="*/ 6483422 h 6858000" name="connsiteY457"/>
              <a:gd fmla="*/ 4889474 w 6096000" name="connsiteX458"/>
              <a:gd fmla="*/ 6360304 h 6858000" name="connsiteY458"/>
              <a:gd fmla="*/ 4942289 w 6096000" name="connsiteX459"/>
              <a:gd fmla="*/ 6339198 h 6858000" name="connsiteY459"/>
              <a:gd fmla="*/ 4949332 w 6096000" name="connsiteX460"/>
              <a:gd fmla="*/ 6332163 h 6858000" name="connsiteY460"/>
              <a:gd fmla="*/ 4949332 w 6096000" name="connsiteX461"/>
              <a:gd fmla="*/ 6304022 h 6858000" name="connsiteY461"/>
              <a:gd fmla="*/ 4945811 w 6096000" name="connsiteX462"/>
              <a:gd fmla="*/ 6300504 h 6858000" name="connsiteY462"/>
              <a:gd fmla="*/ 4942289 w 6096000" name="connsiteX463"/>
              <a:gd fmla="*/ 6296986 h 6858000" name="connsiteY463"/>
              <a:gd fmla="*/ 4735647 w 6096000" name="connsiteX464"/>
              <a:gd fmla="*/ 6292955 h 6858000" name="connsiteY464"/>
              <a:gd fmla="*/ 4665417 w 6096000" name="connsiteX465"/>
              <a:gd fmla="*/ 6300026 h 6858000" name="connsiteY465"/>
              <a:gd fmla="*/ 4658394 w 6096000" name="connsiteX466"/>
              <a:gd fmla="*/ 6307098 h 6858000" name="connsiteY466"/>
              <a:gd fmla="*/ 4658394 w 6096000" name="connsiteX467"/>
              <a:gd fmla="*/ 6331847 h 6858000" name="connsiteY467"/>
              <a:gd fmla="*/ 4661905 w 6096000" name="connsiteX468"/>
              <a:gd fmla="*/ 6338919 h 6858000" name="connsiteY468"/>
              <a:gd fmla="*/ 4665417 w 6096000" name="connsiteX469"/>
              <a:gd fmla="*/ 6338919 h 6858000" name="connsiteY469"/>
              <a:gd fmla="*/ 4732136 w 6096000" name="connsiteX470"/>
              <a:gd fmla="*/ 6335383 h 6858000" name="connsiteY470"/>
              <a:gd fmla="*/ 4756717 w 6096000" name="connsiteX471"/>
              <a:gd fmla="*/ 6360133 h 6858000" name="connsiteY471"/>
              <a:gd fmla="*/ 4756717 w 6096000" name="connsiteX472"/>
              <a:gd fmla="*/ 6370740 h 6858000" name="connsiteY472"/>
              <a:gd fmla="*/ 4707555 w 6096000" name="connsiteX473"/>
              <a:gd fmla="*/ 6374276 h 6858000" name="connsiteY473"/>
              <a:gd fmla="*/ 4644347 w 6096000" name="connsiteX474"/>
              <a:gd fmla="*/ 6434381 h 6858000" name="connsiteY474"/>
              <a:gd fmla="*/ 4700532 w 6096000" name="connsiteX475"/>
              <a:gd fmla="*/ 6494487 h 6858000" name="connsiteY475"/>
              <a:gd fmla="*/ 4763740 w 6096000" name="connsiteX476"/>
              <a:gd fmla="*/ 6480344 h 6858000" name="connsiteY476"/>
              <a:gd fmla="*/ 4791833 w 6096000" name="connsiteX477"/>
              <a:gd fmla="*/ 6494487 h 6858000" name="connsiteY477"/>
              <a:gd fmla="*/ 4798855 w 6096000" name="connsiteX478"/>
              <a:gd fmla="*/ 6490951 h 6858000" name="connsiteY478"/>
              <a:gd fmla="*/ 4798855 w 6096000" name="connsiteX479"/>
              <a:gd fmla="*/ 6487416 h 6858000" name="connsiteY479"/>
              <a:gd fmla="*/ 4798855 w 6096000" name="connsiteX480"/>
              <a:gd fmla="*/ 6360133 h 6858000" name="connsiteY480"/>
              <a:gd fmla="*/ 4735647 w 6096000" name="connsiteX481"/>
              <a:gd fmla="*/ 6292955 h 6858000" name="connsiteY481"/>
              <a:gd fmla="*/ 4399822 w 6096000" name="connsiteX482"/>
              <a:gd fmla="*/ 6292954 h 6858000" name="connsiteY482"/>
              <a:gd fmla="*/ 4313835 w 6096000" name="connsiteX483"/>
              <a:gd fmla="*/ 6393721 h 6858000" name="connsiteY483"/>
              <a:gd fmla="*/ 4399822 w 6096000" name="connsiteX484"/>
              <a:gd fmla="*/ 6494487 h 6858000" name="connsiteY484"/>
              <a:gd fmla="*/ 4485809 w 6096000" name="connsiteX485"/>
              <a:gd fmla="*/ 6393721 h 6858000" name="connsiteY485"/>
              <a:gd fmla="*/ 4399822 w 6096000" name="connsiteX486"/>
              <a:gd fmla="*/ 6292954 h 6858000" name="connsiteY486"/>
              <a:gd fmla="*/ 4145892 w 6096000" name="connsiteX487"/>
              <a:gd fmla="*/ 6268771 h 6858000" name="connsiteY487"/>
              <a:gd fmla="*/ 4177241 w 6096000" name="connsiteX488"/>
              <a:gd fmla="*/ 6268771 h 6858000" name="connsiteY488"/>
              <a:gd fmla="*/ 4194657 w 6096000" name="connsiteX489"/>
              <a:gd fmla="*/ 6268771 h 6858000" name="connsiteY489"/>
              <a:gd fmla="*/ 4239940 w 6096000" name="connsiteX490"/>
              <a:gd fmla="*/ 6307735 h 6858000" name="connsiteY490"/>
              <a:gd fmla="*/ 4191174 w 6096000" name="connsiteX491"/>
              <a:gd fmla="*/ 6346697 h 6858000" name="connsiteY491"/>
              <a:gd fmla="*/ 4145892 w 6096000" name="connsiteX492"/>
              <a:gd fmla="*/ 6346697 h 6858000" name="connsiteY492"/>
              <a:gd fmla="*/ 4145892 w 6096000" name="connsiteX493"/>
              <a:gd fmla="*/ 6268771 h 6858000" name="connsiteY493"/>
              <a:gd fmla="*/ 4563063 w 6096000" name="connsiteX494"/>
              <a:gd fmla="*/ 6255336 h 6858000" name="connsiteY494"/>
              <a:gd fmla="*/ 4531410 w 6096000" name="connsiteX495"/>
              <a:gd fmla="*/ 6262370 h 6858000" name="connsiteY495"/>
              <a:gd fmla="*/ 4527893 w 6096000" name="connsiteX496"/>
              <a:gd fmla="*/ 6269404 h 6858000" name="connsiteY496"/>
              <a:gd fmla="*/ 4527893 w 6096000" name="connsiteX497"/>
              <a:gd fmla="*/ 6301056 h 6858000" name="connsiteY497"/>
              <a:gd fmla="*/ 4510308 w 6096000" name="connsiteX498"/>
              <a:gd fmla="*/ 6301056 h 6858000" name="connsiteY498"/>
              <a:gd fmla="*/ 4503275 w 6096000" name="connsiteX499"/>
              <a:gd fmla="*/ 6308090 h 6858000" name="connsiteY499"/>
              <a:gd fmla="*/ 4503275 w 6096000" name="connsiteX500"/>
              <a:gd fmla="*/ 6332708 h 6858000" name="connsiteY500"/>
              <a:gd fmla="*/ 4510308 w 6096000" name="connsiteX501"/>
              <a:gd fmla="*/ 6339742 h 6858000" name="connsiteY501"/>
              <a:gd fmla="*/ 4527893 w 6096000" name="connsiteX502"/>
              <a:gd fmla="*/ 6339742 h 6858000" name="connsiteY502"/>
              <a:gd fmla="*/ 4527893 w 6096000" name="connsiteX503"/>
              <a:gd fmla="*/ 6424149 h 6858000" name="connsiteY503"/>
              <a:gd fmla="*/ 4584164 w 6096000" name="connsiteX504"/>
              <a:gd fmla="*/ 6494487 h 6858000" name="connsiteY504"/>
              <a:gd fmla="*/ 4615817 w 6096000" name="connsiteX505"/>
              <a:gd fmla="*/ 6490971 h 6858000" name="connsiteY505"/>
              <a:gd fmla="*/ 4622851 w 6096000" name="connsiteX506"/>
              <a:gd fmla="*/ 6483936 h 6858000" name="connsiteY506"/>
              <a:gd fmla="*/ 4622851 w 6096000" name="connsiteX507"/>
              <a:gd fmla="*/ 6459318 h 6858000" name="connsiteY507"/>
              <a:gd fmla="*/ 4615817 w 6096000" name="connsiteX508"/>
              <a:gd fmla="*/ 6452284 h 6858000" name="connsiteY508"/>
              <a:gd fmla="*/ 4591198 w 6096000" name="connsiteX509"/>
              <a:gd fmla="*/ 6452284 h 6858000" name="connsiteY509"/>
              <a:gd fmla="*/ 4570096 w 6096000" name="connsiteX510"/>
              <a:gd fmla="*/ 6417115 h 6858000" name="connsiteY510"/>
              <a:gd fmla="*/ 4570096 w 6096000" name="connsiteX511"/>
              <a:gd fmla="*/ 6339742 h 6858000" name="connsiteY511"/>
              <a:gd fmla="*/ 4615817 w 6096000" name="connsiteX512"/>
              <a:gd fmla="*/ 6339742 h 6858000" name="connsiteY512"/>
              <a:gd fmla="*/ 4622851 w 6096000" name="connsiteX513"/>
              <a:gd fmla="*/ 6332708 h 6858000" name="connsiteY513"/>
              <a:gd fmla="*/ 4622851 w 6096000" name="connsiteX514"/>
              <a:gd fmla="*/ 6308090 h 6858000" name="connsiteY514"/>
              <a:gd fmla="*/ 4615817 w 6096000" name="connsiteX515"/>
              <a:gd fmla="*/ 6301056 h 6858000" name="connsiteY515"/>
              <a:gd fmla="*/ 4570096 w 6096000" name="connsiteX516"/>
              <a:gd fmla="*/ 6301056 h 6858000" name="connsiteY516"/>
              <a:gd fmla="*/ 4570096 w 6096000" name="connsiteX517"/>
              <a:gd fmla="*/ 6262370 h 6858000" name="connsiteY517"/>
              <a:gd fmla="*/ 4566580 w 6096000" name="connsiteX518"/>
              <a:gd fmla="*/ 6255336 h 6858000" name="connsiteY518"/>
              <a:gd fmla="*/ 4563063 w 6096000" name="connsiteX519"/>
              <a:gd fmla="*/ 6255336 h 6858000" name="connsiteY519"/>
              <a:gd fmla="*/ 4187668 w 6096000" name="connsiteX520"/>
              <a:gd fmla="*/ 6227122 h 6858000" name="connsiteY520"/>
              <a:gd fmla="*/ 4107208 w 6096000" name="connsiteX521"/>
              <a:gd fmla="*/ 6230633 h 6858000" name="connsiteY521"/>
              <a:gd fmla="*/ 4100211 w 6096000" name="connsiteX522"/>
              <a:gd fmla="*/ 6237655 h 6858000" name="connsiteY522"/>
              <a:gd fmla="*/ 4100211 w 6096000" name="connsiteX523"/>
              <a:gd fmla="*/ 6483435 h 6858000" name="connsiteY523"/>
              <a:gd fmla="*/ 4107208 w 6096000" name="connsiteX524"/>
              <a:gd fmla="*/ 6490457 h 6858000" name="connsiteY524"/>
              <a:gd fmla="*/ 4138693 w 6096000" name="connsiteX525"/>
              <a:gd fmla="*/ 6490457 h 6858000" name="connsiteY525"/>
              <a:gd fmla="*/ 4145689 w 6096000" name="connsiteX526"/>
              <a:gd fmla="*/ 6483435 h 6858000" name="connsiteY526"/>
              <a:gd fmla="*/ 4145689 w 6096000" name="connsiteX527"/>
              <a:gd fmla="*/ 6385123 h 6858000" name="connsiteY527"/>
              <a:gd fmla="*/ 4194665 w 6096000" name="connsiteX528"/>
              <a:gd fmla="*/ 6388634 h 6858000" name="connsiteY528"/>
              <a:gd fmla="*/ 4240143 w 6096000" name="connsiteX529"/>
              <a:gd fmla="*/ 6486946 h 6858000" name="connsiteY529"/>
              <a:gd fmla="*/ 4247139 w 6096000" name="connsiteX530"/>
              <a:gd fmla="*/ 6490457 h 6858000" name="connsiteY530"/>
              <a:gd fmla="*/ 4278624 w 6096000" name="connsiteX531"/>
              <a:gd fmla="*/ 6490457 h 6858000" name="connsiteY531"/>
              <a:gd fmla="*/ 4285620 w 6096000" name="connsiteX532"/>
              <a:gd fmla="*/ 6486946 h 6858000" name="connsiteY532"/>
              <a:gd fmla="*/ 4285620 w 6096000" name="connsiteX533"/>
              <a:gd fmla="*/ 6479924 h 6858000" name="connsiteY533"/>
              <a:gd fmla="*/ 4240143 w 6096000" name="connsiteX534"/>
              <a:gd fmla="*/ 6374590 h 6858000" name="connsiteY534"/>
              <a:gd fmla="*/ 4285620 w 6096000" name="connsiteX535"/>
              <a:gd fmla="*/ 6307878 h 6858000" name="connsiteY535"/>
              <a:gd fmla="*/ 4194665 w 6096000" name="connsiteX536"/>
              <a:gd fmla="*/ 6227122 h 6858000" name="connsiteY536"/>
              <a:gd fmla="*/ 4187668 w 6096000" name="connsiteX537"/>
              <a:gd fmla="*/ 6227122 h 6858000" name="connsiteY537"/>
              <a:gd fmla="*/ 5743186 w 6096000" name="connsiteX538"/>
              <a:gd fmla="*/ 6196200 h 6858000" name="connsiteY538"/>
              <a:gd fmla="*/ 5749722 w 6096000" name="connsiteX539"/>
              <a:gd fmla="*/ 6201931 h 6858000" name="connsiteY539"/>
              <a:gd fmla="*/ 5812470 w 6096000" name="connsiteX540"/>
              <a:gd fmla="*/ 6441755 h 6858000" name="connsiteY540"/>
              <a:gd fmla="*/ 5802012 w 6096000" name="connsiteX541"/>
              <a:gd fmla="*/ 6445282 h 6858000" name="connsiteY541"/>
              <a:gd fmla="*/ 5763666 w 6096000" name="connsiteX542"/>
              <a:gd fmla="*/ 6434701 h 6858000" name="connsiteY542"/>
              <a:gd fmla="*/ 5756694 w 6096000" name="connsiteX543"/>
              <a:gd fmla="*/ 6424121 h 6858000" name="connsiteY543"/>
              <a:gd fmla="*/ 5711377 w 6096000" name="connsiteX544"/>
              <a:gd fmla="*/ 6244253 h 6858000" name="connsiteY544"/>
              <a:gd fmla="*/ 5711377 w 6096000" name="connsiteX545"/>
              <a:gd fmla="*/ 6230146 h 6858000" name="connsiteY545"/>
              <a:gd fmla="*/ 5739264 w 6096000" name="connsiteX546"/>
              <a:gd fmla="*/ 6198404 h 6858000" name="connsiteY546"/>
              <a:gd fmla="*/ 5743186 w 6096000" name="connsiteX547"/>
              <a:gd fmla="*/ 6196200 h 6858000" name="connsiteY547"/>
              <a:gd fmla="*/ 5362923 w 6096000" name="connsiteX548"/>
              <a:gd fmla="*/ 6196200 h 6858000" name="connsiteY548"/>
              <a:gd fmla="*/ 5366885 w 6096000" name="connsiteX549"/>
              <a:gd fmla="*/ 6198404 h 6858000" name="connsiteY549"/>
              <a:gd fmla="*/ 5398585 w 6096000" name="connsiteX550"/>
              <a:gd fmla="*/ 6230146 h 6858000" name="connsiteY550"/>
              <a:gd fmla="*/ 5395063 w 6096000" name="connsiteX551"/>
              <a:gd fmla="*/ 6244253 h 6858000" name="connsiteY551"/>
              <a:gd fmla="*/ 5349274 w 6096000" name="connsiteX552"/>
              <a:gd fmla="*/ 6424121 h 6858000" name="connsiteY552"/>
              <a:gd fmla="*/ 5342229 w 6096000" name="connsiteX553"/>
              <a:gd fmla="*/ 6434701 h 6858000" name="connsiteY553"/>
              <a:gd fmla="*/ 5303484 w 6096000" name="connsiteX554"/>
              <a:gd fmla="*/ 6445282 h 6858000" name="connsiteY554"/>
              <a:gd fmla="*/ 5292917 w 6096000" name="connsiteX555"/>
              <a:gd fmla="*/ 6441755 h 6858000" name="connsiteY555"/>
              <a:gd fmla="*/ 5356318 w 6096000" name="connsiteX556"/>
              <a:gd fmla="*/ 6201931 h 6858000" name="connsiteY556"/>
              <a:gd fmla="*/ 5362923 w 6096000" name="connsiteX557"/>
              <a:gd fmla="*/ 6196200 h 6858000" name="connsiteY557"/>
              <a:gd fmla="*/ 5581605 w 6096000" name="connsiteX558"/>
              <a:gd fmla="*/ 6190846 h 6858000" name="connsiteY558"/>
              <a:gd fmla="*/ 5588592 w 6096000" name="connsiteX559"/>
              <a:gd fmla="*/ 6190846 h 6858000" name="connsiteY559"/>
              <a:gd fmla="*/ 5696882 w 6096000" name="connsiteX560"/>
              <a:gd fmla="*/ 6254415 h 6858000" name="connsiteY560"/>
              <a:gd fmla="*/ 5700375 w 6096000" name="connsiteX561"/>
              <a:gd fmla="*/ 6261479 h 6858000" name="connsiteY561"/>
              <a:gd fmla="*/ 5693388 w 6096000" name="connsiteX562"/>
              <a:gd fmla="*/ 6268542 h 6858000" name="connsiteY562"/>
              <a:gd fmla="*/ 5602565 w 6096000" name="connsiteX563"/>
              <a:gd fmla="*/ 6314453 h 6858000" name="connsiteY563"/>
              <a:gd fmla="*/ 5592084 w 6096000" name="connsiteX564"/>
              <a:gd fmla="*/ 6314453 h 6858000" name="connsiteY564"/>
              <a:gd fmla="*/ 5585098 w 6096000" name="connsiteX565"/>
              <a:gd fmla="*/ 6303858 h 6858000" name="connsiteY565"/>
              <a:gd fmla="*/ 5578112 w 6096000" name="connsiteX566"/>
              <a:gd fmla="*/ 6201442 h 6858000" name="connsiteY566"/>
              <a:gd fmla="*/ 5581605 w 6096000" name="connsiteX567"/>
              <a:gd fmla="*/ 6190846 h 6858000" name="connsiteY567"/>
              <a:gd fmla="*/ 5517922 w 6096000" name="connsiteX568"/>
              <a:gd fmla="*/ 6190846 h 6858000" name="connsiteY568"/>
              <a:gd fmla="*/ 5524908 w 6096000" name="connsiteX569"/>
              <a:gd fmla="*/ 6190846 h 6858000" name="connsiteY569"/>
              <a:gd fmla="*/ 5528401 w 6096000" name="connsiteX570"/>
              <a:gd fmla="*/ 6201442 h 6858000" name="connsiteY570"/>
              <a:gd fmla="*/ 5517922 w 6096000" name="connsiteX571"/>
              <a:gd fmla="*/ 6307389 h 6858000" name="connsiteY571"/>
              <a:gd fmla="*/ 5514428 w 6096000" name="connsiteX572"/>
              <a:gd fmla="*/ 6314453 h 6858000" name="connsiteY572"/>
              <a:gd fmla="*/ 5503949 w 6096000" name="connsiteX573"/>
              <a:gd fmla="*/ 6314453 h 6858000" name="connsiteY573"/>
              <a:gd fmla="*/ 5413124 w 6096000" name="connsiteX574"/>
              <a:gd fmla="*/ 6268542 h 6858000" name="connsiteY574"/>
              <a:gd fmla="*/ 5406138 w 6096000" name="connsiteX575"/>
              <a:gd fmla="*/ 6261479 h 6858000" name="connsiteY575"/>
              <a:gd fmla="*/ 5409632 w 6096000" name="connsiteX576"/>
              <a:gd fmla="*/ 6254415 h 6858000" name="connsiteY576"/>
              <a:gd fmla="*/ 5517922 w 6096000" name="connsiteX577"/>
              <a:gd fmla="*/ 6190846 h 6858000" name="connsiteY577"/>
              <a:gd fmla="*/ 5436772 w 6096000" name="connsiteX578"/>
              <a:gd fmla="*/ 6155914 h 6858000" name="connsiteY578"/>
              <a:gd fmla="*/ 5443758 w 6096000" name="connsiteX579"/>
              <a:gd fmla="*/ 6163304 h 6858000" name="connsiteY579"/>
              <a:gd fmla="*/ 5440265 w 6096000" name="connsiteX580"/>
              <a:gd fmla="*/ 6166999 h 6858000" name="connsiteY580"/>
              <a:gd fmla="*/ 5433278 w 6096000" name="connsiteX581"/>
              <a:gd fmla="*/ 6170694 h 6858000" name="connsiteY581"/>
              <a:gd fmla="*/ 5429785 w 6096000" name="connsiteX582"/>
              <a:gd fmla="*/ 6163304 h 6858000" name="connsiteY582"/>
              <a:gd fmla="*/ 5426292 w 6096000" name="connsiteX583"/>
              <a:gd fmla="*/ 6163304 h 6858000" name="connsiteY583"/>
              <a:gd fmla="*/ 5436772 w 6096000" name="connsiteX584"/>
              <a:gd fmla="*/ 6155914 h 6858000" name="connsiteY584"/>
              <a:gd fmla="*/ 5433297 w 6096000" name="connsiteX585"/>
              <a:gd fmla="*/ 6148717 h 6858000" name="connsiteY585"/>
              <a:gd fmla="*/ 5415543 w 6096000" name="connsiteX586"/>
              <a:gd fmla="*/ 6159369 h 6858000" name="connsiteY586"/>
              <a:gd fmla="*/ 5419094 w 6096000" name="connsiteX587"/>
              <a:gd fmla="*/ 6162920 h 6858000" name="connsiteY587"/>
              <a:gd fmla="*/ 5436848 w 6096000" name="connsiteX588"/>
              <a:gd fmla="*/ 6194878 h 6858000" name="connsiteY588"/>
              <a:gd fmla="*/ 5443950 w 6096000" name="connsiteX589"/>
              <a:gd fmla="*/ 6191326 h 6858000" name="connsiteY589"/>
              <a:gd fmla="*/ 5436848 w 6096000" name="connsiteX590"/>
              <a:gd fmla="*/ 6177123 h 6858000" name="connsiteY590"/>
              <a:gd fmla="*/ 5443950 w 6096000" name="connsiteX591"/>
              <a:gd fmla="*/ 6173573 h 6858000" name="connsiteY591"/>
              <a:gd fmla="*/ 5458153 w 6096000" name="connsiteX592"/>
              <a:gd fmla="*/ 6184225 h 6858000" name="connsiteY592"/>
              <a:gd fmla="*/ 5465255 w 6096000" name="connsiteX593"/>
              <a:gd fmla="*/ 6180674 h 6858000" name="connsiteY593"/>
              <a:gd fmla="*/ 5451052 w 6096000" name="connsiteX594"/>
              <a:gd fmla="*/ 6166471 h 6858000" name="connsiteY594"/>
              <a:gd fmla="*/ 5451052 w 6096000" name="connsiteX595"/>
              <a:gd fmla="*/ 6162920 h 6858000" name="connsiteY595"/>
              <a:gd fmla="*/ 5433297 w 6096000" name="connsiteX596"/>
              <a:gd fmla="*/ 6148717 h 6858000" name="connsiteY596"/>
              <a:gd fmla="*/ 5654205 w 6096000" name="connsiteX597"/>
              <a:gd fmla="*/ 6142479 h 6858000" name="connsiteY597"/>
              <a:gd fmla="*/ 5657748 w 6096000" name="connsiteX598"/>
              <a:gd fmla="*/ 6166663 h 6858000" name="connsiteY598"/>
              <a:gd fmla="*/ 5650663 w 6096000" name="connsiteX599"/>
              <a:gd fmla="*/ 6183937 h 6858000" name="connsiteY599"/>
              <a:gd fmla="*/ 5657748 w 6096000" name="connsiteX600"/>
              <a:gd fmla="*/ 6190846 h 6858000" name="connsiteY600"/>
              <a:gd fmla="*/ 5664832 w 6096000" name="connsiteX601"/>
              <a:gd fmla="*/ 6173572 h 6858000" name="connsiteY601"/>
              <a:gd fmla="*/ 5689626 w 6096000" name="connsiteX602"/>
              <a:gd fmla="*/ 6159753 h 6858000" name="connsiteY602"/>
              <a:gd fmla="*/ 5682543 w 6096000" name="connsiteX603"/>
              <a:gd fmla="*/ 6156298 h 6858000" name="connsiteY603"/>
              <a:gd fmla="*/ 5664832 w 6096000" name="connsiteX604"/>
              <a:gd fmla="*/ 6163208 h 6858000" name="connsiteY604"/>
              <a:gd fmla="*/ 5661290 w 6096000" name="connsiteX605"/>
              <a:gd fmla="*/ 6145933 h 6858000" name="connsiteY605"/>
              <a:gd fmla="*/ 5654205 w 6096000" name="connsiteX606"/>
              <a:gd fmla="*/ 6142479 h 6858000" name="connsiteY606"/>
              <a:gd fmla="*/ 5619224 w 6096000" name="connsiteX607"/>
              <a:gd fmla="*/ 6138449 h 6858000" name="connsiteY607"/>
              <a:gd fmla="*/ 5629705 w 6096000" name="connsiteX608"/>
              <a:gd fmla="*/ 6141808 h 6858000" name="connsiteY608"/>
              <a:gd fmla="*/ 5633197 w 6096000" name="connsiteX609"/>
              <a:gd fmla="*/ 6145167 h 6858000" name="connsiteY609"/>
              <a:gd fmla="*/ 5626211 w 6096000" name="connsiteX610"/>
              <a:gd fmla="*/ 6151884 h 6858000" name="connsiteY610"/>
              <a:gd fmla="*/ 5615731 w 6096000" name="connsiteX611"/>
              <a:gd fmla="*/ 6148525 h 6858000" name="connsiteY611"/>
              <a:gd fmla="*/ 5615731 w 6096000" name="connsiteX612"/>
              <a:gd fmla="*/ 6145167 h 6858000" name="connsiteY612"/>
              <a:gd fmla="*/ 5619224 w 6096000" name="connsiteX613"/>
              <a:gd fmla="*/ 6138449 h 6858000" name="connsiteY613"/>
              <a:gd fmla="*/ 5486079 w 6096000" name="connsiteX614"/>
              <a:gd fmla="*/ 6137944 h 6858000" name="connsiteY614"/>
              <a:gd fmla="*/ 5500187 w 6096000" name="connsiteX615"/>
              <a:gd fmla="*/ 6148525 h 6858000" name="connsiteY615"/>
              <a:gd fmla="*/ 5486079 w 6096000" name="connsiteX616"/>
              <a:gd fmla="*/ 6162632 h 6858000" name="connsiteY616"/>
              <a:gd fmla="*/ 5471972 w 6096000" name="connsiteX617"/>
              <a:gd fmla="*/ 6152052 h 6858000" name="connsiteY617"/>
              <a:gd fmla="*/ 5471972 w 6096000" name="connsiteX618"/>
              <a:gd fmla="*/ 6148525 h 6858000" name="connsiteY618"/>
              <a:gd fmla="*/ 5486079 w 6096000" name="connsiteX619"/>
              <a:gd fmla="*/ 6137944 h 6858000" name="connsiteY619"/>
              <a:gd fmla="*/ 5574081 w 6096000" name="connsiteX620"/>
              <a:gd fmla="*/ 6131730 h 6858000" name="connsiteY620"/>
              <a:gd fmla="*/ 5577440 w 6096000" name="connsiteX621"/>
              <a:gd fmla="*/ 6142210 h 6858000" name="connsiteY621"/>
              <a:gd fmla="*/ 5580799 w 6096000" name="connsiteX622"/>
              <a:gd fmla="*/ 6149197 h 6858000" name="connsiteY622"/>
              <a:gd fmla="*/ 5567363 w 6096000" name="connsiteX623"/>
              <a:gd fmla="*/ 6149197 h 6858000" name="connsiteY623"/>
              <a:gd fmla="*/ 5570722 w 6096000" name="connsiteX624"/>
              <a:gd fmla="*/ 6142210 h 6858000" name="connsiteY624"/>
              <a:gd fmla="*/ 5574081 w 6096000" name="connsiteX625"/>
              <a:gd fmla="*/ 6131730 h 6858000" name="connsiteY625"/>
              <a:gd fmla="*/ 5482609 w 6096000" name="connsiteX626"/>
              <a:gd fmla="*/ 6131214 h 6858000" name="connsiteY626"/>
              <a:gd fmla="*/ 5465254 w 6096000" name="connsiteX627"/>
              <a:gd fmla="*/ 6148784 h 6858000" name="connsiteY627"/>
              <a:gd fmla="*/ 5465254 w 6096000" name="connsiteX628"/>
              <a:gd fmla="*/ 6152297 h 6858000" name="connsiteY628"/>
              <a:gd fmla="*/ 5486079 w 6096000" name="connsiteX629"/>
              <a:gd fmla="*/ 6169867 h 6858000" name="connsiteY629"/>
              <a:gd fmla="*/ 5506904 w 6096000" name="connsiteX630"/>
              <a:gd fmla="*/ 6148784 h 6858000" name="connsiteY630"/>
              <a:gd fmla="*/ 5482609 w 6096000" name="connsiteX631"/>
              <a:gd fmla="*/ 6131214 h 6858000" name="connsiteY631"/>
              <a:gd fmla="*/ 5612922 w 6096000" name="connsiteX632"/>
              <a:gd fmla="*/ 6127700 h 6858000" name="connsiteY632"/>
              <a:gd fmla="*/ 5609380 w 6096000" name="connsiteX633"/>
              <a:gd fmla="*/ 6145454 h 6858000" name="connsiteY633"/>
              <a:gd fmla="*/ 5602296 w 6096000" name="connsiteX634"/>
              <a:gd fmla="*/ 6166759 h 6858000" name="connsiteY634"/>
              <a:gd fmla="*/ 5612922 w 6096000" name="connsiteX635"/>
              <a:gd fmla="*/ 6170310 h 6858000" name="connsiteY635"/>
              <a:gd fmla="*/ 5616464 w 6096000" name="connsiteX636"/>
              <a:gd fmla="*/ 6156107 h 6858000" name="connsiteY636"/>
              <a:gd fmla="*/ 5623548 w 6096000" name="connsiteX637"/>
              <a:gd fmla="*/ 6156107 h 6858000" name="connsiteY637"/>
              <a:gd fmla="*/ 5627090 w 6096000" name="connsiteX638"/>
              <a:gd fmla="*/ 6173861 h 6858000" name="connsiteY638"/>
              <a:gd fmla="*/ 5634175 w 6096000" name="connsiteX639"/>
              <a:gd fmla="*/ 6177412 h 6858000" name="connsiteY639"/>
              <a:gd fmla="*/ 5630632 w 6096000" name="connsiteX640"/>
              <a:gd fmla="*/ 6159658 h 6858000" name="connsiteY640"/>
              <a:gd fmla="*/ 5641259 w 6096000" name="connsiteX641"/>
              <a:gd fmla="*/ 6145454 h 6858000" name="connsiteY641"/>
              <a:gd fmla="*/ 5634175 w 6096000" name="connsiteX642"/>
              <a:gd fmla="*/ 6134802 h 6858000" name="connsiteY642"/>
              <a:gd fmla="*/ 5612922 w 6096000" name="connsiteX643"/>
              <a:gd fmla="*/ 6127700 h 6858000" name="connsiteY643"/>
              <a:gd fmla="*/ 5570295 w 6096000" name="connsiteX644"/>
              <a:gd fmla="*/ 6120982 h 6858000" name="connsiteY644"/>
              <a:gd fmla="*/ 5563211 w 6096000" name="connsiteX645"/>
              <a:gd fmla="*/ 6142066 h 6858000" name="connsiteY645"/>
              <a:gd fmla="*/ 5552585 w 6096000" name="connsiteX646"/>
              <a:gd fmla="*/ 6163149 h 6858000" name="connsiteY646"/>
              <a:gd fmla="*/ 5559669 w 6096000" name="connsiteX647"/>
              <a:gd fmla="*/ 6163149 h 6858000" name="connsiteY647"/>
              <a:gd fmla="*/ 5563211 w 6096000" name="connsiteX648"/>
              <a:gd fmla="*/ 6156121 h 6858000" name="connsiteY648"/>
              <a:gd fmla="*/ 5580922 w 6096000" name="connsiteX649"/>
              <a:gd fmla="*/ 6156121 h 6858000" name="connsiteY649"/>
              <a:gd fmla="*/ 5584464 w 6096000" name="connsiteX650"/>
              <a:gd fmla="*/ 6163149 h 6858000" name="connsiteY650"/>
              <a:gd fmla="*/ 5591548 w 6096000" name="connsiteX651"/>
              <a:gd fmla="*/ 6166663 h 6858000" name="connsiteY651"/>
              <a:gd fmla="*/ 5584464 w 6096000" name="connsiteX652"/>
              <a:gd fmla="*/ 6142066 h 6858000" name="connsiteY652"/>
              <a:gd fmla="*/ 5580922 w 6096000" name="connsiteX653"/>
              <a:gd fmla="*/ 6120982 h 6858000" name="connsiteY653"/>
              <a:gd fmla="*/ 5570295 w 6096000" name="connsiteX654"/>
              <a:gd fmla="*/ 6120982 h 6858000" name="connsiteY654"/>
              <a:gd fmla="*/ 5549898 w 6096000" name="connsiteX655"/>
              <a:gd fmla="*/ 6120982 h 6858000" name="connsiteY655"/>
              <a:gd fmla="*/ 5510934 w 6096000" name="connsiteX656"/>
              <a:gd fmla="*/ 6124453 h 6858000" name="connsiteY656"/>
              <a:gd fmla="*/ 5510934 w 6096000" name="connsiteX657"/>
              <a:gd fmla="*/ 6131394 h 6858000" name="connsiteY657"/>
              <a:gd fmla="*/ 5525103 w 6096000" name="connsiteX658"/>
              <a:gd fmla="*/ 6127924 h 6858000" name="connsiteY658"/>
              <a:gd fmla="*/ 5528645 w 6096000" name="connsiteX659"/>
              <a:gd fmla="*/ 6162632 h 6858000" name="connsiteY659"/>
              <a:gd fmla="*/ 5539271 w 6096000" name="connsiteX660"/>
              <a:gd fmla="*/ 6162632 h 6858000" name="connsiteY660"/>
              <a:gd fmla="*/ 5535729 w 6096000" name="connsiteX661"/>
              <a:gd fmla="*/ 6127924 h 6858000" name="connsiteY661"/>
              <a:gd fmla="*/ 5549898 w 6096000" name="connsiteX662"/>
              <a:gd fmla="*/ 6127924 h 6858000" name="connsiteY662"/>
              <a:gd fmla="*/ 5549898 w 6096000" name="connsiteX663"/>
              <a:gd fmla="*/ 6120982 h 6858000" name="connsiteY663"/>
              <a:gd fmla="*/ 5100257 w 6096000" name="connsiteX664"/>
              <a:gd fmla="*/ 6120981 h 6858000" name="connsiteY664"/>
              <a:gd fmla="*/ 5125336 w 6096000" name="connsiteX665"/>
              <a:gd fmla="*/ 6155913 h 6858000" name="connsiteY665"/>
              <a:gd fmla="*/ 5071595 w 6096000" name="connsiteX666"/>
              <a:gd fmla="*/ 6155913 h 6858000" name="connsiteY666"/>
              <a:gd fmla="*/ 5100257 w 6096000" name="connsiteX667"/>
              <a:gd fmla="*/ 6120981 h 6858000" name="connsiteY667"/>
              <a:gd fmla="*/ 5552585 w 6096000" name="connsiteX668"/>
              <a:gd fmla="*/ 6114265 h 6858000" name="connsiteY668"/>
              <a:gd fmla="*/ 5717539 w 6096000" name="connsiteX669"/>
              <a:gd fmla="*/ 6170156 h 6858000" name="connsiteY669"/>
              <a:gd fmla="*/ 5721049 w 6096000" name="connsiteX670"/>
              <a:gd fmla="*/ 6184129 h 6858000" name="connsiteY670"/>
              <a:gd fmla="*/ 5692972 w 6096000" name="connsiteX671"/>
              <a:gd fmla="*/ 6215569 h 6858000" name="connsiteY671"/>
              <a:gd fmla="*/ 5678933 w 6096000" name="connsiteX672"/>
              <a:gd fmla="*/ 6215569 h 6858000" name="connsiteY672"/>
              <a:gd fmla="*/ 5552585 w 6096000" name="connsiteX673"/>
              <a:gd fmla="*/ 6170156 h 6858000" name="connsiteY673"/>
              <a:gd fmla="*/ 5426236 w 6096000" name="connsiteX674"/>
              <a:gd fmla="*/ 6215569 h 6858000" name="connsiteY674"/>
              <a:gd fmla="*/ 5412198 w 6096000" name="connsiteX675"/>
              <a:gd fmla="*/ 6215569 h 6858000" name="connsiteY675"/>
              <a:gd fmla="*/ 5384121 w 6096000" name="connsiteX676"/>
              <a:gd fmla="*/ 6184129 h 6858000" name="connsiteY676"/>
              <a:gd fmla="*/ 5387630 w 6096000" name="connsiteX677"/>
              <a:gd fmla="*/ 6170156 h 6858000" name="connsiteY677"/>
              <a:gd fmla="*/ 5552585 w 6096000" name="connsiteX678"/>
              <a:gd fmla="*/ 6114265 h 6858000" name="connsiteY678"/>
              <a:gd fmla="*/ 5100481 w 6096000" name="connsiteX679"/>
              <a:gd fmla="*/ 6114264 h 6858000" name="connsiteY679"/>
              <a:gd fmla="*/ 5062189 w 6096000" name="connsiteX680"/>
              <a:gd fmla="*/ 6163304 h 6858000" name="connsiteY680"/>
              <a:gd fmla="*/ 5103962 w 6096000" name="connsiteX681"/>
              <a:gd fmla="*/ 6212343 h 6858000" name="connsiteY681"/>
              <a:gd fmla="*/ 5131810 w 6096000" name="connsiteX682"/>
              <a:gd fmla="*/ 6205337 h 6858000" name="connsiteY682"/>
              <a:gd fmla="*/ 5131810 w 6096000" name="connsiteX683"/>
              <a:gd fmla="*/ 6194829 h 6858000" name="connsiteY683"/>
              <a:gd fmla="*/ 5103962 w 6096000" name="connsiteX684"/>
              <a:gd fmla="*/ 6201834 h 6858000" name="connsiteY684"/>
              <a:gd fmla="*/ 5072632 w 6096000" name="connsiteX685"/>
              <a:gd fmla="*/ 6166807 h 6858000" name="connsiteY685"/>
              <a:gd fmla="*/ 5138772 w 6096000" name="connsiteX686"/>
              <a:gd fmla="*/ 6166807 h 6858000" name="connsiteY686"/>
              <a:gd fmla="*/ 5138772 w 6096000" name="connsiteX687"/>
              <a:gd fmla="*/ 6159801 h 6858000" name="connsiteY687"/>
              <a:gd fmla="*/ 5100481 w 6096000" name="connsiteX688"/>
              <a:gd fmla="*/ 6114264 h 6858000" name="connsiteY688"/>
              <a:gd fmla="*/ 4851253 w 6096000" name="connsiteX689"/>
              <a:gd fmla="*/ 6077988 h 6858000" name="connsiteY689"/>
              <a:gd fmla="*/ 4851253 w 6096000" name="connsiteX690"/>
              <a:gd fmla="*/ 6088736 h 6858000" name="connsiteY690"/>
              <a:gd fmla="*/ 4890216 w 6096000" name="connsiteX691"/>
              <a:gd fmla="*/ 6088736 h 6858000" name="connsiteY691"/>
              <a:gd fmla="*/ 4890216 w 6096000" name="connsiteX692"/>
              <a:gd fmla="*/ 6208312 h 6858000" name="connsiteY692"/>
              <a:gd fmla="*/ 4903652 w 6096000" name="connsiteX693"/>
              <a:gd fmla="*/ 6208312 h 6858000" name="connsiteY693"/>
              <a:gd fmla="*/ 4903652 w 6096000" name="connsiteX694"/>
              <a:gd fmla="*/ 6088736 h 6858000" name="connsiteY694"/>
              <a:gd fmla="*/ 4942614 w 6096000" name="connsiteX695"/>
              <a:gd fmla="*/ 6088736 h 6858000" name="connsiteY695"/>
              <a:gd fmla="*/ 4942614 w 6096000" name="connsiteX696"/>
              <a:gd fmla="*/ 6077988 h 6858000" name="connsiteY696"/>
              <a:gd fmla="*/ 4964111 w 6096000" name="connsiteX697"/>
              <a:gd fmla="*/ 6067239 h 6858000" name="connsiteY697"/>
              <a:gd fmla="*/ 4964111 w 6096000" name="connsiteX698"/>
              <a:gd fmla="*/ 6208312 h 6858000" name="connsiteY698"/>
              <a:gd fmla="*/ 4974476 w 6096000" name="connsiteX699"/>
              <a:gd fmla="*/ 6208312 h 6858000" name="connsiteY699"/>
              <a:gd fmla="*/ 4974476 w 6096000" name="connsiteX700"/>
              <a:gd fmla="*/ 6158936 h 6858000" name="connsiteY700"/>
              <a:gd fmla="*/ 5002115 w 6096000" name="connsiteX701"/>
              <a:gd fmla="*/ 6120142 h 6858000" name="connsiteY701"/>
              <a:gd fmla="*/ 5022844 w 6096000" name="connsiteX702"/>
              <a:gd fmla="*/ 6151883 h 6858000" name="connsiteY702"/>
              <a:gd fmla="*/ 5022844 w 6096000" name="connsiteX703"/>
              <a:gd fmla="*/ 6208312 h 6858000" name="connsiteY703"/>
              <a:gd fmla="*/ 5036662 w 6096000" name="connsiteX704"/>
              <a:gd fmla="*/ 6208312 h 6858000" name="connsiteY704"/>
              <a:gd fmla="*/ 5036662 w 6096000" name="connsiteX705"/>
              <a:gd fmla="*/ 6151883 h 6858000" name="connsiteY705"/>
              <a:gd fmla="*/ 5005569 w 6096000" name="connsiteX706"/>
              <a:gd fmla="*/ 6113088 h 6858000" name="connsiteY706"/>
              <a:gd fmla="*/ 4974476 w 6096000" name="connsiteX707"/>
              <a:gd fmla="*/ 6130722 h 6858000" name="connsiteY707"/>
              <a:gd fmla="*/ 4974476 w 6096000" name="connsiteX708"/>
              <a:gd fmla="*/ 6067239 h 6858000" name="connsiteY708"/>
              <a:gd fmla="*/ 4964111 w 6096000" name="connsiteX709"/>
              <a:gd fmla="*/ 6067239 h 6858000" name="connsiteY709"/>
              <a:gd fmla="*/ 5542739 w 6096000" name="connsiteX710"/>
              <a:gd fmla="*/ 6043056 h 6858000" name="connsiteY710"/>
              <a:gd fmla="*/ 5528716 w 6096000" name="connsiteX711"/>
              <a:gd fmla="*/ 6095919 h 6858000" name="connsiteY711"/>
              <a:gd fmla="*/ 5504176 w 6096000" name="connsiteX712"/>
              <a:gd fmla="*/ 6099443 h 6858000" name="connsiteY712"/>
              <a:gd fmla="*/ 5479635 w 6096000" name="connsiteX713"/>
              <a:gd fmla="*/ 6053629 h 6858000" name="connsiteY713"/>
              <a:gd fmla="*/ 5476129 w 6096000" name="connsiteX714"/>
              <a:gd fmla="*/ 6053629 h 6858000" name="connsiteY714"/>
              <a:gd fmla="*/ 5455094 w 6096000" name="connsiteX715"/>
              <a:gd fmla="*/ 6057153 h 6858000" name="connsiteY715"/>
              <a:gd fmla="*/ 5455094 w 6096000" name="connsiteX716"/>
              <a:gd fmla="*/ 6060677 h 6858000" name="connsiteY716"/>
              <a:gd fmla="*/ 5451588 w 6096000" name="connsiteX717"/>
              <a:gd fmla="*/ 6085346 h 6858000" name="connsiteY717"/>
              <a:gd fmla="*/ 5455094 w 6096000" name="connsiteX718"/>
              <a:gd fmla="*/ 6113540 h 6858000" name="connsiteY718"/>
              <a:gd fmla="*/ 5434059 w 6096000" name="connsiteX719"/>
              <a:gd fmla="*/ 6120588 h 6858000" name="connsiteY719"/>
              <a:gd fmla="*/ 5395495 w 6096000" name="connsiteX720"/>
              <a:gd fmla="*/ 6085346 h 6858000" name="connsiteY720"/>
              <a:gd fmla="*/ 5374460 w 6096000" name="connsiteX721"/>
              <a:gd fmla="*/ 6095919 h 6858000" name="connsiteY721"/>
              <a:gd fmla="*/ 5388484 w 6096000" name="connsiteX722"/>
              <a:gd fmla="*/ 6148781 h 6858000" name="connsiteY722"/>
              <a:gd fmla="*/ 5370954 w 6096000" name="connsiteX723"/>
              <a:gd fmla="*/ 6159354 h 6858000" name="connsiteY723"/>
              <a:gd fmla="*/ 5325379 w 6096000" name="connsiteX724"/>
              <a:gd fmla="*/ 6134685 h 6858000" name="connsiteY724"/>
              <a:gd fmla="*/ 5307850 w 6096000" name="connsiteX725"/>
              <a:gd fmla="*/ 6148781 h 6858000" name="connsiteY725"/>
              <a:gd fmla="*/ 5307850 w 6096000" name="connsiteX726"/>
              <a:gd fmla="*/ 6152305 h 6858000" name="connsiteY726"/>
              <a:gd fmla="*/ 5335896 w 6096000" name="connsiteX727"/>
              <a:gd fmla="*/ 6198120 h 6858000" name="connsiteY727"/>
              <a:gd fmla="*/ 5321873 w 6096000" name="connsiteX728"/>
              <a:gd fmla="*/ 6215741 h 6858000" name="connsiteY728"/>
              <a:gd fmla="*/ 5269286 w 6096000" name="connsiteX729"/>
              <a:gd fmla="*/ 6201644 h 6858000" name="connsiteY729"/>
              <a:gd fmla="*/ 5258768 w 6096000" name="connsiteX730"/>
              <a:gd fmla="*/ 6222789 h 6858000" name="connsiteY730"/>
              <a:gd fmla="*/ 5293827 w 6096000" name="connsiteX731"/>
              <a:gd fmla="*/ 6261556 h 6858000" name="connsiteY731"/>
              <a:gd fmla="*/ 5286815 w 6096000" name="connsiteX732"/>
              <a:gd fmla="*/ 6282700 h 6858000" name="connsiteY732"/>
              <a:gd fmla="*/ 5234228 w 6096000" name="connsiteX733"/>
              <a:gd fmla="*/ 6282700 h 6858000" name="connsiteY733"/>
              <a:gd fmla="*/ 5227216 w 6096000" name="connsiteX734"/>
              <a:gd fmla="*/ 6303845 h 6858000" name="connsiteY734"/>
              <a:gd fmla="*/ 5272791 w 6096000" name="connsiteX735"/>
              <a:gd fmla="*/ 6332039 h 6858000" name="connsiteY735"/>
              <a:gd fmla="*/ 5269286 w 6096000" name="connsiteX736"/>
              <a:gd fmla="*/ 6353183 h 6858000" name="connsiteY736"/>
              <a:gd fmla="*/ 5220205 w 6096000" name="connsiteX737"/>
              <a:gd fmla="*/ 6367281 h 6858000" name="connsiteY737"/>
              <a:gd fmla="*/ 5216698 w 6096000" name="connsiteX738"/>
              <a:gd fmla="*/ 6367281 h 6858000" name="connsiteY738"/>
              <a:gd fmla="*/ 5216698 w 6096000" name="connsiteX739"/>
              <a:gd fmla="*/ 6381377 h 6858000" name="connsiteY739"/>
              <a:gd fmla="*/ 5216698 w 6096000" name="connsiteX740"/>
              <a:gd fmla="*/ 6391950 h 6858000" name="connsiteY740"/>
              <a:gd fmla="*/ 5220205 w 6096000" name="connsiteX741"/>
              <a:gd fmla="*/ 6391950 h 6858000" name="connsiteY741"/>
              <a:gd fmla="*/ 5269286 w 6096000" name="connsiteX742"/>
              <a:gd fmla="*/ 6406047 h 6858000" name="connsiteY742"/>
              <a:gd fmla="*/ 5272791 w 6096000" name="connsiteX743"/>
              <a:gd fmla="*/ 6427192 h 6858000" name="connsiteY743"/>
              <a:gd fmla="*/ 5227216 w 6096000" name="connsiteX744"/>
              <a:gd fmla="*/ 6455385 h 6858000" name="connsiteY744"/>
              <a:gd fmla="*/ 5227216 w 6096000" name="connsiteX745"/>
              <a:gd fmla="*/ 6458909 h 6858000" name="connsiteY745"/>
              <a:gd fmla="*/ 5234228 w 6096000" name="connsiteX746"/>
              <a:gd fmla="*/ 6480054 h 6858000" name="connsiteY746"/>
              <a:gd fmla="*/ 5286815 w 6096000" name="connsiteX747"/>
              <a:gd fmla="*/ 6480054 h 6858000" name="connsiteY747"/>
              <a:gd fmla="*/ 5297332 w 6096000" name="connsiteX748"/>
              <a:gd fmla="*/ 6501200 h 6858000" name="connsiteY748"/>
              <a:gd fmla="*/ 5258768 w 6096000" name="connsiteX749"/>
              <a:gd fmla="*/ 6536441 h 6858000" name="connsiteY749"/>
              <a:gd fmla="*/ 5258768 w 6096000" name="connsiteX750"/>
              <a:gd fmla="*/ 6539965 h 6858000" name="connsiteY750"/>
              <a:gd fmla="*/ 5269286 w 6096000" name="connsiteX751"/>
              <a:gd fmla="*/ 6557586 h 6858000" name="connsiteY751"/>
              <a:gd fmla="*/ 5321873 w 6096000" name="connsiteX752"/>
              <a:gd fmla="*/ 6543489 h 6858000" name="connsiteY752"/>
              <a:gd fmla="*/ 5335896 w 6096000" name="connsiteX753"/>
              <a:gd fmla="*/ 6564635 h 6858000" name="connsiteY753"/>
              <a:gd fmla="*/ 5307850 w 6096000" name="connsiteX754"/>
              <a:gd fmla="*/ 6610449 h 6858000" name="connsiteY754"/>
              <a:gd fmla="*/ 5325379 w 6096000" name="connsiteX755"/>
              <a:gd fmla="*/ 6624545 h 6858000" name="connsiteY755"/>
              <a:gd fmla="*/ 5370954 w 6096000" name="connsiteX756"/>
              <a:gd fmla="*/ 6599877 h 6858000" name="connsiteY756"/>
              <a:gd fmla="*/ 5388484 w 6096000" name="connsiteX757"/>
              <a:gd fmla="*/ 6613973 h 6858000" name="connsiteY757"/>
              <a:gd fmla="*/ 5377966 w 6096000" name="connsiteX758"/>
              <a:gd fmla="*/ 6663311 h 6858000" name="connsiteY758"/>
              <a:gd fmla="*/ 5377966 w 6096000" name="connsiteX759"/>
              <a:gd fmla="*/ 6666836 h 6858000" name="connsiteY759"/>
              <a:gd fmla="*/ 5395495 w 6096000" name="connsiteX760"/>
              <a:gd fmla="*/ 6677408 h 6858000" name="connsiteY760"/>
              <a:gd fmla="*/ 5399001 w 6096000" name="connsiteX761"/>
              <a:gd fmla="*/ 6677408 h 6858000" name="connsiteY761"/>
              <a:gd fmla="*/ 5434059 w 6096000" name="connsiteX762"/>
              <a:gd fmla="*/ 6638642 h 6858000" name="connsiteY762"/>
              <a:gd fmla="*/ 5455094 w 6096000" name="connsiteX763"/>
              <a:gd fmla="*/ 6649215 h 6858000" name="connsiteY763"/>
              <a:gd fmla="*/ 5451588 w 6096000" name="connsiteX764"/>
              <a:gd fmla="*/ 6673884 h 6858000" name="connsiteY764"/>
              <a:gd fmla="*/ 5455094 w 6096000" name="connsiteX765"/>
              <a:gd fmla="*/ 6702078 h 6858000" name="connsiteY765"/>
              <a:gd fmla="*/ 5476129 w 6096000" name="connsiteX766"/>
              <a:gd fmla="*/ 6709126 h 6858000" name="connsiteY766"/>
              <a:gd fmla="*/ 5479635 w 6096000" name="connsiteX767"/>
              <a:gd fmla="*/ 6709126 h 6858000" name="connsiteY767"/>
              <a:gd fmla="*/ 5504176 w 6096000" name="connsiteX768"/>
              <a:gd fmla="*/ 6663311 h 6858000" name="connsiteY768"/>
              <a:gd fmla="*/ 5528716 w 6096000" name="connsiteX769"/>
              <a:gd fmla="*/ 6663311 h 6858000" name="connsiteY769"/>
              <a:gd fmla="*/ 5542739 w 6096000" name="connsiteX770"/>
              <a:gd fmla="*/ 6716174 h 6858000" name="connsiteY770"/>
              <a:gd fmla="*/ 5563774 w 6096000" name="connsiteX771"/>
              <a:gd fmla="*/ 6716174 h 6858000" name="connsiteY771"/>
              <a:gd fmla="*/ 5567280 w 6096000" name="connsiteX772"/>
              <a:gd fmla="*/ 6716174 h 6858000" name="connsiteY772"/>
              <a:gd fmla="*/ 5581303 w 6096000" name="connsiteX773"/>
              <a:gd fmla="*/ 6663311 h 6858000" name="connsiteY773"/>
              <a:gd fmla="*/ 5602339 w 6096000" name="connsiteX774"/>
              <a:gd fmla="*/ 6663311 h 6858000" name="connsiteY774"/>
              <a:gd fmla="*/ 5626879 w 6096000" name="connsiteX775"/>
              <a:gd fmla="*/ 6709126 h 6858000" name="connsiteY775"/>
              <a:gd fmla="*/ 5630385 w 6096000" name="connsiteX776"/>
              <a:gd fmla="*/ 6709126 h 6858000" name="connsiteY776"/>
              <a:gd fmla="*/ 5651420 w 6096000" name="connsiteX777"/>
              <a:gd fmla="*/ 6702078 h 6858000" name="connsiteY777"/>
              <a:gd fmla="*/ 5654925 w 6096000" name="connsiteX778"/>
              <a:gd fmla="*/ 6673884 h 6858000" name="connsiteY778"/>
              <a:gd fmla="*/ 5651420 w 6096000" name="connsiteX779"/>
              <a:gd fmla="*/ 6649215 h 6858000" name="connsiteY779"/>
              <a:gd fmla="*/ 5672454 w 6096000" name="connsiteX780"/>
              <a:gd fmla="*/ 6638642 h 6858000" name="connsiteY780"/>
              <a:gd fmla="*/ 5711019 w 6096000" name="connsiteX781"/>
              <a:gd fmla="*/ 6677408 h 6858000" name="connsiteY781"/>
              <a:gd fmla="*/ 5728547 w 6096000" name="connsiteX782"/>
              <a:gd fmla="*/ 6666836 h 6858000" name="connsiteY782"/>
              <a:gd fmla="*/ 5732054 w 6096000" name="connsiteX783"/>
              <a:gd fmla="*/ 6666836 h 6858000" name="connsiteY783"/>
              <a:gd fmla="*/ 5732054 w 6096000" name="connsiteX784"/>
              <a:gd fmla="*/ 6663311 h 6858000" name="connsiteY784"/>
              <a:gd fmla="*/ 5718030 w 6096000" name="connsiteX785"/>
              <a:gd fmla="*/ 6613973 h 6858000" name="connsiteY785"/>
              <a:gd fmla="*/ 5735559 w 6096000" name="connsiteX786"/>
              <a:gd fmla="*/ 6599877 h 6858000" name="connsiteY786"/>
              <a:gd fmla="*/ 5781135 w 6096000" name="connsiteX787"/>
              <a:gd fmla="*/ 6624545 h 6858000" name="connsiteY787"/>
              <a:gd fmla="*/ 5798664 w 6096000" name="connsiteX788"/>
              <a:gd fmla="*/ 6610449 h 6858000" name="connsiteY788"/>
              <a:gd fmla="*/ 5798664 w 6096000" name="connsiteX789"/>
              <a:gd fmla="*/ 6606925 h 6858000" name="connsiteY789"/>
              <a:gd fmla="*/ 5770617 w 6096000" name="connsiteX790"/>
              <a:gd fmla="*/ 6561110 h 6858000" name="connsiteY790"/>
              <a:gd fmla="*/ 5784641 w 6096000" name="connsiteX791"/>
              <a:gd fmla="*/ 6543489 h 6858000" name="connsiteY791"/>
              <a:gd fmla="*/ 5837228 w 6096000" name="connsiteX792"/>
              <a:gd fmla="*/ 6557586 h 6858000" name="connsiteY792"/>
              <a:gd fmla="*/ 5847746 w 6096000" name="connsiteX793"/>
              <a:gd fmla="*/ 6539965 h 6858000" name="connsiteY793"/>
              <a:gd fmla="*/ 5847746 w 6096000" name="connsiteX794"/>
              <a:gd fmla="*/ 6536441 h 6858000" name="connsiteY794"/>
              <a:gd fmla="*/ 5812688 w 6096000" name="connsiteX795"/>
              <a:gd fmla="*/ 6497675 h 6858000" name="connsiteY795"/>
              <a:gd fmla="*/ 5819699 w 6096000" name="connsiteX796"/>
              <a:gd fmla="*/ 6480054 h 6858000" name="connsiteY796"/>
              <a:gd fmla="*/ 5872286 w 6096000" name="connsiteX797"/>
              <a:gd fmla="*/ 6480054 h 6858000" name="connsiteY797"/>
              <a:gd fmla="*/ 5872286 w 6096000" name="connsiteX798"/>
              <a:gd fmla="*/ 6476530 h 6858000" name="connsiteY798"/>
              <a:gd fmla="*/ 5879298 w 6096000" name="connsiteX799"/>
              <a:gd fmla="*/ 6455385 h 6858000" name="connsiteY799"/>
              <a:gd fmla="*/ 5833722 w 6096000" name="connsiteX800"/>
              <a:gd fmla="*/ 6427192 h 6858000" name="connsiteY800"/>
              <a:gd fmla="*/ 5837228 w 6096000" name="connsiteX801"/>
              <a:gd fmla="*/ 6406047 h 6858000" name="connsiteY801"/>
              <a:gd fmla="*/ 5886310 w 6096000" name="connsiteX802"/>
              <a:gd fmla="*/ 6391950 h 6858000" name="connsiteY802"/>
              <a:gd fmla="*/ 5889815 w 6096000" name="connsiteX803"/>
              <a:gd fmla="*/ 6381377 h 6858000" name="connsiteY803"/>
              <a:gd fmla="*/ 5886310 w 6096000" name="connsiteX804"/>
              <a:gd fmla="*/ 6370805 h 6858000" name="connsiteY804"/>
              <a:gd fmla="*/ 5886310 w 6096000" name="connsiteX805"/>
              <a:gd fmla="*/ 6367281 h 6858000" name="connsiteY805"/>
              <a:gd fmla="*/ 5837228 w 6096000" name="connsiteX806"/>
              <a:gd fmla="*/ 6353183 h 6858000" name="connsiteY806"/>
              <a:gd fmla="*/ 5833722 w 6096000" name="connsiteX807"/>
              <a:gd fmla="*/ 6332039 h 6858000" name="connsiteY807"/>
              <a:gd fmla="*/ 5879298 w 6096000" name="connsiteX808"/>
              <a:gd fmla="*/ 6307370 h 6858000" name="connsiteY808"/>
              <a:gd fmla="*/ 5879298 w 6096000" name="connsiteX809"/>
              <a:gd fmla="*/ 6303845 h 6858000" name="connsiteY809"/>
              <a:gd fmla="*/ 5872286 w 6096000" name="connsiteX810"/>
              <a:gd fmla="*/ 6282700 h 6858000" name="connsiteY810"/>
              <a:gd fmla="*/ 5819699 w 6096000" name="connsiteX811"/>
              <a:gd fmla="*/ 6282700 h 6858000" name="connsiteY811"/>
              <a:gd fmla="*/ 5812688 w 6096000" name="connsiteX812"/>
              <a:gd fmla="*/ 6261556 h 6858000" name="connsiteY812"/>
              <a:gd fmla="*/ 5847746 w 6096000" name="connsiteX813"/>
              <a:gd fmla="*/ 6222789 h 6858000" name="connsiteY813"/>
              <a:gd fmla="*/ 5837228 w 6096000" name="connsiteX814"/>
              <a:gd fmla="*/ 6205168 h 6858000" name="connsiteY814"/>
              <a:gd fmla="*/ 5837228 w 6096000" name="connsiteX815"/>
              <a:gd fmla="*/ 6201644 h 6858000" name="connsiteY815"/>
              <a:gd fmla="*/ 5784641 w 6096000" name="connsiteX816"/>
              <a:gd fmla="*/ 6215741 h 6858000" name="connsiteY816"/>
              <a:gd fmla="*/ 5770617 w 6096000" name="connsiteX817"/>
              <a:gd fmla="*/ 6198120 h 6858000" name="connsiteY817"/>
              <a:gd fmla="*/ 5798664 w 6096000" name="connsiteX818"/>
              <a:gd fmla="*/ 6152305 h 6858000" name="connsiteY818"/>
              <a:gd fmla="*/ 5781135 w 6096000" name="connsiteX819"/>
              <a:gd fmla="*/ 6134685 h 6858000" name="connsiteY819"/>
              <a:gd fmla="*/ 5735559 w 6096000" name="connsiteX820"/>
              <a:gd fmla="*/ 6162879 h 6858000" name="connsiteY820"/>
              <a:gd fmla="*/ 5718030 w 6096000" name="connsiteX821"/>
              <a:gd fmla="*/ 6148781 h 6858000" name="connsiteY821"/>
              <a:gd fmla="*/ 5732054 w 6096000" name="connsiteX822"/>
              <a:gd fmla="*/ 6095919 h 6858000" name="connsiteY822"/>
              <a:gd fmla="*/ 5711019 w 6096000" name="connsiteX823"/>
              <a:gd fmla="*/ 6085346 h 6858000" name="connsiteY823"/>
              <a:gd fmla="*/ 5672454 w 6096000" name="connsiteX824"/>
              <a:gd fmla="*/ 6120588 h 6858000" name="connsiteY824"/>
              <a:gd fmla="*/ 5651420 w 6096000" name="connsiteX825"/>
              <a:gd fmla="*/ 6113540 h 6858000" name="connsiteY825"/>
              <a:gd fmla="*/ 5654925 w 6096000" name="connsiteX826"/>
              <a:gd fmla="*/ 6085346 h 6858000" name="connsiteY826"/>
              <a:gd fmla="*/ 5651420 w 6096000" name="connsiteX827"/>
              <a:gd fmla="*/ 6060677 h 6858000" name="connsiteY827"/>
              <a:gd fmla="*/ 5651420 w 6096000" name="connsiteX828"/>
              <a:gd fmla="*/ 6057153 h 6858000" name="connsiteY828"/>
              <a:gd fmla="*/ 5630385 w 6096000" name="connsiteX829"/>
              <a:gd fmla="*/ 6053629 h 6858000" name="connsiteY829"/>
              <a:gd fmla="*/ 5626879 w 6096000" name="connsiteX830"/>
              <a:gd fmla="*/ 6053629 h 6858000" name="connsiteY830"/>
              <a:gd fmla="*/ 5602339 w 6096000" name="connsiteX831"/>
              <a:gd fmla="*/ 6099443 h 6858000" name="connsiteY831"/>
              <a:gd fmla="*/ 5577798 w 6096000" name="connsiteX832"/>
              <a:gd fmla="*/ 6095919 h 6858000" name="connsiteY832"/>
              <a:gd fmla="*/ 5563774 w 6096000" name="connsiteX833"/>
              <a:gd fmla="*/ 6043056 h 6858000" name="connsiteY833"/>
              <a:gd fmla="*/ 5542739 w 6096000" name="connsiteX834"/>
              <a:gd fmla="*/ 6043056 h 6858000" name="connsiteY834"/>
              <a:gd fmla="*/ 0 w 6096000" name="connsiteX835"/>
              <a:gd fmla="*/ 0 h 6858000" name="connsiteY835"/>
              <a:gd fmla="*/ 6096000 w 6096000" name="connsiteX836"/>
              <a:gd fmla="*/ 0 h 6858000" name="connsiteY836"/>
              <a:gd fmla="*/ 6096000 w 6096000" name="connsiteX837"/>
              <a:gd fmla="*/ 6858000 h 6858000" name="connsiteY837"/>
              <a:gd fmla="*/ 0 w 6096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6096000">
                <a:moveTo>
                  <a:pt x="5850675" y="6677576"/>
                </a:moveTo>
                <a:lnTo>
                  <a:pt x="5856788" y="6677576"/>
                </a:lnTo>
                <a:cubicBezTo>
                  <a:pt x="5859414" y="6677576"/>
                  <a:pt x="5861212" y="6677768"/>
                  <a:pt x="5862183" y="6678151"/>
                </a:cubicBezTo>
                <a:cubicBezTo>
                  <a:pt x="5863154" y="6678534"/>
                  <a:pt x="5863913" y="6679115"/>
                  <a:pt x="5864461" y="6679894"/>
                </a:cubicBezTo>
                <a:cubicBezTo>
                  <a:pt x="5865008" y="6680674"/>
                  <a:pt x="5865281" y="6681557"/>
                  <a:pt x="5865281" y="6682541"/>
                </a:cubicBezTo>
                <a:cubicBezTo>
                  <a:pt x="5865281" y="6684073"/>
                  <a:pt x="5864713" y="6685303"/>
                  <a:pt x="5863578" y="6686233"/>
                </a:cubicBezTo>
                <a:cubicBezTo>
                  <a:pt x="5862443" y="6687164"/>
                  <a:pt x="5860316" y="6687628"/>
                  <a:pt x="5857198" y="6687628"/>
                </a:cubicBezTo>
                <a:lnTo>
                  <a:pt x="5850675" y="6687628"/>
                </a:lnTo>
                <a:close/>
                <a:moveTo>
                  <a:pt x="5845300" y="6673064"/>
                </a:moveTo>
                <a:lnTo>
                  <a:pt x="5845300" y="6706378"/>
                </a:lnTo>
                <a:lnTo>
                  <a:pt x="5850675" y="6706378"/>
                </a:lnTo>
                <a:lnTo>
                  <a:pt x="5850675" y="6692224"/>
                </a:lnTo>
                <a:lnTo>
                  <a:pt x="5853834" y="6692224"/>
                </a:lnTo>
                <a:cubicBezTo>
                  <a:pt x="5855722" y="6692224"/>
                  <a:pt x="5857158" y="6692606"/>
                  <a:pt x="5858142" y="6693372"/>
                </a:cubicBezTo>
                <a:cubicBezTo>
                  <a:pt x="5859564" y="6694411"/>
                  <a:pt x="5861438" y="6696996"/>
                  <a:pt x="5863762" y="6701126"/>
                </a:cubicBezTo>
                <a:lnTo>
                  <a:pt x="5866717" y="6706378"/>
                </a:lnTo>
                <a:lnTo>
                  <a:pt x="5873281" y="6706378"/>
                </a:lnTo>
                <a:lnTo>
                  <a:pt x="5869220" y="6699854"/>
                </a:lnTo>
                <a:cubicBezTo>
                  <a:pt x="5867277" y="6696763"/>
                  <a:pt x="5865636" y="6694562"/>
                  <a:pt x="5864296" y="6693249"/>
                </a:cubicBezTo>
                <a:cubicBezTo>
                  <a:pt x="5863585" y="6692566"/>
                  <a:pt x="5862641" y="6691977"/>
                  <a:pt x="5861466" y="6691485"/>
                </a:cubicBezTo>
                <a:cubicBezTo>
                  <a:pt x="5864337" y="6691266"/>
                  <a:pt x="5866642" y="6690254"/>
                  <a:pt x="5868378" y="6688449"/>
                </a:cubicBezTo>
                <a:cubicBezTo>
                  <a:pt x="5870115" y="6686644"/>
                  <a:pt x="5870983" y="6684524"/>
                  <a:pt x="5870983" y="6682090"/>
                </a:cubicBezTo>
                <a:cubicBezTo>
                  <a:pt x="5870983" y="6680367"/>
                  <a:pt x="5870464" y="6678739"/>
                  <a:pt x="5869424" y="6677207"/>
                </a:cubicBezTo>
                <a:cubicBezTo>
                  <a:pt x="5868385" y="6675675"/>
                  <a:pt x="5866990" y="6674602"/>
                  <a:pt x="5865239" y="6673987"/>
                </a:cubicBezTo>
                <a:cubicBezTo>
                  <a:pt x="5863489" y="6673371"/>
                  <a:pt x="5860658" y="6673064"/>
                  <a:pt x="5856747" y="6673064"/>
                </a:cubicBezTo>
                <a:close/>
                <a:moveTo>
                  <a:pt x="4806089" y="6670493"/>
                </a:moveTo>
                <a:cubicBezTo>
                  <a:pt x="4806089" y="6670493"/>
                  <a:pt x="4806089" y="6670493"/>
                  <a:pt x="4809603" y="6670493"/>
                </a:cubicBezTo>
                <a:lnTo>
                  <a:pt x="4809603" y="6674034"/>
                </a:lnTo>
                <a:cubicBezTo>
                  <a:pt x="4809603" y="6684661"/>
                  <a:pt x="4809603" y="6709456"/>
                  <a:pt x="4781492" y="6709456"/>
                </a:cubicBezTo>
                <a:cubicBezTo>
                  <a:pt x="4770950" y="6709456"/>
                  <a:pt x="4763922" y="6705914"/>
                  <a:pt x="4763922" y="6691746"/>
                </a:cubicBezTo>
                <a:cubicBezTo>
                  <a:pt x="4763922" y="6670493"/>
                  <a:pt x="4788520" y="6670493"/>
                  <a:pt x="4806089" y="6670493"/>
                </a:cubicBezTo>
                <a:close/>
                <a:moveTo>
                  <a:pt x="5858881" y="6663422"/>
                </a:moveTo>
                <a:cubicBezTo>
                  <a:pt x="5863202" y="6663422"/>
                  <a:pt x="5867428" y="6664537"/>
                  <a:pt x="5871558" y="6666766"/>
                </a:cubicBezTo>
                <a:cubicBezTo>
                  <a:pt x="5875688" y="6668995"/>
                  <a:pt x="5878909" y="6672182"/>
                  <a:pt x="5881220" y="6676325"/>
                </a:cubicBezTo>
                <a:cubicBezTo>
                  <a:pt x="5883531" y="6680469"/>
                  <a:pt x="5884687" y="6684784"/>
                  <a:pt x="5884687" y="6689269"/>
                </a:cubicBezTo>
                <a:cubicBezTo>
                  <a:pt x="5884687" y="6693728"/>
                  <a:pt x="5883552" y="6698002"/>
                  <a:pt x="5881282" y="6702090"/>
                </a:cubicBezTo>
                <a:cubicBezTo>
                  <a:pt x="5879012" y="6706180"/>
                  <a:pt x="5875825" y="6709366"/>
                  <a:pt x="5871722" y="6711650"/>
                </a:cubicBezTo>
                <a:cubicBezTo>
                  <a:pt x="5867619" y="6713934"/>
                  <a:pt x="5863339" y="6715076"/>
                  <a:pt x="5858881" y="6715076"/>
                </a:cubicBezTo>
                <a:cubicBezTo>
                  <a:pt x="5854422" y="6715076"/>
                  <a:pt x="5850142" y="6713934"/>
                  <a:pt x="5846039" y="6711650"/>
                </a:cubicBezTo>
                <a:cubicBezTo>
                  <a:pt x="5841936" y="6709366"/>
                  <a:pt x="5838742" y="6706180"/>
                  <a:pt x="5836459" y="6702090"/>
                </a:cubicBezTo>
                <a:cubicBezTo>
                  <a:pt x="5834175" y="6698002"/>
                  <a:pt x="5833033" y="6693728"/>
                  <a:pt x="5833033" y="6689269"/>
                </a:cubicBezTo>
                <a:cubicBezTo>
                  <a:pt x="5833033" y="6684784"/>
                  <a:pt x="5834195" y="6680469"/>
                  <a:pt x="5836521" y="6676325"/>
                </a:cubicBezTo>
                <a:cubicBezTo>
                  <a:pt x="5838846" y="6672182"/>
                  <a:pt x="5842066" y="6668995"/>
                  <a:pt x="5846183" y="6666766"/>
                </a:cubicBezTo>
                <a:cubicBezTo>
                  <a:pt x="5850299" y="6664537"/>
                  <a:pt x="5854532" y="6663422"/>
                  <a:pt x="5858881" y="6663422"/>
                </a:cubicBezTo>
                <a:close/>
                <a:moveTo>
                  <a:pt x="5858881" y="6658294"/>
                </a:moveTo>
                <a:cubicBezTo>
                  <a:pt x="5853684" y="6658294"/>
                  <a:pt x="5848610" y="6659627"/>
                  <a:pt x="5843660" y="6662294"/>
                </a:cubicBezTo>
                <a:cubicBezTo>
                  <a:pt x="5838709" y="6664960"/>
                  <a:pt x="5834845" y="6668776"/>
                  <a:pt x="5832069" y="6673741"/>
                </a:cubicBezTo>
                <a:cubicBezTo>
                  <a:pt x="5829293" y="6678704"/>
                  <a:pt x="5827904" y="6683881"/>
                  <a:pt x="5827904" y="6689269"/>
                </a:cubicBezTo>
                <a:cubicBezTo>
                  <a:pt x="5827904" y="6694603"/>
                  <a:pt x="5829272" y="6699732"/>
                  <a:pt x="5832007" y="6704655"/>
                </a:cubicBezTo>
                <a:cubicBezTo>
                  <a:pt x="5834743" y="6709578"/>
                  <a:pt x="5838565" y="6713401"/>
                  <a:pt x="5843474" y="6716122"/>
                </a:cubicBezTo>
                <a:cubicBezTo>
                  <a:pt x="5848385" y="6718843"/>
                  <a:pt x="5853519" y="6720204"/>
                  <a:pt x="5858881" y="6720204"/>
                </a:cubicBezTo>
                <a:cubicBezTo>
                  <a:pt x="5864242" y="6720204"/>
                  <a:pt x="5869376" y="6718843"/>
                  <a:pt x="5874287" y="6716122"/>
                </a:cubicBezTo>
                <a:cubicBezTo>
                  <a:pt x="5879196" y="6713401"/>
                  <a:pt x="5883011" y="6709578"/>
                  <a:pt x="5885733" y="6704655"/>
                </a:cubicBezTo>
                <a:cubicBezTo>
                  <a:pt x="5888454" y="6699732"/>
                  <a:pt x="5889815" y="6694603"/>
                  <a:pt x="5889815" y="6689269"/>
                </a:cubicBezTo>
                <a:cubicBezTo>
                  <a:pt x="5889815" y="6683881"/>
                  <a:pt x="5888434" y="6678704"/>
                  <a:pt x="5885671" y="6673741"/>
                </a:cubicBezTo>
                <a:cubicBezTo>
                  <a:pt x="5882909" y="6668776"/>
                  <a:pt x="5879052" y="6664960"/>
                  <a:pt x="5874101" y="6662294"/>
                </a:cubicBezTo>
                <a:cubicBezTo>
                  <a:pt x="5869151" y="6659627"/>
                  <a:pt x="5864077" y="6658294"/>
                  <a:pt x="5858881" y="6658294"/>
                </a:cubicBezTo>
                <a:close/>
                <a:moveTo>
                  <a:pt x="4995685" y="6628842"/>
                </a:moveTo>
                <a:cubicBezTo>
                  <a:pt x="5013123" y="6628842"/>
                  <a:pt x="5027259" y="6646888"/>
                  <a:pt x="5027259" y="6669149"/>
                </a:cubicBezTo>
                <a:cubicBezTo>
                  <a:pt x="5027259" y="6691410"/>
                  <a:pt x="5013123" y="6709455"/>
                  <a:pt x="4995685" y="6709455"/>
                </a:cubicBezTo>
                <a:cubicBezTo>
                  <a:pt x="4978247" y="6709455"/>
                  <a:pt x="4964111" y="6691410"/>
                  <a:pt x="4964111" y="6669149"/>
                </a:cubicBezTo>
                <a:cubicBezTo>
                  <a:pt x="4964111" y="6646888"/>
                  <a:pt x="4978247" y="6628842"/>
                  <a:pt x="4995685" y="6628842"/>
                </a:cubicBezTo>
                <a:close/>
                <a:moveTo>
                  <a:pt x="4685998" y="6628842"/>
                </a:moveTo>
                <a:cubicBezTo>
                  <a:pt x="4701580" y="6628842"/>
                  <a:pt x="4714212" y="6646888"/>
                  <a:pt x="4714212" y="6669149"/>
                </a:cubicBezTo>
                <a:cubicBezTo>
                  <a:pt x="4714212" y="6691410"/>
                  <a:pt x="4701580" y="6709455"/>
                  <a:pt x="4685998" y="6709455"/>
                </a:cubicBezTo>
                <a:cubicBezTo>
                  <a:pt x="4670415" y="6709455"/>
                  <a:pt x="4657783" y="6691410"/>
                  <a:pt x="4657783" y="6669149"/>
                </a:cubicBezTo>
                <a:cubicBezTo>
                  <a:pt x="4657783" y="6646888"/>
                  <a:pt x="4670415" y="6628842"/>
                  <a:pt x="4685998" y="6628842"/>
                </a:cubicBezTo>
                <a:close/>
                <a:moveTo>
                  <a:pt x="4373622" y="6628842"/>
                </a:moveTo>
                <a:cubicBezTo>
                  <a:pt x="4391060" y="6628842"/>
                  <a:pt x="4405196" y="6646888"/>
                  <a:pt x="4405196" y="6669149"/>
                </a:cubicBezTo>
                <a:cubicBezTo>
                  <a:pt x="4405196" y="6691410"/>
                  <a:pt x="4391060" y="6709455"/>
                  <a:pt x="4373622" y="6709455"/>
                </a:cubicBezTo>
                <a:cubicBezTo>
                  <a:pt x="4356185" y="6709455"/>
                  <a:pt x="4342048" y="6691410"/>
                  <a:pt x="4342048" y="6669149"/>
                </a:cubicBezTo>
                <a:cubicBezTo>
                  <a:pt x="4342048" y="6646888"/>
                  <a:pt x="4356185" y="6628842"/>
                  <a:pt x="4373622" y="6628842"/>
                </a:cubicBezTo>
                <a:close/>
                <a:moveTo>
                  <a:pt x="4918562" y="6623595"/>
                </a:moveTo>
                <a:lnTo>
                  <a:pt x="4918562" y="6719555"/>
                </a:lnTo>
                <a:lnTo>
                  <a:pt x="4930851" y="6719555"/>
                </a:lnTo>
                <a:lnTo>
                  <a:pt x="4930851" y="6623595"/>
                </a:lnTo>
                <a:close/>
                <a:moveTo>
                  <a:pt x="5062189" y="6622125"/>
                </a:moveTo>
                <a:cubicBezTo>
                  <a:pt x="5062189" y="6629091"/>
                  <a:pt x="5062189" y="6639541"/>
                  <a:pt x="5062189" y="6646508"/>
                </a:cubicBezTo>
                <a:lnTo>
                  <a:pt x="5062189" y="6716173"/>
                </a:lnTo>
                <a:cubicBezTo>
                  <a:pt x="5062189" y="6716173"/>
                  <a:pt x="5062189" y="6716173"/>
                  <a:pt x="5076009" y="6716173"/>
                </a:cubicBezTo>
                <a:cubicBezTo>
                  <a:pt x="5076009" y="6716173"/>
                  <a:pt x="5076009" y="6716173"/>
                  <a:pt x="5076009" y="6663924"/>
                </a:cubicBezTo>
                <a:cubicBezTo>
                  <a:pt x="5076009" y="6649991"/>
                  <a:pt x="5082918" y="6629091"/>
                  <a:pt x="5103648" y="6629091"/>
                </a:cubicBezTo>
                <a:cubicBezTo>
                  <a:pt x="5117466" y="6629091"/>
                  <a:pt x="5124377" y="6643024"/>
                  <a:pt x="5124377" y="6660441"/>
                </a:cubicBezTo>
                <a:cubicBezTo>
                  <a:pt x="5124377" y="6660441"/>
                  <a:pt x="5124377" y="6660441"/>
                  <a:pt x="5124377" y="6716173"/>
                </a:cubicBezTo>
                <a:cubicBezTo>
                  <a:pt x="5124377" y="6716173"/>
                  <a:pt x="5124377" y="6716173"/>
                  <a:pt x="5134741" y="6716173"/>
                </a:cubicBezTo>
                <a:cubicBezTo>
                  <a:pt x="5134741" y="6716173"/>
                  <a:pt x="5134741" y="6716173"/>
                  <a:pt x="5134741" y="6656957"/>
                </a:cubicBezTo>
                <a:cubicBezTo>
                  <a:pt x="5134741" y="6636058"/>
                  <a:pt x="5127831" y="6622125"/>
                  <a:pt x="5103648" y="6622125"/>
                </a:cubicBezTo>
                <a:cubicBezTo>
                  <a:pt x="5086373" y="6622125"/>
                  <a:pt x="5079464" y="6632574"/>
                  <a:pt x="5072554" y="6639541"/>
                </a:cubicBezTo>
                <a:cubicBezTo>
                  <a:pt x="5072554" y="6639541"/>
                  <a:pt x="5072554" y="6639541"/>
                  <a:pt x="5072554" y="6622125"/>
                </a:cubicBezTo>
                <a:cubicBezTo>
                  <a:pt x="5072554" y="6622125"/>
                  <a:pt x="5072554" y="6622125"/>
                  <a:pt x="5062189" y="6622125"/>
                </a:cubicBezTo>
                <a:close/>
                <a:moveTo>
                  <a:pt x="4992997" y="6622125"/>
                </a:moveTo>
                <a:cubicBezTo>
                  <a:pt x="4968881" y="6622125"/>
                  <a:pt x="4949332" y="6644080"/>
                  <a:pt x="4949332" y="6671165"/>
                </a:cubicBezTo>
                <a:cubicBezTo>
                  <a:pt x="4949332" y="6698249"/>
                  <a:pt x="4968881" y="6720204"/>
                  <a:pt x="4992997" y="6720204"/>
                </a:cubicBezTo>
                <a:cubicBezTo>
                  <a:pt x="5017113" y="6720204"/>
                  <a:pt x="5036662" y="6698249"/>
                  <a:pt x="5036662" y="6671165"/>
                </a:cubicBezTo>
                <a:cubicBezTo>
                  <a:pt x="5036662" y="6644080"/>
                  <a:pt x="5017113" y="6622125"/>
                  <a:pt x="4992997" y="6622125"/>
                </a:cubicBezTo>
                <a:close/>
                <a:moveTo>
                  <a:pt x="4787851" y="6622125"/>
                </a:moveTo>
                <a:cubicBezTo>
                  <a:pt x="4780813" y="6622125"/>
                  <a:pt x="4766738" y="6622125"/>
                  <a:pt x="4759700" y="6625628"/>
                </a:cubicBezTo>
                <a:cubicBezTo>
                  <a:pt x="4759700" y="6625628"/>
                  <a:pt x="4759700" y="6625628"/>
                  <a:pt x="4759700" y="6639639"/>
                </a:cubicBezTo>
                <a:cubicBezTo>
                  <a:pt x="4770257" y="6632634"/>
                  <a:pt x="4777294" y="6629131"/>
                  <a:pt x="4787851" y="6629131"/>
                </a:cubicBezTo>
                <a:cubicBezTo>
                  <a:pt x="4805445" y="6629131"/>
                  <a:pt x="4808964" y="6639639"/>
                  <a:pt x="4808964" y="6653651"/>
                </a:cubicBezTo>
                <a:cubicBezTo>
                  <a:pt x="4808964" y="6653651"/>
                  <a:pt x="4808964" y="6653651"/>
                  <a:pt x="4808964" y="6660656"/>
                </a:cubicBezTo>
                <a:cubicBezTo>
                  <a:pt x="4784332" y="6660656"/>
                  <a:pt x="4749144" y="6660656"/>
                  <a:pt x="4749144" y="6692181"/>
                </a:cubicBezTo>
                <a:cubicBezTo>
                  <a:pt x="4749144" y="6702690"/>
                  <a:pt x="4752663" y="6720204"/>
                  <a:pt x="4780813" y="6720204"/>
                </a:cubicBezTo>
                <a:cubicBezTo>
                  <a:pt x="4791370" y="6720204"/>
                  <a:pt x="4805445" y="6713198"/>
                  <a:pt x="4808964" y="6702690"/>
                </a:cubicBezTo>
                <a:cubicBezTo>
                  <a:pt x="4808964" y="6702690"/>
                  <a:pt x="4808964" y="6702690"/>
                  <a:pt x="4812483" y="6702690"/>
                </a:cubicBezTo>
                <a:lnTo>
                  <a:pt x="4812483" y="6716701"/>
                </a:lnTo>
                <a:cubicBezTo>
                  <a:pt x="4812483" y="6716701"/>
                  <a:pt x="4812483" y="6716701"/>
                  <a:pt x="4823039" y="6716701"/>
                </a:cubicBezTo>
                <a:cubicBezTo>
                  <a:pt x="4823039" y="6713198"/>
                  <a:pt x="4823039" y="6706193"/>
                  <a:pt x="4823039" y="6699187"/>
                </a:cubicBezTo>
                <a:cubicBezTo>
                  <a:pt x="4823039" y="6699187"/>
                  <a:pt x="4823039" y="6699187"/>
                  <a:pt x="4823039" y="6657154"/>
                </a:cubicBezTo>
                <a:cubicBezTo>
                  <a:pt x="4823039" y="6632634"/>
                  <a:pt x="4812483" y="6622125"/>
                  <a:pt x="4787851" y="6622125"/>
                </a:cubicBezTo>
                <a:close/>
                <a:moveTo>
                  <a:pt x="4546268" y="6622125"/>
                </a:moveTo>
                <a:cubicBezTo>
                  <a:pt x="4546268" y="6629091"/>
                  <a:pt x="4546268" y="6639541"/>
                  <a:pt x="4546268" y="6646508"/>
                </a:cubicBezTo>
                <a:lnTo>
                  <a:pt x="4546268" y="6716173"/>
                </a:lnTo>
                <a:cubicBezTo>
                  <a:pt x="4546268" y="6716173"/>
                  <a:pt x="4546268" y="6716173"/>
                  <a:pt x="4560343" y="6716173"/>
                </a:cubicBezTo>
                <a:cubicBezTo>
                  <a:pt x="4560343" y="6716173"/>
                  <a:pt x="4560343" y="6716173"/>
                  <a:pt x="4560343" y="6663924"/>
                </a:cubicBezTo>
                <a:cubicBezTo>
                  <a:pt x="4560343" y="6649991"/>
                  <a:pt x="4567381" y="6629091"/>
                  <a:pt x="4588494" y="6629091"/>
                </a:cubicBezTo>
                <a:cubicBezTo>
                  <a:pt x="4602569" y="6629091"/>
                  <a:pt x="4609607" y="6643024"/>
                  <a:pt x="4609607" y="6660441"/>
                </a:cubicBezTo>
                <a:cubicBezTo>
                  <a:pt x="4609607" y="6660441"/>
                  <a:pt x="4609607" y="6660441"/>
                  <a:pt x="4609607" y="6716173"/>
                </a:cubicBezTo>
                <a:cubicBezTo>
                  <a:pt x="4609607" y="6716173"/>
                  <a:pt x="4609607" y="6716173"/>
                  <a:pt x="4620163" y="6716173"/>
                </a:cubicBezTo>
                <a:cubicBezTo>
                  <a:pt x="4620163" y="6716173"/>
                  <a:pt x="4620163" y="6716173"/>
                  <a:pt x="4620163" y="6656957"/>
                </a:cubicBezTo>
                <a:cubicBezTo>
                  <a:pt x="4620163" y="6636058"/>
                  <a:pt x="4613125" y="6622125"/>
                  <a:pt x="4588494" y="6622125"/>
                </a:cubicBezTo>
                <a:cubicBezTo>
                  <a:pt x="4570900" y="6622125"/>
                  <a:pt x="4563862" y="6632574"/>
                  <a:pt x="4556824" y="6639541"/>
                </a:cubicBezTo>
                <a:cubicBezTo>
                  <a:pt x="4556824" y="6639541"/>
                  <a:pt x="4556824" y="6639541"/>
                  <a:pt x="4556824" y="6622125"/>
                </a:cubicBezTo>
                <a:cubicBezTo>
                  <a:pt x="4556824" y="6622125"/>
                  <a:pt x="4556824" y="6622125"/>
                  <a:pt x="4546268" y="6622125"/>
                </a:cubicBezTo>
                <a:close/>
                <a:moveTo>
                  <a:pt x="4444159" y="6622125"/>
                </a:moveTo>
                <a:cubicBezTo>
                  <a:pt x="4444159" y="6622125"/>
                  <a:pt x="4444159" y="6622125"/>
                  <a:pt x="4444159" y="6685175"/>
                </a:cubicBezTo>
                <a:cubicBezTo>
                  <a:pt x="4444159" y="6706193"/>
                  <a:pt x="4451196" y="6720204"/>
                  <a:pt x="4475828" y="6720204"/>
                </a:cubicBezTo>
                <a:cubicBezTo>
                  <a:pt x="4493422" y="6720204"/>
                  <a:pt x="4500460" y="6709695"/>
                  <a:pt x="4507498" y="6702690"/>
                </a:cubicBezTo>
                <a:cubicBezTo>
                  <a:pt x="4507498" y="6702690"/>
                  <a:pt x="4507498" y="6702690"/>
                  <a:pt x="4507498" y="6716701"/>
                </a:cubicBezTo>
                <a:cubicBezTo>
                  <a:pt x="4507498" y="6716701"/>
                  <a:pt x="4507498" y="6716701"/>
                  <a:pt x="4518054" y="6716701"/>
                </a:cubicBezTo>
                <a:cubicBezTo>
                  <a:pt x="4518054" y="6709695"/>
                  <a:pt x="4518054" y="6702690"/>
                  <a:pt x="4518054" y="6695684"/>
                </a:cubicBezTo>
                <a:lnTo>
                  <a:pt x="4518054" y="6622125"/>
                </a:lnTo>
                <a:cubicBezTo>
                  <a:pt x="4518054" y="6622125"/>
                  <a:pt x="4518054" y="6622125"/>
                  <a:pt x="4503979" y="6622125"/>
                </a:cubicBezTo>
                <a:cubicBezTo>
                  <a:pt x="4503979" y="6622125"/>
                  <a:pt x="4503979" y="6622125"/>
                  <a:pt x="4503979" y="6674667"/>
                </a:cubicBezTo>
                <a:cubicBezTo>
                  <a:pt x="4503979" y="6692181"/>
                  <a:pt x="4496941" y="6709695"/>
                  <a:pt x="4475828" y="6709695"/>
                </a:cubicBezTo>
                <a:cubicBezTo>
                  <a:pt x="4461753" y="6709695"/>
                  <a:pt x="4454715" y="6699187"/>
                  <a:pt x="4454715" y="6681673"/>
                </a:cubicBezTo>
                <a:cubicBezTo>
                  <a:pt x="4454715" y="6681673"/>
                  <a:pt x="4454715" y="6681673"/>
                  <a:pt x="4454715" y="6622125"/>
                </a:cubicBezTo>
                <a:cubicBezTo>
                  <a:pt x="4454715" y="6622125"/>
                  <a:pt x="4454715" y="6622125"/>
                  <a:pt x="4444159" y="6622125"/>
                </a:cubicBezTo>
                <a:close/>
                <a:moveTo>
                  <a:pt x="4375637" y="6622125"/>
                </a:moveTo>
                <a:cubicBezTo>
                  <a:pt x="4351151" y="6622125"/>
                  <a:pt x="4331300" y="6644080"/>
                  <a:pt x="4331300" y="6671165"/>
                </a:cubicBezTo>
                <a:cubicBezTo>
                  <a:pt x="4331300" y="6698249"/>
                  <a:pt x="4351151" y="6720204"/>
                  <a:pt x="4375637" y="6720204"/>
                </a:cubicBezTo>
                <a:cubicBezTo>
                  <a:pt x="4400124" y="6720204"/>
                  <a:pt x="4419975" y="6698249"/>
                  <a:pt x="4419975" y="6671165"/>
                </a:cubicBezTo>
                <a:cubicBezTo>
                  <a:pt x="4419975" y="6644080"/>
                  <a:pt x="4400124" y="6622125"/>
                  <a:pt x="4375637" y="6622125"/>
                </a:cubicBezTo>
                <a:close/>
                <a:moveTo>
                  <a:pt x="5559303" y="6607346"/>
                </a:moveTo>
                <a:lnTo>
                  <a:pt x="5563333" y="6618095"/>
                </a:lnTo>
                <a:lnTo>
                  <a:pt x="5567364" y="6624813"/>
                </a:lnTo>
                <a:lnTo>
                  <a:pt x="5552585" y="6624813"/>
                </a:lnTo>
                <a:lnTo>
                  <a:pt x="5556616" y="6618095"/>
                </a:lnTo>
                <a:close/>
                <a:moveTo>
                  <a:pt x="5563446" y="6596598"/>
                </a:moveTo>
                <a:cubicBezTo>
                  <a:pt x="5563446" y="6596598"/>
                  <a:pt x="5563446" y="6596598"/>
                  <a:pt x="5553032" y="6600112"/>
                </a:cubicBezTo>
                <a:cubicBezTo>
                  <a:pt x="5553032" y="6600112"/>
                  <a:pt x="5553032" y="6600112"/>
                  <a:pt x="5549562" y="6617682"/>
                </a:cubicBezTo>
                <a:cubicBezTo>
                  <a:pt x="5549562" y="6617682"/>
                  <a:pt x="5549562" y="6617682"/>
                  <a:pt x="5539149" y="6638764"/>
                </a:cubicBezTo>
                <a:cubicBezTo>
                  <a:pt x="5542620" y="6638764"/>
                  <a:pt x="5546091" y="6638764"/>
                  <a:pt x="5549562" y="6642278"/>
                </a:cubicBezTo>
                <a:cubicBezTo>
                  <a:pt x="5549562" y="6642278"/>
                  <a:pt x="5549562" y="6642278"/>
                  <a:pt x="5549562" y="6631737"/>
                </a:cubicBezTo>
                <a:cubicBezTo>
                  <a:pt x="5549562" y="6631737"/>
                  <a:pt x="5549562" y="6631737"/>
                  <a:pt x="5570387" y="6631737"/>
                </a:cubicBezTo>
                <a:cubicBezTo>
                  <a:pt x="5570387" y="6631737"/>
                  <a:pt x="5570387" y="6631737"/>
                  <a:pt x="5570387" y="6638764"/>
                </a:cubicBezTo>
                <a:cubicBezTo>
                  <a:pt x="5573858" y="6638764"/>
                  <a:pt x="5577329" y="6638764"/>
                  <a:pt x="5580800" y="6638764"/>
                </a:cubicBezTo>
                <a:cubicBezTo>
                  <a:pt x="5580800" y="6638764"/>
                  <a:pt x="5580800" y="6638764"/>
                  <a:pt x="5570387" y="6617682"/>
                </a:cubicBezTo>
                <a:lnTo>
                  <a:pt x="5563446" y="6600112"/>
                </a:lnTo>
                <a:cubicBezTo>
                  <a:pt x="5563446" y="6600112"/>
                  <a:pt x="5563446" y="6600112"/>
                  <a:pt x="5563446" y="6596598"/>
                </a:cubicBezTo>
                <a:close/>
                <a:moveTo>
                  <a:pt x="4868451" y="6596597"/>
                </a:moveTo>
                <a:cubicBezTo>
                  <a:pt x="4868451" y="6596597"/>
                  <a:pt x="4868451" y="6596597"/>
                  <a:pt x="4857971" y="6600129"/>
                </a:cubicBezTo>
                <a:cubicBezTo>
                  <a:pt x="4857971" y="6600129"/>
                  <a:pt x="4857971" y="6600129"/>
                  <a:pt x="4857971" y="6621318"/>
                </a:cubicBezTo>
                <a:cubicBezTo>
                  <a:pt x="4857971" y="6621318"/>
                  <a:pt x="4857971" y="6621318"/>
                  <a:pt x="4840505" y="6621318"/>
                </a:cubicBezTo>
                <a:cubicBezTo>
                  <a:pt x="4840505" y="6621318"/>
                  <a:pt x="4840505" y="6621318"/>
                  <a:pt x="4840505" y="6631913"/>
                </a:cubicBezTo>
                <a:cubicBezTo>
                  <a:pt x="4840505" y="6631913"/>
                  <a:pt x="4840505" y="6631913"/>
                  <a:pt x="4857971" y="6631913"/>
                </a:cubicBezTo>
                <a:cubicBezTo>
                  <a:pt x="4857971" y="6631913"/>
                  <a:pt x="4857971" y="6631913"/>
                  <a:pt x="4857971" y="6688419"/>
                </a:cubicBezTo>
                <a:cubicBezTo>
                  <a:pt x="4857971" y="6706077"/>
                  <a:pt x="4857971" y="6720203"/>
                  <a:pt x="4878931" y="6720203"/>
                </a:cubicBezTo>
                <a:cubicBezTo>
                  <a:pt x="4885917" y="6720203"/>
                  <a:pt x="4889410" y="6720203"/>
                  <a:pt x="4892904" y="6716672"/>
                </a:cubicBezTo>
                <a:cubicBezTo>
                  <a:pt x="4892904" y="6716672"/>
                  <a:pt x="4892904" y="6716672"/>
                  <a:pt x="4892904" y="6706077"/>
                </a:cubicBezTo>
                <a:cubicBezTo>
                  <a:pt x="4889410" y="6709608"/>
                  <a:pt x="4885917" y="6709608"/>
                  <a:pt x="4882424" y="6709608"/>
                </a:cubicBezTo>
                <a:cubicBezTo>
                  <a:pt x="4871944" y="6709608"/>
                  <a:pt x="4868451" y="6702546"/>
                  <a:pt x="4868451" y="6695482"/>
                </a:cubicBezTo>
                <a:cubicBezTo>
                  <a:pt x="4868451" y="6695482"/>
                  <a:pt x="4868451" y="6695482"/>
                  <a:pt x="4868451" y="6631913"/>
                </a:cubicBezTo>
                <a:cubicBezTo>
                  <a:pt x="4868451" y="6631913"/>
                  <a:pt x="4868451" y="6631913"/>
                  <a:pt x="4889410" y="6631913"/>
                </a:cubicBezTo>
                <a:lnTo>
                  <a:pt x="4889410" y="6621318"/>
                </a:lnTo>
                <a:cubicBezTo>
                  <a:pt x="4889410" y="6621318"/>
                  <a:pt x="4889410" y="6621318"/>
                  <a:pt x="4868451" y="6621318"/>
                </a:cubicBezTo>
                <a:cubicBezTo>
                  <a:pt x="4868451" y="6621318"/>
                  <a:pt x="4868451" y="6621318"/>
                  <a:pt x="4868451" y="6596597"/>
                </a:cubicBezTo>
                <a:close/>
                <a:moveTo>
                  <a:pt x="5503881" y="6593911"/>
                </a:moveTo>
                <a:cubicBezTo>
                  <a:pt x="5493469" y="6636077"/>
                  <a:pt x="5493469" y="6636077"/>
                  <a:pt x="5493469" y="6636077"/>
                </a:cubicBezTo>
                <a:cubicBezTo>
                  <a:pt x="5496940" y="6636077"/>
                  <a:pt x="5500410" y="6636077"/>
                  <a:pt x="5503881" y="6636077"/>
                </a:cubicBezTo>
                <a:cubicBezTo>
                  <a:pt x="5507352" y="6611481"/>
                  <a:pt x="5507352" y="6611481"/>
                  <a:pt x="5507352" y="6611481"/>
                </a:cubicBezTo>
                <a:cubicBezTo>
                  <a:pt x="5521236" y="6639591"/>
                  <a:pt x="5521236" y="6639591"/>
                  <a:pt x="5521236" y="6639591"/>
                </a:cubicBezTo>
                <a:cubicBezTo>
                  <a:pt x="5524707" y="6639591"/>
                  <a:pt x="5528178" y="6639591"/>
                  <a:pt x="5528178" y="6639591"/>
                </a:cubicBezTo>
                <a:cubicBezTo>
                  <a:pt x="5535119" y="6597425"/>
                  <a:pt x="5535119" y="6597425"/>
                  <a:pt x="5535119" y="6597425"/>
                </a:cubicBezTo>
                <a:cubicBezTo>
                  <a:pt x="5531648" y="6597425"/>
                  <a:pt x="5528178" y="6597425"/>
                  <a:pt x="5528178" y="6597425"/>
                </a:cubicBezTo>
                <a:cubicBezTo>
                  <a:pt x="5524707" y="6625536"/>
                  <a:pt x="5524707" y="6625536"/>
                  <a:pt x="5524707" y="6625536"/>
                </a:cubicBezTo>
                <a:cubicBezTo>
                  <a:pt x="5510824" y="6593911"/>
                  <a:pt x="5510824" y="6593911"/>
                  <a:pt x="5510824" y="6593911"/>
                </a:cubicBezTo>
                <a:cubicBezTo>
                  <a:pt x="5507352" y="6593911"/>
                  <a:pt x="5507352" y="6593911"/>
                  <a:pt x="5503881" y="6593911"/>
                </a:cubicBezTo>
                <a:close/>
                <a:moveTo>
                  <a:pt x="5613044" y="6589881"/>
                </a:moveTo>
                <a:cubicBezTo>
                  <a:pt x="5599071" y="6593432"/>
                  <a:pt x="5588592" y="6596982"/>
                  <a:pt x="5578112" y="6596982"/>
                </a:cubicBezTo>
                <a:cubicBezTo>
                  <a:pt x="5578112" y="6604084"/>
                  <a:pt x="5578112" y="6604084"/>
                  <a:pt x="5578112" y="6604084"/>
                </a:cubicBezTo>
                <a:cubicBezTo>
                  <a:pt x="5585098" y="6604084"/>
                  <a:pt x="5588592" y="6604084"/>
                  <a:pt x="5592084" y="6604084"/>
                </a:cubicBezTo>
                <a:cubicBezTo>
                  <a:pt x="5599071" y="6639592"/>
                  <a:pt x="5599071" y="6639592"/>
                  <a:pt x="5599071" y="6639592"/>
                </a:cubicBezTo>
                <a:cubicBezTo>
                  <a:pt x="5606057" y="6636041"/>
                  <a:pt x="5606057" y="6636041"/>
                  <a:pt x="5606057" y="6636041"/>
                </a:cubicBezTo>
                <a:cubicBezTo>
                  <a:pt x="5599071" y="6600533"/>
                  <a:pt x="5599071" y="6600533"/>
                  <a:pt x="5599071" y="6600533"/>
                </a:cubicBezTo>
                <a:cubicBezTo>
                  <a:pt x="5606057" y="6600533"/>
                  <a:pt x="5609551" y="6600533"/>
                  <a:pt x="5613044" y="6596982"/>
                </a:cubicBezTo>
                <a:close/>
                <a:moveTo>
                  <a:pt x="5468748" y="6589881"/>
                </a:moveTo>
                <a:cubicBezTo>
                  <a:pt x="5468748" y="6589881"/>
                  <a:pt x="5468748" y="6589881"/>
                  <a:pt x="5479228" y="6593240"/>
                </a:cubicBezTo>
                <a:cubicBezTo>
                  <a:pt x="5482720" y="6593240"/>
                  <a:pt x="5482720" y="6596599"/>
                  <a:pt x="5482720" y="6596599"/>
                </a:cubicBezTo>
                <a:cubicBezTo>
                  <a:pt x="5482720" y="6596599"/>
                  <a:pt x="5482720" y="6599957"/>
                  <a:pt x="5482720" y="6599957"/>
                </a:cubicBezTo>
                <a:cubicBezTo>
                  <a:pt x="5482720" y="6599957"/>
                  <a:pt x="5479228" y="6603316"/>
                  <a:pt x="5475734" y="6603316"/>
                </a:cubicBezTo>
                <a:cubicBezTo>
                  <a:pt x="5475734" y="6603316"/>
                  <a:pt x="5475734" y="6603316"/>
                  <a:pt x="5465254" y="6599957"/>
                </a:cubicBezTo>
                <a:cubicBezTo>
                  <a:pt x="5465254" y="6599957"/>
                  <a:pt x="5465254" y="6599957"/>
                  <a:pt x="5468748" y="6596599"/>
                </a:cubicBezTo>
                <a:cubicBezTo>
                  <a:pt x="5468748" y="6596599"/>
                  <a:pt x="5468748" y="6596599"/>
                  <a:pt x="5468748" y="6589881"/>
                </a:cubicBezTo>
                <a:close/>
                <a:moveTo>
                  <a:pt x="4918562" y="6587995"/>
                </a:moveTo>
                <a:lnTo>
                  <a:pt x="4918562" y="6601689"/>
                </a:lnTo>
                <a:lnTo>
                  <a:pt x="4930851" y="6601689"/>
                </a:lnTo>
                <a:lnTo>
                  <a:pt x="4930851" y="6587995"/>
                </a:lnTo>
                <a:close/>
                <a:moveTo>
                  <a:pt x="5619762" y="6585849"/>
                </a:moveTo>
                <a:cubicBezTo>
                  <a:pt x="5633582" y="6628843"/>
                  <a:pt x="5633582" y="6628843"/>
                  <a:pt x="5633582" y="6628843"/>
                </a:cubicBezTo>
                <a:cubicBezTo>
                  <a:pt x="5637036" y="6625260"/>
                  <a:pt x="5640491" y="6625260"/>
                  <a:pt x="5643946" y="6625260"/>
                </a:cubicBezTo>
                <a:cubicBezTo>
                  <a:pt x="5630127" y="6585849"/>
                  <a:pt x="5630127" y="6585849"/>
                  <a:pt x="5630127" y="6585849"/>
                </a:cubicBezTo>
                <a:cubicBezTo>
                  <a:pt x="5626671" y="6585849"/>
                  <a:pt x="5623217" y="6585849"/>
                  <a:pt x="5619762" y="6585849"/>
                </a:cubicBezTo>
                <a:close/>
                <a:moveTo>
                  <a:pt x="4250688" y="6585849"/>
                </a:moveTo>
                <a:lnTo>
                  <a:pt x="4250688" y="6716173"/>
                </a:lnTo>
                <a:lnTo>
                  <a:pt x="4265467" y="6716173"/>
                </a:lnTo>
                <a:lnTo>
                  <a:pt x="4265467" y="6657057"/>
                </a:lnTo>
                <a:lnTo>
                  <a:pt x="4311148" y="6657057"/>
                </a:lnTo>
                <a:lnTo>
                  <a:pt x="4311148" y="6646309"/>
                </a:lnTo>
                <a:lnTo>
                  <a:pt x="4265467" y="6646309"/>
                </a:lnTo>
                <a:lnTo>
                  <a:pt x="4265467" y="6596597"/>
                </a:lnTo>
                <a:lnTo>
                  <a:pt x="4313835" y="6596597"/>
                </a:lnTo>
                <a:lnTo>
                  <a:pt x="4313835" y="6585849"/>
                </a:lnTo>
                <a:close/>
                <a:moveTo>
                  <a:pt x="5465143" y="6579132"/>
                </a:moveTo>
                <a:cubicBezTo>
                  <a:pt x="5465143" y="6579132"/>
                  <a:pt x="5465143" y="6579132"/>
                  <a:pt x="5458200" y="6596599"/>
                </a:cubicBezTo>
                <a:cubicBezTo>
                  <a:pt x="5458200" y="6596599"/>
                  <a:pt x="5458200" y="6596599"/>
                  <a:pt x="5458200" y="6600091"/>
                </a:cubicBezTo>
                <a:cubicBezTo>
                  <a:pt x="5458200" y="6600091"/>
                  <a:pt x="5458200" y="6600091"/>
                  <a:pt x="5447788" y="6617558"/>
                </a:cubicBezTo>
                <a:cubicBezTo>
                  <a:pt x="5451259" y="6621051"/>
                  <a:pt x="5454730" y="6621051"/>
                  <a:pt x="5458200" y="6621051"/>
                </a:cubicBezTo>
                <a:cubicBezTo>
                  <a:pt x="5458200" y="6621051"/>
                  <a:pt x="5458200" y="6621051"/>
                  <a:pt x="5461671" y="6607078"/>
                </a:cubicBezTo>
                <a:cubicBezTo>
                  <a:pt x="5461671" y="6607078"/>
                  <a:pt x="5461671" y="6607078"/>
                  <a:pt x="5472084" y="6610572"/>
                </a:cubicBezTo>
                <a:cubicBezTo>
                  <a:pt x="5472084" y="6610572"/>
                  <a:pt x="5472084" y="6610572"/>
                  <a:pt x="5472084" y="6628037"/>
                </a:cubicBezTo>
                <a:cubicBezTo>
                  <a:pt x="5475555" y="6628037"/>
                  <a:pt x="5479026" y="6631531"/>
                  <a:pt x="5482497" y="6631531"/>
                </a:cubicBezTo>
                <a:cubicBezTo>
                  <a:pt x="5482497" y="6631531"/>
                  <a:pt x="5482497" y="6631531"/>
                  <a:pt x="5479026" y="6610572"/>
                </a:cubicBezTo>
                <a:cubicBezTo>
                  <a:pt x="5485968" y="6610572"/>
                  <a:pt x="5489438" y="6603585"/>
                  <a:pt x="5489438" y="6600091"/>
                </a:cubicBezTo>
                <a:cubicBezTo>
                  <a:pt x="5489438" y="6600091"/>
                  <a:pt x="5489438" y="6596599"/>
                  <a:pt x="5489438" y="6596599"/>
                </a:cubicBezTo>
                <a:cubicBezTo>
                  <a:pt x="5489438" y="6593105"/>
                  <a:pt x="5489438" y="6589612"/>
                  <a:pt x="5482497" y="6586119"/>
                </a:cubicBezTo>
                <a:cubicBezTo>
                  <a:pt x="5482497" y="6586119"/>
                  <a:pt x="5482497" y="6586119"/>
                  <a:pt x="5465143" y="6579132"/>
                </a:cubicBezTo>
                <a:close/>
                <a:moveTo>
                  <a:pt x="5670241" y="6576425"/>
                </a:moveTo>
                <a:cubicBezTo>
                  <a:pt x="5673696" y="6576866"/>
                  <a:pt x="5677151" y="6578629"/>
                  <a:pt x="5678878" y="6582156"/>
                </a:cubicBezTo>
                <a:cubicBezTo>
                  <a:pt x="5678878" y="6585683"/>
                  <a:pt x="5678878" y="6589209"/>
                  <a:pt x="5678878" y="6589209"/>
                </a:cubicBezTo>
                <a:cubicBezTo>
                  <a:pt x="5678878" y="6592736"/>
                  <a:pt x="5678878" y="6596264"/>
                  <a:pt x="5675423" y="6599790"/>
                </a:cubicBezTo>
                <a:cubicBezTo>
                  <a:pt x="5675423" y="6599790"/>
                  <a:pt x="5675423" y="6599790"/>
                  <a:pt x="5671968" y="6603317"/>
                </a:cubicBezTo>
                <a:cubicBezTo>
                  <a:pt x="5668514" y="6603317"/>
                  <a:pt x="5661604" y="6603317"/>
                  <a:pt x="5658149" y="6599790"/>
                </a:cubicBezTo>
                <a:cubicBezTo>
                  <a:pt x="5654694" y="6599790"/>
                  <a:pt x="5654694" y="6596264"/>
                  <a:pt x="5654694" y="6596264"/>
                </a:cubicBezTo>
                <a:cubicBezTo>
                  <a:pt x="5654694" y="6596264"/>
                  <a:pt x="5654694" y="6592736"/>
                  <a:pt x="5654694" y="6589209"/>
                </a:cubicBezTo>
                <a:cubicBezTo>
                  <a:pt x="5654694" y="6585683"/>
                  <a:pt x="5654694" y="6582156"/>
                  <a:pt x="5661604" y="6578629"/>
                </a:cubicBezTo>
                <a:cubicBezTo>
                  <a:pt x="5663332" y="6576866"/>
                  <a:pt x="5666786" y="6575984"/>
                  <a:pt x="5670241" y="6576425"/>
                </a:cubicBezTo>
                <a:close/>
                <a:moveTo>
                  <a:pt x="4714738" y="6575100"/>
                </a:moveTo>
                <a:cubicBezTo>
                  <a:pt x="4714738" y="6575100"/>
                  <a:pt x="4714738" y="6575100"/>
                  <a:pt x="4714738" y="6638804"/>
                </a:cubicBezTo>
                <a:cubicBezTo>
                  <a:pt x="4714738" y="6631726"/>
                  <a:pt x="4704048" y="6621108"/>
                  <a:pt x="4686231" y="6621108"/>
                </a:cubicBezTo>
                <a:cubicBezTo>
                  <a:pt x="4657724" y="6621108"/>
                  <a:pt x="4647034" y="6642343"/>
                  <a:pt x="4647034" y="6670656"/>
                </a:cubicBezTo>
                <a:cubicBezTo>
                  <a:pt x="4647034" y="6698969"/>
                  <a:pt x="4657724" y="6720203"/>
                  <a:pt x="4686231" y="6720203"/>
                </a:cubicBezTo>
                <a:cubicBezTo>
                  <a:pt x="4700484" y="6720203"/>
                  <a:pt x="4707611" y="6716664"/>
                  <a:pt x="4714738" y="6702507"/>
                </a:cubicBezTo>
                <a:cubicBezTo>
                  <a:pt x="4714738" y="6702507"/>
                  <a:pt x="4714738" y="6702507"/>
                  <a:pt x="4714738" y="6716664"/>
                </a:cubicBezTo>
                <a:cubicBezTo>
                  <a:pt x="4714738" y="6716664"/>
                  <a:pt x="4714738" y="6716664"/>
                  <a:pt x="4728991" y="6716664"/>
                </a:cubicBezTo>
                <a:lnTo>
                  <a:pt x="4728991" y="6575100"/>
                </a:lnTo>
                <a:cubicBezTo>
                  <a:pt x="4728991" y="6575100"/>
                  <a:pt x="4728991" y="6575100"/>
                  <a:pt x="4714738" y="6575100"/>
                </a:cubicBezTo>
                <a:close/>
                <a:moveTo>
                  <a:pt x="5672161" y="6569584"/>
                </a:moveTo>
                <a:cubicBezTo>
                  <a:pt x="5666338" y="6568289"/>
                  <a:pt x="5660068" y="6569152"/>
                  <a:pt x="5654694" y="6572607"/>
                </a:cubicBezTo>
                <a:cubicBezTo>
                  <a:pt x="5647528" y="6576062"/>
                  <a:pt x="5643946" y="6582972"/>
                  <a:pt x="5643946" y="6589881"/>
                </a:cubicBezTo>
                <a:cubicBezTo>
                  <a:pt x="5643946" y="6593336"/>
                  <a:pt x="5647528" y="6596791"/>
                  <a:pt x="5647528" y="6600246"/>
                </a:cubicBezTo>
                <a:cubicBezTo>
                  <a:pt x="5654694" y="6610611"/>
                  <a:pt x="5669025" y="6614065"/>
                  <a:pt x="5676191" y="6607156"/>
                </a:cubicBezTo>
                <a:cubicBezTo>
                  <a:pt x="5683357" y="6607156"/>
                  <a:pt x="5683357" y="6603701"/>
                  <a:pt x="5686939" y="6600246"/>
                </a:cubicBezTo>
                <a:cubicBezTo>
                  <a:pt x="5686939" y="6596791"/>
                  <a:pt x="5686939" y="6593336"/>
                  <a:pt x="5686939" y="6589881"/>
                </a:cubicBezTo>
                <a:cubicBezTo>
                  <a:pt x="5686939" y="6586427"/>
                  <a:pt x="5686939" y="6582972"/>
                  <a:pt x="5686939" y="6579517"/>
                </a:cubicBezTo>
                <a:cubicBezTo>
                  <a:pt x="5683357" y="6574334"/>
                  <a:pt x="5677982" y="6570880"/>
                  <a:pt x="5672161" y="6569584"/>
                </a:cubicBezTo>
                <a:close/>
                <a:moveTo>
                  <a:pt x="5429909" y="6561666"/>
                </a:moveTo>
                <a:cubicBezTo>
                  <a:pt x="5408825" y="6596598"/>
                  <a:pt x="5408825" y="6596598"/>
                  <a:pt x="5408825" y="6596598"/>
                </a:cubicBezTo>
                <a:cubicBezTo>
                  <a:pt x="5415853" y="6603584"/>
                  <a:pt x="5422881" y="6607078"/>
                  <a:pt x="5433423" y="6614064"/>
                </a:cubicBezTo>
                <a:cubicBezTo>
                  <a:pt x="5436937" y="6607078"/>
                  <a:pt x="5436937" y="6607078"/>
                  <a:pt x="5436937" y="6607078"/>
                </a:cubicBezTo>
                <a:cubicBezTo>
                  <a:pt x="5419367" y="6596598"/>
                  <a:pt x="5419367" y="6596598"/>
                  <a:pt x="5419367" y="6596598"/>
                </a:cubicBezTo>
                <a:cubicBezTo>
                  <a:pt x="5426395" y="6586119"/>
                  <a:pt x="5426395" y="6586119"/>
                  <a:pt x="5426395" y="6586119"/>
                </a:cubicBezTo>
                <a:cubicBezTo>
                  <a:pt x="5436937" y="6593105"/>
                  <a:pt x="5436937" y="6593105"/>
                  <a:pt x="5436937" y="6593105"/>
                </a:cubicBezTo>
                <a:cubicBezTo>
                  <a:pt x="5440450" y="6586119"/>
                  <a:pt x="5440450" y="6586119"/>
                  <a:pt x="5440450" y="6586119"/>
                </a:cubicBezTo>
                <a:cubicBezTo>
                  <a:pt x="5436937" y="6586119"/>
                  <a:pt x="5433423" y="6582625"/>
                  <a:pt x="5429909" y="6579132"/>
                </a:cubicBezTo>
                <a:lnTo>
                  <a:pt x="5433423" y="6572146"/>
                </a:lnTo>
                <a:cubicBezTo>
                  <a:pt x="5440450" y="6575638"/>
                  <a:pt x="5443964" y="6579132"/>
                  <a:pt x="5450992" y="6582625"/>
                </a:cubicBezTo>
                <a:cubicBezTo>
                  <a:pt x="5454506" y="6575638"/>
                  <a:pt x="5454506" y="6575638"/>
                  <a:pt x="5454506" y="6575638"/>
                </a:cubicBezTo>
                <a:cubicBezTo>
                  <a:pt x="5447478" y="6572146"/>
                  <a:pt x="5436937" y="6565159"/>
                  <a:pt x="5429909" y="6561666"/>
                </a:cubicBezTo>
                <a:close/>
                <a:moveTo>
                  <a:pt x="5707361" y="6533452"/>
                </a:moveTo>
                <a:cubicBezTo>
                  <a:pt x="5703868" y="6536978"/>
                  <a:pt x="5703868" y="6536978"/>
                  <a:pt x="5700375" y="6540505"/>
                </a:cubicBezTo>
                <a:cubicBezTo>
                  <a:pt x="5717840" y="6558139"/>
                  <a:pt x="5717840" y="6558139"/>
                  <a:pt x="5717840" y="6558139"/>
                </a:cubicBezTo>
                <a:cubicBezTo>
                  <a:pt x="5689895" y="6551086"/>
                  <a:pt x="5689895" y="6551086"/>
                  <a:pt x="5689895" y="6551086"/>
                </a:cubicBezTo>
                <a:cubicBezTo>
                  <a:pt x="5686402" y="6551086"/>
                  <a:pt x="5686402" y="6554612"/>
                  <a:pt x="5682908" y="6554612"/>
                </a:cubicBezTo>
                <a:cubicBezTo>
                  <a:pt x="5707361" y="6589881"/>
                  <a:pt x="5707361" y="6589881"/>
                  <a:pt x="5707361" y="6589881"/>
                </a:cubicBezTo>
                <a:cubicBezTo>
                  <a:pt x="5710854" y="6586354"/>
                  <a:pt x="5710854" y="6586354"/>
                  <a:pt x="5714348" y="6582827"/>
                </a:cubicBezTo>
                <a:cubicBezTo>
                  <a:pt x="5700375" y="6561666"/>
                  <a:pt x="5700375" y="6561666"/>
                  <a:pt x="5700375" y="6561666"/>
                </a:cubicBezTo>
                <a:cubicBezTo>
                  <a:pt x="5728320" y="6572246"/>
                  <a:pt x="5728320" y="6572246"/>
                  <a:pt x="5728320" y="6572246"/>
                </a:cubicBezTo>
                <a:cubicBezTo>
                  <a:pt x="5731814" y="6568720"/>
                  <a:pt x="5731814" y="6568720"/>
                  <a:pt x="5735307" y="6565193"/>
                </a:cubicBezTo>
                <a:cubicBezTo>
                  <a:pt x="5707361" y="6533452"/>
                  <a:pt x="5707361" y="6533452"/>
                  <a:pt x="5707361" y="6533452"/>
                </a:cubicBezTo>
                <a:close/>
                <a:moveTo>
                  <a:pt x="5399008" y="6533452"/>
                </a:moveTo>
                <a:cubicBezTo>
                  <a:pt x="5399008" y="6533452"/>
                  <a:pt x="5399008" y="6533452"/>
                  <a:pt x="5391980" y="6536965"/>
                </a:cubicBezTo>
                <a:cubicBezTo>
                  <a:pt x="5395494" y="6540479"/>
                  <a:pt x="5399008" y="6543993"/>
                  <a:pt x="5402522" y="6547507"/>
                </a:cubicBezTo>
                <a:cubicBezTo>
                  <a:pt x="5402522" y="6547507"/>
                  <a:pt x="5402522" y="6547507"/>
                  <a:pt x="5377924" y="6572104"/>
                </a:cubicBezTo>
                <a:cubicBezTo>
                  <a:pt x="5377924" y="6572104"/>
                  <a:pt x="5377924" y="6572104"/>
                  <a:pt x="5384952" y="6579132"/>
                </a:cubicBezTo>
                <a:cubicBezTo>
                  <a:pt x="5384952" y="6579132"/>
                  <a:pt x="5384952" y="6579132"/>
                  <a:pt x="5409548" y="6554535"/>
                </a:cubicBezTo>
                <a:cubicBezTo>
                  <a:pt x="5413062" y="6554535"/>
                  <a:pt x="5416576" y="6558048"/>
                  <a:pt x="5420090" y="6561562"/>
                </a:cubicBezTo>
                <a:cubicBezTo>
                  <a:pt x="5420090" y="6561562"/>
                  <a:pt x="5420090" y="6561562"/>
                  <a:pt x="5423604" y="6554535"/>
                </a:cubicBezTo>
                <a:cubicBezTo>
                  <a:pt x="5413062" y="6547507"/>
                  <a:pt x="5406036" y="6540479"/>
                  <a:pt x="5399008" y="6533452"/>
                </a:cubicBezTo>
                <a:close/>
                <a:moveTo>
                  <a:pt x="5728589" y="6522703"/>
                </a:moveTo>
                <a:lnTo>
                  <a:pt x="5746055" y="6529421"/>
                </a:lnTo>
                <a:lnTo>
                  <a:pt x="5746055" y="6533452"/>
                </a:lnTo>
                <a:lnTo>
                  <a:pt x="5739337" y="6540170"/>
                </a:lnTo>
                <a:lnTo>
                  <a:pt x="5735307" y="6533452"/>
                </a:lnTo>
                <a:close/>
                <a:moveTo>
                  <a:pt x="5724942" y="6515985"/>
                </a:moveTo>
                <a:lnTo>
                  <a:pt x="5717840" y="6522927"/>
                </a:lnTo>
                <a:cubicBezTo>
                  <a:pt x="5717840" y="6522927"/>
                  <a:pt x="5717840" y="6522927"/>
                  <a:pt x="5724942" y="6533339"/>
                </a:cubicBezTo>
                <a:cubicBezTo>
                  <a:pt x="5724942" y="6533339"/>
                  <a:pt x="5724942" y="6533339"/>
                  <a:pt x="5742696" y="6557635"/>
                </a:cubicBezTo>
                <a:cubicBezTo>
                  <a:pt x="5742696" y="6557635"/>
                  <a:pt x="5746247" y="6554165"/>
                  <a:pt x="5746247" y="6554165"/>
                </a:cubicBezTo>
                <a:cubicBezTo>
                  <a:pt x="5746247" y="6554165"/>
                  <a:pt x="5746247" y="6554165"/>
                  <a:pt x="5742696" y="6547223"/>
                </a:cubicBezTo>
                <a:cubicBezTo>
                  <a:pt x="5742696" y="6547223"/>
                  <a:pt x="5742696" y="6547223"/>
                  <a:pt x="5753349" y="6533339"/>
                </a:cubicBezTo>
                <a:cubicBezTo>
                  <a:pt x="5753349" y="6533339"/>
                  <a:pt x="5753349" y="6533339"/>
                  <a:pt x="5760450" y="6533339"/>
                </a:cubicBezTo>
                <a:cubicBezTo>
                  <a:pt x="5764002" y="6533339"/>
                  <a:pt x="5764002" y="6533339"/>
                  <a:pt x="5764002" y="6533339"/>
                </a:cubicBezTo>
                <a:cubicBezTo>
                  <a:pt x="5764002" y="6529868"/>
                  <a:pt x="5767552" y="6529868"/>
                  <a:pt x="5767552" y="6526397"/>
                </a:cubicBezTo>
                <a:cubicBezTo>
                  <a:pt x="5767552" y="6526397"/>
                  <a:pt x="5767552" y="6526397"/>
                  <a:pt x="5724942" y="6515985"/>
                </a:cubicBezTo>
                <a:close/>
                <a:moveTo>
                  <a:pt x="5370198" y="6501206"/>
                </a:moveTo>
                <a:cubicBezTo>
                  <a:pt x="5334930" y="6526286"/>
                  <a:pt x="5334930" y="6526286"/>
                  <a:pt x="5334930" y="6526286"/>
                </a:cubicBezTo>
                <a:cubicBezTo>
                  <a:pt x="5338457" y="6529869"/>
                  <a:pt x="5338457" y="6529869"/>
                  <a:pt x="5341984" y="6533452"/>
                </a:cubicBezTo>
                <a:cubicBezTo>
                  <a:pt x="5363145" y="6519121"/>
                  <a:pt x="5363145" y="6519121"/>
                  <a:pt x="5363145" y="6519121"/>
                </a:cubicBezTo>
                <a:cubicBezTo>
                  <a:pt x="5352564" y="6547782"/>
                  <a:pt x="5352564" y="6547782"/>
                  <a:pt x="5352564" y="6547782"/>
                </a:cubicBezTo>
                <a:cubicBezTo>
                  <a:pt x="5356091" y="6551366"/>
                  <a:pt x="5356091" y="6551366"/>
                  <a:pt x="5359618" y="6554948"/>
                </a:cubicBezTo>
                <a:cubicBezTo>
                  <a:pt x="5391359" y="6526286"/>
                  <a:pt x="5391359" y="6526286"/>
                  <a:pt x="5391359" y="6526286"/>
                </a:cubicBezTo>
                <a:cubicBezTo>
                  <a:pt x="5391359" y="6522703"/>
                  <a:pt x="5387833" y="6522703"/>
                  <a:pt x="5387833" y="6519121"/>
                </a:cubicBezTo>
                <a:cubicBezTo>
                  <a:pt x="5366672" y="6537034"/>
                  <a:pt x="5366672" y="6537034"/>
                  <a:pt x="5366672" y="6537034"/>
                </a:cubicBezTo>
                <a:cubicBezTo>
                  <a:pt x="5377252" y="6508372"/>
                  <a:pt x="5377252" y="6508372"/>
                  <a:pt x="5377252" y="6508372"/>
                </a:cubicBezTo>
                <a:cubicBezTo>
                  <a:pt x="5373725" y="6504789"/>
                  <a:pt x="5373725" y="6504789"/>
                  <a:pt x="5370198" y="6501206"/>
                </a:cubicBezTo>
                <a:close/>
                <a:moveTo>
                  <a:pt x="5739338" y="6490458"/>
                </a:moveTo>
                <a:lnTo>
                  <a:pt x="5735307" y="6498519"/>
                </a:lnTo>
                <a:lnTo>
                  <a:pt x="5774270" y="6518673"/>
                </a:lnTo>
                <a:lnTo>
                  <a:pt x="5787706" y="6494489"/>
                </a:lnTo>
                <a:lnTo>
                  <a:pt x="5780988" y="6490458"/>
                </a:lnTo>
                <a:lnTo>
                  <a:pt x="5770239" y="6509268"/>
                </a:lnTo>
                <a:close/>
                <a:moveTo>
                  <a:pt x="5363634" y="6487771"/>
                </a:moveTo>
                <a:cubicBezTo>
                  <a:pt x="5328212" y="6508933"/>
                  <a:pt x="5328212" y="6508933"/>
                  <a:pt x="5328212" y="6508933"/>
                </a:cubicBezTo>
                <a:cubicBezTo>
                  <a:pt x="5328212" y="6508933"/>
                  <a:pt x="5328212" y="6512459"/>
                  <a:pt x="5331754" y="6515986"/>
                </a:cubicBezTo>
                <a:cubicBezTo>
                  <a:pt x="5367176" y="6494825"/>
                  <a:pt x="5367176" y="6494825"/>
                  <a:pt x="5367176" y="6494825"/>
                </a:cubicBezTo>
                <a:cubicBezTo>
                  <a:pt x="5367176" y="6491298"/>
                  <a:pt x="5363634" y="6491298"/>
                  <a:pt x="5363634" y="6487771"/>
                </a:cubicBezTo>
                <a:close/>
                <a:moveTo>
                  <a:pt x="5354927" y="6454161"/>
                </a:moveTo>
                <a:cubicBezTo>
                  <a:pt x="5356683" y="6454602"/>
                  <a:pt x="5358437" y="6456365"/>
                  <a:pt x="5360192" y="6459892"/>
                </a:cubicBezTo>
                <a:cubicBezTo>
                  <a:pt x="5391785" y="6537483"/>
                  <a:pt x="5465500" y="6590385"/>
                  <a:pt x="5553257" y="6590385"/>
                </a:cubicBezTo>
                <a:cubicBezTo>
                  <a:pt x="5641012" y="6590385"/>
                  <a:pt x="5714728" y="6537483"/>
                  <a:pt x="5746320" y="6459892"/>
                </a:cubicBezTo>
                <a:cubicBezTo>
                  <a:pt x="5748075" y="6456365"/>
                  <a:pt x="5749831" y="6454602"/>
                  <a:pt x="5751586" y="6454161"/>
                </a:cubicBezTo>
                <a:cubicBezTo>
                  <a:pt x="5753340" y="6453721"/>
                  <a:pt x="5755096" y="6454602"/>
                  <a:pt x="5756851" y="6456365"/>
                </a:cubicBezTo>
                <a:cubicBezTo>
                  <a:pt x="5756851" y="6456365"/>
                  <a:pt x="5756851" y="6456365"/>
                  <a:pt x="5795464" y="6466946"/>
                </a:cubicBezTo>
                <a:cubicBezTo>
                  <a:pt x="5798974" y="6470473"/>
                  <a:pt x="5802484" y="6473999"/>
                  <a:pt x="5802484" y="6477526"/>
                </a:cubicBezTo>
                <a:cubicBezTo>
                  <a:pt x="5763871" y="6579804"/>
                  <a:pt x="5665585" y="6650341"/>
                  <a:pt x="5553257" y="6650341"/>
                </a:cubicBezTo>
                <a:cubicBezTo>
                  <a:pt x="5440929" y="6650341"/>
                  <a:pt x="5342641" y="6579804"/>
                  <a:pt x="5304028" y="6481054"/>
                </a:cubicBezTo>
                <a:cubicBezTo>
                  <a:pt x="5304028" y="6473999"/>
                  <a:pt x="5304028" y="6470473"/>
                  <a:pt x="5311049" y="6466946"/>
                </a:cubicBezTo>
                <a:cubicBezTo>
                  <a:pt x="5311049" y="6466946"/>
                  <a:pt x="5311049" y="6466946"/>
                  <a:pt x="5349662" y="6456365"/>
                </a:cubicBezTo>
                <a:cubicBezTo>
                  <a:pt x="5351417" y="6454602"/>
                  <a:pt x="5353172" y="6453721"/>
                  <a:pt x="5354927" y="6454161"/>
                </a:cubicBezTo>
                <a:close/>
                <a:moveTo>
                  <a:pt x="5507442" y="6448323"/>
                </a:moveTo>
                <a:cubicBezTo>
                  <a:pt x="5510935" y="6444777"/>
                  <a:pt x="5514428" y="6444777"/>
                  <a:pt x="5517922" y="6448323"/>
                </a:cubicBezTo>
                <a:cubicBezTo>
                  <a:pt x="5517922" y="6448323"/>
                  <a:pt x="5521414" y="6451869"/>
                  <a:pt x="5521414" y="6455414"/>
                </a:cubicBezTo>
                <a:cubicBezTo>
                  <a:pt x="5521414" y="6455414"/>
                  <a:pt x="5528401" y="6558233"/>
                  <a:pt x="5528401" y="6558233"/>
                </a:cubicBezTo>
                <a:cubicBezTo>
                  <a:pt x="5528401" y="6565324"/>
                  <a:pt x="5528401" y="6568870"/>
                  <a:pt x="5524908" y="6568870"/>
                </a:cubicBezTo>
                <a:cubicBezTo>
                  <a:pt x="5524908" y="6572415"/>
                  <a:pt x="5521414" y="6572415"/>
                  <a:pt x="5517922" y="6568870"/>
                </a:cubicBezTo>
                <a:cubicBezTo>
                  <a:pt x="5472509" y="6558233"/>
                  <a:pt x="5441070" y="6540506"/>
                  <a:pt x="5409632" y="6505050"/>
                </a:cubicBezTo>
                <a:cubicBezTo>
                  <a:pt x="5406138" y="6505050"/>
                  <a:pt x="5406138" y="6501505"/>
                  <a:pt x="5406138" y="6501505"/>
                </a:cubicBezTo>
                <a:cubicBezTo>
                  <a:pt x="5406138" y="6497960"/>
                  <a:pt x="5406138" y="6497960"/>
                  <a:pt x="5406138" y="6497960"/>
                </a:cubicBezTo>
                <a:cubicBezTo>
                  <a:pt x="5406138" y="6494415"/>
                  <a:pt x="5409632" y="6494415"/>
                  <a:pt x="5413124" y="6494415"/>
                </a:cubicBezTo>
                <a:cubicBezTo>
                  <a:pt x="5413124" y="6494415"/>
                  <a:pt x="5413124" y="6494415"/>
                  <a:pt x="5507442" y="6448323"/>
                </a:cubicBezTo>
                <a:close/>
                <a:moveTo>
                  <a:pt x="5592084" y="6444777"/>
                </a:moveTo>
                <a:cubicBezTo>
                  <a:pt x="5595578" y="6444777"/>
                  <a:pt x="5599071" y="6444777"/>
                  <a:pt x="5602565" y="6444777"/>
                </a:cubicBezTo>
                <a:cubicBezTo>
                  <a:pt x="5602565" y="6444777"/>
                  <a:pt x="5602565" y="6444777"/>
                  <a:pt x="5693388" y="6490688"/>
                </a:cubicBezTo>
                <a:cubicBezTo>
                  <a:pt x="5696882" y="6494220"/>
                  <a:pt x="5700375" y="6494220"/>
                  <a:pt x="5700375" y="6497752"/>
                </a:cubicBezTo>
                <a:cubicBezTo>
                  <a:pt x="5700375" y="6501283"/>
                  <a:pt x="5700375" y="6501283"/>
                  <a:pt x="5696882" y="6504815"/>
                </a:cubicBezTo>
                <a:cubicBezTo>
                  <a:pt x="5665442" y="6540131"/>
                  <a:pt x="5634003" y="6557789"/>
                  <a:pt x="5588592" y="6568384"/>
                </a:cubicBezTo>
                <a:cubicBezTo>
                  <a:pt x="5585098" y="6568384"/>
                  <a:pt x="5581605" y="6568384"/>
                  <a:pt x="5581605" y="6568384"/>
                </a:cubicBezTo>
                <a:cubicBezTo>
                  <a:pt x="5578112" y="6564852"/>
                  <a:pt x="5578112" y="6561320"/>
                  <a:pt x="5578112" y="6557789"/>
                </a:cubicBezTo>
                <a:cubicBezTo>
                  <a:pt x="5578112" y="6557789"/>
                  <a:pt x="5578112" y="6557789"/>
                  <a:pt x="5588592" y="6455373"/>
                </a:cubicBezTo>
                <a:cubicBezTo>
                  <a:pt x="5588592" y="6451841"/>
                  <a:pt x="5588592" y="6448309"/>
                  <a:pt x="5592084" y="6444777"/>
                </a:cubicBezTo>
                <a:close/>
                <a:moveTo>
                  <a:pt x="4714283" y="6405813"/>
                </a:moveTo>
                <a:lnTo>
                  <a:pt x="4755862" y="6405813"/>
                </a:lnTo>
                <a:cubicBezTo>
                  <a:pt x="4755862" y="6405813"/>
                  <a:pt x="4755862" y="6405813"/>
                  <a:pt x="4755862" y="6448423"/>
                </a:cubicBezTo>
                <a:cubicBezTo>
                  <a:pt x="4755862" y="6448423"/>
                  <a:pt x="4728142" y="6455525"/>
                  <a:pt x="4707353" y="6455525"/>
                </a:cubicBezTo>
                <a:cubicBezTo>
                  <a:pt x="4690028" y="6455525"/>
                  <a:pt x="4690028" y="6441322"/>
                  <a:pt x="4690028" y="6430669"/>
                </a:cubicBezTo>
                <a:cubicBezTo>
                  <a:pt x="4690028" y="6416466"/>
                  <a:pt x="4696958" y="6409364"/>
                  <a:pt x="4714283" y="6405813"/>
                </a:cubicBezTo>
                <a:close/>
                <a:moveTo>
                  <a:pt x="4398479" y="6335948"/>
                </a:moveTo>
                <a:cubicBezTo>
                  <a:pt x="4429716" y="6335948"/>
                  <a:pt x="4440128" y="6350016"/>
                  <a:pt x="4440128" y="6392220"/>
                </a:cubicBezTo>
                <a:cubicBezTo>
                  <a:pt x="4440128" y="6430905"/>
                  <a:pt x="4433187" y="6455524"/>
                  <a:pt x="4398479" y="6455524"/>
                </a:cubicBezTo>
                <a:cubicBezTo>
                  <a:pt x="4363770" y="6455524"/>
                  <a:pt x="4356829" y="6434423"/>
                  <a:pt x="4356829" y="6392220"/>
                </a:cubicBezTo>
                <a:cubicBezTo>
                  <a:pt x="4356829" y="6350016"/>
                  <a:pt x="4367241" y="6335948"/>
                  <a:pt x="4398479" y="6335948"/>
                </a:cubicBezTo>
                <a:close/>
                <a:moveTo>
                  <a:pt x="5543005" y="6331919"/>
                </a:moveTo>
                <a:cubicBezTo>
                  <a:pt x="5543005" y="6331919"/>
                  <a:pt x="5543005" y="6331919"/>
                  <a:pt x="5564034" y="6331919"/>
                </a:cubicBezTo>
                <a:cubicBezTo>
                  <a:pt x="5564034" y="6331919"/>
                  <a:pt x="5564034" y="6339012"/>
                  <a:pt x="5564034" y="6342559"/>
                </a:cubicBezTo>
                <a:cubicBezTo>
                  <a:pt x="5581559" y="6346106"/>
                  <a:pt x="5595578" y="6363841"/>
                  <a:pt x="5595578" y="6381576"/>
                </a:cubicBezTo>
                <a:cubicBezTo>
                  <a:pt x="5595578" y="6402858"/>
                  <a:pt x="5574549" y="6420593"/>
                  <a:pt x="5553519" y="6420593"/>
                </a:cubicBezTo>
                <a:cubicBezTo>
                  <a:pt x="5532490" y="6420593"/>
                  <a:pt x="5514966" y="6402858"/>
                  <a:pt x="5514966" y="6381576"/>
                </a:cubicBezTo>
                <a:cubicBezTo>
                  <a:pt x="5514966" y="6363841"/>
                  <a:pt x="5525480" y="6346106"/>
                  <a:pt x="5543005" y="6342559"/>
                </a:cubicBezTo>
                <a:cubicBezTo>
                  <a:pt x="5543005" y="6342559"/>
                  <a:pt x="5543005" y="6331919"/>
                  <a:pt x="5543005" y="6331919"/>
                </a:cubicBezTo>
                <a:close/>
                <a:moveTo>
                  <a:pt x="5553257" y="6321170"/>
                </a:moveTo>
                <a:cubicBezTo>
                  <a:pt x="5520236" y="6321170"/>
                  <a:pt x="5493469" y="6348239"/>
                  <a:pt x="5493469" y="6381630"/>
                </a:cubicBezTo>
                <a:cubicBezTo>
                  <a:pt x="5493469" y="6415021"/>
                  <a:pt x="5520236" y="6442090"/>
                  <a:pt x="5553257" y="6442090"/>
                </a:cubicBezTo>
                <a:cubicBezTo>
                  <a:pt x="5586277" y="6442090"/>
                  <a:pt x="5613045" y="6415021"/>
                  <a:pt x="5613045" y="6381630"/>
                </a:cubicBezTo>
                <a:cubicBezTo>
                  <a:pt x="5613045" y="6348239"/>
                  <a:pt x="5586277" y="6321170"/>
                  <a:pt x="5553257" y="6321170"/>
                </a:cubicBezTo>
                <a:close/>
                <a:moveTo>
                  <a:pt x="5553257" y="6314453"/>
                </a:moveTo>
                <a:cubicBezTo>
                  <a:pt x="5589987" y="6314453"/>
                  <a:pt x="5619763" y="6344529"/>
                  <a:pt x="5619763" y="6381630"/>
                </a:cubicBezTo>
                <a:cubicBezTo>
                  <a:pt x="5619763" y="6418732"/>
                  <a:pt x="5589987" y="6448808"/>
                  <a:pt x="5553257" y="6448808"/>
                </a:cubicBezTo>
                <a:cubicBezTo>
                  <a:pt x="5516526" y="6448808"/>
                  <a:pt x="5486751" y="6418732"/>
                  <a:pt x="5486751" y="6381630"/>
                </a:cubicBezTo>
                <a:cubicBezTo>
                  <a:pt x="5486751" y="6344529"/>
                  <a:pt x="5516526" y="6314453"/>
                  <a:pt x="5553257" y="6314453"/>
                </a:cubicBezTo>
                <a:close/>
                <a:moveTo>
                  <a:pt x="5728549" y="6311766"/>
                </a:moveTo>
                <a:cubicBezTo>
                  <a:pt x="5732050" y="6311766"/>
                  <a:pt x="5732050" y="6315292"/>
                  <a:pt x="5732050" y="6318819"/>
                </a:cubicBezTo>
                <a:cubicBezTo>
                  <a:pt x="5746055" y="6361141"/>
                  <a:pt x="5746055" y="6399936"/>
                  <a:pt x="5732050" y="6442258"/>
                </a:cubicBezTo>
                <a:cubicBezTo>
                  <a:pt x="5732050" y="6449312"/>
                  <a:pt x="5732050" y="6449312"/>
                  <a:pt x="5728549" y="6449312"/>
                </a:cubicBezTo>
                <a:cubicBezTo>
                  <a:pt x="5725047" y="6452839"/>
                  <a:pt x="5721546" y="6449312"/>
                  <a:pt x="5721546" y="6449312"/>
                </a:cubicBezTo>
                <a:lnTo>
                  <a:pt x="5634012" y="6389356"/>
                </a:lnTo>
                <a:cubicBezTo>
                  <a:pt x="5630510" y="6385829"/>
                  <a:pt x="5630510" y="6382302"/>
                  <a:pt x="5630510" y="6382302"/>
                </a:cubicBezTo>
                <a:cubicBezTo>
                  <a:pt x="5630510" y="6378776"/>
                  <a:pt x="5630510" y="6375249"/>
                  <a:pt x="5634012" y="6371721"/>
                </a:cubicBezTo>
                <a:cubicBezTo>
                  <a:pt x="5634012" y="6371721"/>
                  <a:pt x="5634012" y="6371721"/>
                  <a:pt x="5718044" y="6315292"/>
                </a:cubicBezTo>
                <a:cubicBezTo>
                  <a:pt x="5725047" y="6311766"/>
                  <a:pt x="5728549" y="6311766"/>
                  <a:pt x="5728549" y="6311766"/>
                </a:cubicBezTo>
                <a:close/>
                <a:moveTo>
                  <a:pt x="5377964" y="6311766"/>
                </a:moveTo>
                <a:cubicBezTo>
                  <a:pt x="5381466" y="6311766"/>
                  <a:pt x="5384967" y="6311766"/>
                  <a:pt x="5384967" y="6315292"/>
                </a:cubicBezTo>
                <a:lnTo>
                  <a:pt x="5472501" y="6371721"/>
                </a:lnTo>
                <a:cubicBezTo>
                  <a:pt x="5476002" y="6375249"/>
                  <a:pt x="5476002" y="6378776"/>
                  <a:pt x="5476002" y="6382302"/>
                </a:cubicBezTo>
                <a:cubicBezTo>
                  <a:pt x="5476002" y="6385829"/>
                  <a:pt x="5476002" y="6389356"/>
                  <a:pt x="5472501" y="6389356"/>
                </a:cubicBezTo>
                <a:cubicBezTo>
                  <a:pt x="5472501" y="6389356"/>
                  <a:pt x="5472501" y="6389356"/>
                  <a:pt x="5384967" y="6449312"/>
                </a:cubicBezTo>
                <a:cubicBezTo>
                  <a:pt x="5381466" y="6449312"/>
                  <a:pt x="5377964" y="6452839"/>
                  <a:pt x="5377964" y="6449312"/>
                </a:cubicBezTo>
                <a:cubicBezTo>
                  <a:pt x="5374463" y="6449312"/>
                  <a:pt x="5374463" y="6445785"/>
                  <a:pt x="5370961" y="6445785"/>
                </a:cubicBezTo>
                <a:cubicBezTo>
                  <a:pt x="5360457" y="6399936"/>
                  <a:pt x="5360457" y="6361141"/>
                  <a:pt x="5370961" y="6318819"/>
                </a:cubicBezTo>
                <a:cubicBezTo>
                  <a:pt x="5374463" y="6315292"/>
                  <a:pt x="5374463" y="6311766"/>
                  <a:pt x="5377964" y="6311766"/>
                </a:cubicBezTo>
                <a:close/>
                <a:moveTo>
                  <a:pt x="4974316" y="6301017"/>
                </a:moveTo>
                <a:cubicBezTo>
                  <a:pt x="4974316" y="6304543"/>
                  <a:pt x="4970828" y="6304543"/>
                  <a:pt x="4974316" y="6308070"/>
                </a:cubicBezTo>
                <a:cubicBezTo>
                  <a:pt x="5016166" y="6470304"/>
                  <a:pt x="5016166" y="6470304"/>
                  <a:pt x="5016166" y="6470304"/>
                </a:cubicBezTo>
                <a:cubicBezTo>
                  <a:pt x="5016166" y="6477358"/>
                  <a:pt x="5023141" y="6491465"/>
                  <a:pt x="5037091" y="6491465"/>
                </a:cubicBezTo>
                <a:cubicBezTo>
                  <a:pt x="5047554" y="6491465"/>
                  <a:pt x="5047554" y="6491465"/>
                  <a:pt x="5047554" y="6491465"/>
                </a:cubicBezTo>
                <a:cubicBezTo>
                  <a:pt x="5044066" y="6494992"/>
                  <a:pt x="5044066" y="6494992"/>
                  <a:pt x="5044066" y="6498518"/>
                </a:cubicBezTo>
                <a:cubicBezTo>
                  <a:pt x="5040578" y="6509098"/>
                  <a:pt x="5037091" y="6519679"/>
                  <a:pt x="5016166" y="6519679"/>
                </a:cubicBezTo>
                <a:cubicBezTo>
                  <a:pt x="4981291" y="6516153"/>
                  <a:pt x="4981291" y="6516153"/>
                  <a:pt x="4981291" y="6516153"/>
                </a:cubicBezTo>
                <a:cubicBezTo>
                  <a:pt x="4981291" y="6516153"/>
                  <a:pt x="4977804" y="6516153"/>
                  <a:pt x="4977804" y="6519679"/>
                </a:cubicBezTo>
                <a:cubicBezTo>
                  <a:pt x="4974316" y="6519679"/>
                  <a:pt x="4974316" y="6523206"/>
                  <a:pt x="4974316" y="6523206"/>
                </a:cubicBezTo>
                <a:cubicBezTo>
                  <a:pt x="4974316" y="6544367"/>
                  <a:pt x="4974316" y="6544367"/>
                  <a:pt x="4974316" y="6544367"/>
                </a:cubicBezTo>
                <a:cubicBezTo>
                  <a:pt x="4974316" y="6547894"/>
                  <a:pt x="4977804" y="6547894"/>
                  <a:pt x="4981291" y="6551421"/>
                </a:cubicBezTo>
                <a:cubicBezTo>
                  <a:pt x="4991754" y="6551421"/>
                  <a:pt x="5012678" y="6554947"/>
                  <a:pt x="5026628" y="6554947"/>
                </a:cubicBezTo>
                <a:cubicBezTo>
                  <a:pt x="5030116" y="6554947"/>
                  <a:pt x="5030116" y="6554947"/>
                  <a:pt x="5030116" y="6554947"/>
                </a:cubicBezTo>
                <a:cubicBezTo>
                  <a:pt x="5058016" y="6554947"/>
                  <a:pt x="5075453" y="6537313"/>
                  <a:pt x="5085916" y="6502045"/>
                </a:cubicBezTo>
                <a:cubicBezTo>
                  <a:pt x="5096378" y="6463250"/>
                  <a:pt x="5110329" y="6410348"/>
                  <a:pt x="5117303" y="6371553"/>
                </a:cubicBezTo>
                <a:cubicBezTo>
                  <a:pt x="5124279" y="6353919"/>
                  <a:pt x="5127766" y="6339811"/>
                  <a:pt x="5131253" y="6329231"/>
                </a:cubicBezTo>
                <a:cubicBezTo>
                  <a:pt x="5134741" y="6308070"/>
                  <a:pt x="5134741" y="6308070"/>
                  <a:pt x="5134741" y="6308070"/>
                </a:cubicBezTo>
                <a:cubicBezTo>
                  <a:pt x="5134741" y="6304543"/>
                  <a:pt x="5134741" y="6304543"/>
                  <a:pt x="5134741" y="6301017"/>
                </a:cubicBezTo>
                <a:cubicBezTo>
                  <a:pt x="5131253" y="6301017"/>
                  <a:pt x="5131253" y="6301017"/>
                  <a:pt x="5127766" y="6301017"/>
                </a:cubicBezTo>
                <a:cubicBezTo>
                  <a:pt x="5099866" y="6301017"/>
                  <a:pt x="5099866" y="6301017"/>
                  <a:pt x="5099866" y="6301017"/>
                </a:cubicBezTo>
                <a:cubicBezTo>
                  <a:pt x="5096378" y="6301017"/>
                  <a:pt x="5092891" y="6301017"/>
                  <a:pt x="5092891" y="6304543"/>
                </a:cubicBezTo>
                <a:cubicBezTo>
                  <a:pt x="5054528" y="6449143"/>
                  <a:pt x="5054528" y="6449143"/>
                  <a:pt x="5054528" y="6449143"/>
                </a:cubicBezTo>
                <a:cubicBezTo>
                  <a:pt x="5051041" y="6449143"/>
                  <a:pt x="5051041" y="6449143"/>
                  <a:pt x="5051041" y="6449143"/>
                </a:cubicBezTo>
                <a:cubicBezTo>
                  <a:pt x="5016166" y="6304543"/>
                  <a:pt x="5016166" y="6304543"/>
                  <a:pt x="5016166" y="6304543"/>
                </a:cubicBezTo>
                <a:cubicBezTo>
                  <a:pt x="5012678" y="6301017"/>
                  <a:pt x="5012678" y="6301017"/>
                  <a:pt x="5009191" y="6301017"/>
                </a:cubicBezTo>
                <a:cubicBezTo>
                  <a:pt x="4981291" y="6301017"/>
                  <a:pt x="4981291" y="6301017"/>
                  <a:pt x="4981291" y="6301017"/>
                </a:cubicBezTo>
                <a:cubicBezTo>
                  <a:pt x="4977804" y="6301017"/>
                  <a:pt x="4974316" y="6301017"/>
                  <a:pt x="4974316" y="6301017"/>
                </a:cubicBezTo>
                <a:close/>
                <a:moveTo>
                  <a:pt x="4942289" y="6296986"/>
                </a:moveTo>
                <a:cubicBezTo>
                  <a:pt x="4921163" y="6296986"/>
                  <a:pt x="4903559" y="6311057"/>
                  <a:pt x="4889474" y="6318092"/>
                </a:cubicBezTo>
                <a:cubicBezTo>
                  <a:pt x="4889474" y="6307539"/>
                  <a:pt x="4889474" y="6307539"/>
                  <a:pt x="4889474" y="6307539"/>
                </a:cubicBezTo>
                <a:cubicBezTo>
                  <a:pt x="4889474" y="6300504"/>
                  <a:pt x="4885954" y="6300504"/>
                  <a:pt x="4882433" y="6300504"/>
                </a:cubicBezTo>
                <a:cubicBezTo>
                  <a:pt x="4854264" y="6300504"/>
                  <a:pt x="4854264" y="6300504"/>
                  <a:pt x="4854264" y="6300504"/>
                </a:cubicBezTo>
                <a:cubicBezTo>
                  <a:pt x="4850743" y="6300504"/>
                  <a:pt x="4847222" y="6300504"/>
                  <a:pt x="4847222" y="6307539"/>
                </a:cubicBezTo>
                <a:cubicBezTo>
                  <a:pt x="4847222" y="6483422"/>
                  <a:pt x="4847222" y="6483422"/>
                  <a:pt x="4847222" y="6483422"/>
                </a:cubicBezTo>
                <a:cubicBezTo>
                  <a:pt x="4847222" y="6486940"/>
                  <a:pt x="4850743" y="6490457"/>
                  <a:pt x="4854264" y="6490457"/>
                </a:cubicBezTo>
                <a:cubicBezTo>
                  <a:pt x="4882433" y="6490457"/>
                  <a:pt x="4882433" y="6490457"/>
                  <a:pt x="4882433" y="6490457"/>
                </a:cubicBezTo>
                <a:cubicBezTo>
                  <a:pt x="4885954" y="6490457"/>
                  <a:pt x="4889474" y="6486940"/>
                  <a:pt x="4889474" y="6483422"/>
                </a:cubicBezTo>
                <a:cubicBezTo>
                  <a:pt x="4889474" y="6360304"/>
                  <a:pt x="4889474" y="6360304"/>
                  <a:pt x="4889474" y="6360304"/>
                </a:cubicBezTo>
                <a:cubicBezTo>
                  <a:pt x="4896517" y="6356786"/>
                  <a:pt x="4917643" y="6339198"/>
                  <a:pt x="4942289" y="6339198"/>
                </a:cubicBezTo>
                <a:cubicBezTo>
                  <a:pt x="4945811" y="6335680"/>
                  <a:pt x="4949332" y="6335680"/>
                  <a:pt x="4949332" y="6332163"/>
                </a:cubicBezTo>
                <a:cubicBezTo>
                  <a:pt x="4949332" y="6304022"/>
                  <a:pt x="4949332" y="6304022"/>
                  <a:pt x="4949332" y="6304022"/>
                </a:cubicBezTo>
                <a:cubicBezTo>
                  <a:pt x="4949332" y="6304022"/>
                  <a:pt x="4949332" y="6300504"/>
                  <a:pt x="4945811" y="6300504"/>
                </a:cubicBezTo>
                <a:cubicBezTo>
                  <a:pt x="4945811" y="6296986"/>
                  <a:pt x="4942289" y="6296986"/>
                  <a:pt x="4942289" y="6296986"/>
                </a:cubicBezTo>
                <a:close/>
                <a:moveTo>
                  <a:pt x="4735647" y="6292955"/>
                </a:moveTo>
                <a:cubicBezTo>
                  <a:pt x="4714578" y="6292955"/>
                  <a:pt x="4679463" y="6300026"/>
                  <a:pt x="4665417" y="6300026"/>
                </a:cubicBezTo>
                <a:cubicBezTo>
                  <a:pt x="4661905" y="6300026"/>
                  <a:pt x="4658394" y="6303562"/>
                  <a:pt x="4658394" y="6307098"/>
                </a:cubicBezTo>
                <a:cubicBezTo>
                  <a:pt x="4658394" y="6307098"/>
                  <a:pt x="4658394" y="6307098"/>
                  <a:pt x="4658394" y="6331847"/>
                </a:cubicBezTo>
                <a:cubicBezTo>
                  <a:pt x="4658394" y="6335383"/>
                  <a:pt x="4658394" y="6335383"/>
                  <a:pt x="4661905" y="6338919"/>
                </a:cubicBezTo>
                <a:cubicBezTo>
                  <a:pt x="4661905" y="6338919"/>
                  <a:pt x="4665417" y="6338919"/>
                  <a:pt x="4665417" y="6338919"/>
                </a:cubicBezTo>
                <a:cubicBezTo>
                  <a:pt x="4682974" y="6338919"/>
                  <a:pt x="4711067" y="6335383"/>
                  <a:pt x="4732136" y="6335383"/>
                </a:cubicBezTo>
                <a:cubicBezTo>
                  <a:pt x="4746182" y="6335383"/>
                  <a:pt x="4756717" y="6345990"/>
                  <a:pt x="4756717" y="6360133"/>
                </a:cubicBezTo>
                <a:cubicBezTo>
                  <a:pt x="4756717" y="6360133"/>
                  <a:pt x="4756717" y="6360133"/>
                  <a:pt x="4756717" y="6370740"/>
                </a:cubicBezTo>
                <a:cubicBezTo>
                  <a:pt x="4756717" y="6370740"/>
                  <a:pt x="4756717" y="6370740"/>
                  <a:pt x="4707555" y="6374276"/>
                </a:cubicBezTo>
                <a:cubicBezTo>
                  <a:pt x="4665417" y="6377811"/>
                  <a:pt x="4644347" y="6395489"/>
                  <a:pt x="4644347" y="6434381"/>
                </a:cubicBezTo>
                <a:cubicBezTo>
                  <a:pt x="4644347" y="6473273"/>
                  <a:pt x="4665417" y="6494487"/>
                  <a:pt x="4700532" y="6494487"/>
                </a:cubicBezTo>
                <a:cubicBezTo>
                  <a:pt x="4728625" y="6494487"/>
                  <a:pt x="4763740" y="6480344"/>
                  <a:pt x="4763740" y="6480344"/>
                </a:cubicBezTo>
                <a:cubicBezTo>
                  <a:pt x="4770763" y="6487416"/>
                  <a:pt x="4777786" y="6490951"/>
                  <a:pt x="4791833" y="6494487"/>
                </a:cubicBezTo>
                <a:cubicBezTo>
                  <a:pt x="4795344" y="6494487"/>
                  <a:pt x="4795344" y="6494487"/>
                  <a:pt x="4798855" y="6490951"/>
                </a:cubicBezTo>
                <a:cubicBezTo>
                  <a:pt x="4798855" y="6490951"/>
                  <a:pt x="4798855" y="6487416"/>
                  <a:pt x="4798855" y="6487416"/>
                </a:cubicBezTo>
                <a:cubicBezTo>
                  <a:pt x="4798855" y="6487416"/>
                  <a:pt x="4798855" y="6487416"/>
                  <a:pt x="4798855" y="6360133"/>
                </a:cubicBezTo>
                <a:cubicBezTo>
                  <a:pt x="4798855" y="6314169"/>
                  <a:pt x="4777786" y="6292955"/>
                  <a:pt x="4735647" y="6292955"/>
                </a:cubicBezTo>
                <a:close/>
                <a:moveTo>
                  <a:pt x="4399822" y="6292954"/>
                </a:moveTo>
                <a:cubicBezTo>
                  <a:pt x="4352333" y="6292954"/>
                  <a:pt x="4313835" y="6338069"/>
                  <a:pt x="4313835" y="6393721"/>
                </a:cubicBezTo>
                <a:cubicBezTo>
                  <a:pt x="4313835" y="6449373"/>
                  <a:pt x="4352333" y="6494487"/>
                  <a:pt x="4399822" y="6494487"/>
                </a:cubicBezTo>
                <a:cubicBezTo>
                  <a:pt x="4447311" y="6494487"/>
                  <a:pt x="4485809" y="6449373"/>
                  <a:pt x="4485809" y="6393721"/>
                </a:cubicBezTo>
                <a:cubicBezTo>
                  <a:pt x="4485809" y="6338069"/>
                  <a:pt x="4447311" y="6292954"/>
                  <a:pt x="4399822" y="6292954"/>
                </a:cubicBezTo>
                <a:close/>
                <a:moveTo>
                  <a:pt x="4145892" y="6268771"/>
                </a:moveTo>
                <a:cubicBezTo>
                  <a:pt x="4152859" y="6268771"/>
                  <a:pt x="4159825" y="6268771"/>
                  <a:pt x="4177241" y="6268771"/>
                </a:cubicBezTo>
                <a:cubicBezTo>
                  <a:pt x="4177241" y="6268771"/>
                  <a:pt x="4177241" y="6268771"/>
                  <a:pt x="4194657" y="6268771"/>
                </a:cubicBezTo>
                <a:cubicBezTo>
                  <a:pt x="4226007" y="6268771"/>
                  <a:pt x="4239940" y="6290024"/>
                  <a:pt x="4239940" y="6307735"/>
                </a:cubicBezTo>
                <a:cubicBezTo>
                  <a:pt x="4239940" y="6332529"/>
                  <a:pt x="4222523" y="6346697"/>
                  <a:pt x="4191174" y="6346697"/>
                </a:cubicBezTo>
                <a:cubicBezTo>
                  <a:pt x="4170274" y="6346697"/>
                  <a:pt x="4152859" y="6346697"/>
                  <a:pt x="4145892" y="6346697"/>
                </a:cubicBezTo>
                <a:cubicBezTo>
                  <a:pt x="4145892" y="6346697"/>
                  <a:pt x="4145892" y="6346697"/>
                  <a:pt x="4145892" y="6268771"/>
                </a:cubicBezTo>
                <a:close/>
                <a:moveTo>
                  <a:pt x="4563063" y="6255336"/>
                </a:moveTo>
                <a:cubicBezTo>
                  <a:pt x="4563063" y="6255336"/>
                  <a:pt x="4563063" y="6255336"/>
                  <a:pt x="4531410" y="6262370"/>
                </a:cubicBezTo>
                <a:cubicBezTo>
                  <a:pt x="4527893" y="6262370"/>
                  <a:pt x="4527893" y="6265887"/>
                  <a:pt x="4527893" y="6269404"/>
                </a:cubicBezTo>
                <a:cubicBezTo>
                  <a:pt x="4527893" y="6269404"/>
                  <a:pt x="4527893" y="6269404"/>
                  <a:pt x="4527893" y="6301056"/>
                </a:cubicBezTo>
                <a:cubicBezTo>
                  <a:pt x="4527893" y="6301056"/>
                  <a:pt x="4527893" y="6301056"/>
                  <a:pt x="4510308" y="6301056"/>
                </a:cubicBezTo>
                <a:cubicBezTo>
                  <a:pt x="4506792" y="6301056"/>
                  <a:pt x="4503275" y="6301056"/>
                  <a:pt x="4503275" y="6308090"/>
                </a:cubicBezTo>
                <a:cubicBezTo>
                  <a:pt x="4503275" y="6308090"/>
                  <a:pt x="4503275" y="6308090"/>
                  <a:pt x="4503275" y="6332708"/>
                </a:cubicBezTo>
                <a:cubicBezTo>
                  <a:pt x="4503275" y="6336226"/>
                  <a:pt x="4506792" y="6339742"/>
                  <a:pt x="4510308" y="6339742"/>
                </a:cubicBezTo>
                <a:cubicBezTo>
                  <a:pt x="4510308" y="6339742"/>
                  <a:pt x="4510308" y="6339742"/>
                  <a:pt x="4527893" y="6339742"/>
                </a:cubicBezTo>
                <a:cubicBezTo>
                  <a:pt x="4527893" y="6339742"/>
                  <a:pt x="4527893" y="6339742"/>
                  <a:pt x="4527893" y="6424149"/>
                </a:cubicBezTo>
                <a:cubicBezTo>
                  <a:pt x="4527893" y="6476902"/>
                  <a:pt x="4541961" y="6494487"/>
                  <a:pt x="4584164" y="6494487"/>
                </a:cubicBezTo>
                <a:cubicBezTo>
                  <a:pt x="4594715" y="6494487"/>
                  <a:pt x="4605266" y="6490971"/>
                  <a:pt x="4615817" y="6490971"/>
                </a:cubicBezTo>
                <a:cubicBezTo>
                  <a:pt x="4619334" y="6490971"/>
                  <a:pt x="4622851" y="6487454"/>
                  <a:pt x="4622851" y="6483936"/>
                </a:cubicBezTo>
                <a:cubicBezTo>
                  <a:pt x="4622851" y="6483936"/>
                  <a:pt x="4622851" y="6483936"/>
                  <a:pt x="4622851" y="6459318"/>
                </a:cubicBezTo>
                <a:cubicBezTo>
                  <a:pt x="4622851" y="6455801"/>
                  <a:pt x="4619334" y="6452284"/>
                  <a:pt x="4615817" y="6452284"/>
                </a:cubicBezTo>
                <a:cubicBezTo>
                  <a:pt x="4608783" y="6452284"/>
                  <a:pt x="4598232" y="6452284"/>
                  <a:pt x="4591198" y="6452284"/>
                </a:cubicBezTo>
                <a:cubicBezTo>
                  <a:pt x="4570096" y="6452284"/>
                  <a:pt x="4570096" y="6445250"/>
                  <a:pt x="4570096" y="6417115"/>
                </a:cubicBezTo>
                <a:cubicBezTo>
                  <a:pt x="4570096" y="6417115"/>
                  <a:pt x="4570096" y="6417115"/>
                  <a:pt x="4570096" y="6339742"/>
                </a:cubicBezTo>
                <a:cubicBezTo>
                  <a:pt x="4570096" y="6339742"/>
                  <a:pt x="4570096" y="6339742"/>
                  <a:pt x="4615817" y="6339742"/>
                </a:cubicBezTo>
                <a:cubicBezTo>
                  <a:pt x="4619334" y="6339742"/>
                  <a:pt x="4622851" y="6336226"/>
                  <a:pt x="4622851" y="6332708"/>
                </a:cubicBezTo>
                <a:cubicBezTo>
                  <a:pt x="4622851" y="6332708"/>
                  <a:pt x="4622851" y="6332708"/>
                  <a:pt x="4622851" y="6308090"/>
                </a:cubicBezTo>
                <a:cubicBezTo>
                  <a:pt x="4622851" y="6301056"/>
                  <a:pt x="4619334" y="6301056"/>
                  <a:pt x="4615817" y="6301056"/>
                </a:cubicBezTo>
                <a:cubicBezTo>
                  <a:pt x="4615817" y="6301056"/>
                  <a:pt x="4615817" y="6301056"/>
                  <a:pt x="4570096" y="6301056"/>
                </a:cubicBezTo>
                <a:cubicBezTo>
                  <a:pt x="4570096" y="6301056"/>
                  <a:pt x="4570096" y="6301056"/>
                  <a:pt x="4570096" y="6262370"/>
                </a:cubicBezTo>
                <a:cubicBezTo>
                  <a:pt x="4570096" y="6258853"/>
                  <a:pt x="4570096" y="6258853"/>
                  <a:pt x="4566580" y="6255336"/>
                </a:cubicBezTo>
                <a:cubicBezTo>
                  <a:pt x="4566580" y="6255336"/>
                  <a:pt x="4563063" y="6255336"/>
                  <a:pt x="4563063" y="6255336"/>
                </a:cubicBezTo>
                <a:close/>
                <a:moveTo>
                  <a:pt x="4187668" y="6227122"/>
                </a:moveTo>
                <a:cubicBezTo>
                  <a:pt x="4177174" y="6227122"/>
                  <a:pt x="4145689" y="6227122"/>
                  <a:pt x="4107208" y="6230633"/>
                </a:cubicBezTo>
                <a:cubicBezTo>
                  <a:pt x="4103710" y="6230633"/>
                  <a:pt x="4100211" y="6234144"/>
                  <a:pt x="4100211" y="6237655"/>
                </a:cubicBezTo>
                <a:cubicBezTo>
                  <a:pt x="4100211" y="6237655"/>
                  <a:pt x="4100211" y="6237655"/>
                  <a:pt x="4100211" y="6483435"/>
                </a:cubicBezTo>
                <a:cubicBezTo>
                  <a:pt x="4100211" y="6486946"/>
                  <a:pt x="4103710" y="6490457"/>
                  <a:pt x="4107208" y="6490457"/>
                </a:cubicBezTo>
                <a:cubicBezTo>
                  <a:pt x="4107208" y="6490457"/>
                  <a:pt x="4107208" y="6490457"/>
                  <a:pt x="4138693" y="6490457"/>
                </a:cubicBezTo>
                <a:cubicBezTo>
                  <a:pt x="4142191" y="6490457"/>
                  <a:pt x="4145689" y="6486946"/>
                  <a:pt x="4145689" y="6483435"/>
                </a:cubicBezTo>
                <a:cubicBezTo>
                  <a:pt x="4145689" y="6483435"/>
                  <a:pt x="4145689" y="6483435"/>
                  <a:pt x="4145689" y="6385123"/>
                </a:cubicBezTo>
                <a:cubicBezTo>
                  <a:pt x="4156184" y="6388634"/>
                  <a:pt x="4173675" y="6388634"/>
                  <a:pt x="4194665" y="6388634"/>
                </a:cubicBezTo>
                <a:cubicBezTo>
                  <a:pt x="4194665" y="6388634"/>
                  <a:pt x="4194665" y="6388634"/>
                  <a:pt x="4240143" y="6486946"/>
                </a:cubicBezTo>
                <a:cubicBezTo>
                  <a:pt x="4240143" y="6486946"/>
                  <a:pt x="4243641" y="6490457"/>
                  <a:pt x="4247139" y="6490457"/>
                </a:cubicBezTo>
                <a:cubicBezTo>
                  <a:pt x="4247139" y="6490457"/>
                  <a:pt x="4247139" y="6490457"/>
                  <a:pt x="4278624" y="6490457"/>
                </a:cubicBezTo>
                <a:cubicBezTo>
                  <a:pt x="4282122" y="6490457"/>
                  <a:pt x="4285620" y="6486946"/>
                  <a:pt x="4285620" y="6486946"/>
                </a:cubicBezTo>
                <a:cubicBezTo>
                  <a:pt x="4285620" y="6483435"/>
                  <a:pt x="4285620" y="6483435"/>
                  <a:pt x="4285620" y="6479924"/>
                </a:cubicBezTo>
                <a:lnTo>
                  <a:pt x="4240143" y="6374590"/>
                </a:lnTo>
                <a:cubicBezTo>
                  <a:pt x="4271627" y="6360545"/>
                  <a:pt x="4285620" y="6339478"/>
                  <a:pt x="4285620" y="6307878"/>
                </a:cubicBezTo>
                <a:cubicBezTo>
                  <a:pt x="4285620" y="6269255"/>
                  <a:pt x="4268129" y="6227122"/>
                  <a:pt x="4194665" y="6227122"/>
                </a:cubicBezTo>
                <a:cubicBezTo>
                  <a:pt x="4194665" y="6227122"/>
                  <a:pt x="4191167" y="6227122"/>
                  <a:pt x="4187668" y="6227122"/>
                </a:cubicBezTo>
                <a:close/>
                <a:moveTo>
                  <a:pt x="5743186" y="6196200"/>
                </a:moveTo>
                <a:cubicBezTo>
                  <a:pt x="5745365" y="6196641"/>
                  <a:pt x="5747980" y="6198404"/>
                  <a:pt x="5749722" y="6201931"/>
                </a:cubicBezTo>
                <a:cubicBezTo>
                  <a:pt x="5805498" y="6258361"/>
                  <a:pt x="5833385" y="6350058"/>
                  <a:pt x="5812470" y="6441755"/>
                </a:cubicBezTo>
                <a:cubicBezTo>
                  <a:pt x="5812470" y="6445282"/>
                  <a:pt x="5808984" y="6448808"/>
                  <a:pt x="5802012" y="6445282"/>
                </a:cubicBezTo>
                <a:cubicBezTo>
                  <a:pt x="5802012" y="6445282"/>
                  <a:pt x="5802012" y="6445282"/>
                  <a:pt x="5763666" y="6434701"/>
                </a:cubicBezTo>
                <a:cubicBezTo>
                  <a:pt x="5760180" y="6434701"/>
                  <a:pt x="5756694" y="6431174"/>
                  <a:pt x="5756694" y="6424121"/>
                </a:cubicBezTo>
                <a:cubicBezTo>
                  <a:pt x="5770638" y="6350058"/>
                  <a:pt x="5753208" y="6290101"/>
                  <a:pt x="5711377" y="6244253"/>
                </a:cubicBezTo>
                <a:cubicBezTo>
                  <a:pt x="5704405" y="6240727"/>
                  <a:pt x="5704405" y="6233672"/>
                  <a:pt x="5711377" y="6230146"/>
                </a:cubicBezTo>
                <a:cubicBezTo>
                  <a:pt x="5711377" y="6230146"/>
                  <a:pt x="5711377" y="6230146"/>
                  <a:pt x="5739264" y="6198404"/>
                </a:cubicBezTo>
                <a:cubicBezTo>
                  <a:pt x="5739264" y="6196641"/>
                  <a:pt x="5741008" y="6195759"/>
                  <a:pt x="5743186" y="6196200"/>
                </a:cubicBezTo>
                <a:close/>
                <a:moveTo>
                  <a:pt x="5362923" y="6196200"/>
                </a:moveTo>
                <a:cubicBezTo>
                  <a:pt x="5365124" y="6195759"/>
                  <a:pt x="5366885" y="6196641"/>
                  <a:pt x="5366885" y="6198404"/>
                </a:cubicBezTo>
                <a:cubicBezTo>
                  <a:pt x="5366885" y="6198404"/>
                  <a:pt x="5366885" y="6198404"/>
                  <a:pt x="5398585" y="6230146"/>
                </a:cubicBezTo>
                <a:cubicBezTo>
                  <a:pt x="5402108" y="6233672"/>
                  <a:pt x="5402108" y="6240727"/>
                  <a:pt x="5395063" y="6244253"/>
                </a:cubicBezTo>
                <a:cubicBezTo>
                  <a:pt x="5352796" y="6290101"/>
                  <a:pt x="5335184" y="6350058"/>
                  <a:pt x="5349274" y="6424121"/>
                </a:cubicBezTo>
                <a:cubicBezTo>
                  <a:pt x="5349274" y="6431174"/>
                  <a:pt x="5345752" y="6434701"/>
                  <a:pt x="5342229" y="6434701"/>
                </a:cubicBezTo>
                <a:cubicBezTo>
                  <a:pt x="5342229" y="6434701"/>
                  <a:pt x="5342229" y="6434701"/>
                  <a:pt x="5303484" y="6445282"/>
                </a:cubicBezTo>
                <a:cubicBezTo>
                  <a:pt x="5296439" y="6448808"/>
                  <a:pt x="5292917" y="6445282"/>
                  <a:pt x="5292917" y="6441755"/>
                </a:cubicBezTo>
                <a:cubicBezTo>
                  <a:pt x="5271783" y="6350058"/>
                  <a:pt x="5299962" y="6258361"/>
                  <a:pt x="5356318" y="6201931"/>
                </a:cubicBezTo>
                <a:cubicBezTo>
                  <a:pt x="5358079" y="6198404"/>
                  <a:pt x="5360721" y="6196641"/>
                  <a:pt x="5362923" y="6196200"/>
                </a:cubicBezTo>
                <a:close/>
                <a:moveTo>
                  <a:pt x="5581605" y="6190846"/>
                </a:moveTo>
                <a:cubicBezTo>
                  <a:pt x="5585098" y="6190846"/>
                  <a:pt x="5585098" y="6190846"/>
                  <a:pt x="5588592" y="6190846"/>
                </a:cubicBezTo>
                <a:cubicBezTo>
                  <a:pt x="5634003" y="6201442"/>
                  <a:pt x="5665442" y="6219099"/>
                  <a:pt x="5696882" y="6254415"/>
                </a:cubicBezTo>
                <a:cubicBezTo>
                  <a:pt x="5700375" y="6257947"/>
                  <a:pt x="5700375" y="6257947"/>
                  <a:pt x="5700375" y="6261479"/>
                </a:cubicBezTo>
                <a:cubicBezTo>
                  <a:pt x="5700375" y="6265010"/>
                  <a:pt x="5696882" y="6265010"/>
                  <a:pt x="5693388" y="6268542"/>
                </a:cubicBezTo>
                <a:cubicBezTo>
                  <a:pt x="5693388" y="6268542"/>
                  <a:pt x="5693388" y="6268542"/>
                  <a:pt x="5602565" y="6314453"/>
                </a:cubicBezTo>
                <a:cubicBezTo>
                  <a:pt x="5599071" y="6314453"/>
                  <a:pt x="5595578" y="6314453"/>
                  <a:pt x="5592084" y="6314453"/>
                </a:cubicBezTo>
                <a:cubicBezTo>
                  <a:pt x="5588592" y="6310921"/>
                  <a:pt x="5588592" y="6307389"/>
                  <a:pt x="5585098" y="6303858"/>
                </a:cubicBezTo>
                <a:cubicBezTo>
                  <a:pt x="5585098" y="6303858"/>
                  <a:pt x="5585098" y="6303858"/>
                  <a:pt x="5578112" y="6201442"/>
                </a:cubicBezTo>
                <a:cubicBezTo>
                  <a:pt x="5578112" y="6197910"/>
                  <a:pt x="5578112" y="6194378"/>
                  <a:pt x="5581605" y="6190846"/>
                </a:cubicBezTo>
                <a:close/>
                <a:moveTo>
                  <a:pt x="5517922" y="6190846"/>
                </a:moveTo>
                <a:cubicBezTo>
                  <a:pt x="5521414" y="6190846"/>
                  <a:pt x="5521414" y="6190846"/>
                  <a:pt x="5524908" y="6190846"/>
                </a:cubicBezTo>
                <a:cubicBezTo>
                  <a:pt x="5524908" y="6194378"/>
                  <a:pt x="5528401" y="6197910"/>
                  <a:pt x="5528401" y="6201442"/>
                </a:cubicBezTo>
                <a:cubicBezTo>
                  <a:pt x="5528401" y="6201442"/>
                  <a:pt x="5528401" y="6201442"/>
                  <a:pt x="5517922" y="6307389"/>
                </a:cubicBezTo>
                <a:cubicBezTo>
                  <a:pt x="5517922" y="6310921"/>
                  <a:pt x="5517922" y="6314453"/>
                  <a:pt x="5514428" y="6314453"/>
                </a:cubicBezTo>
                <a:cubicBezTo>
                  <a:pt x="5510935" y="6314453"/>
                  <a:pt x="5507442" y="6314453"/>
                  <a:pt x="5503949" y="6314453"/>
                </a:cubicBezTo>
                <a:cubicBezTo>
                  <a:pt x="5503949" y="6314453"/>
                  <a:pt x="5503949" y="6314453"/>
                  <a:pt x="5413124" y="6268542"/>
                </a:cubicBezTo>
                <a:cubicBezTo>
                  <a:pt x="5409632" y="6268542"/>
                  <a:pt x="5406138" y="6265010"/>
                  <a:pt x="5406138" y="6261479"/>
                </a:cubicBezTo>
                <a:cubicBezTo>
                  <a:pt x="5406138" y="6261479"/>
                  <a:pt x="5406138" y="6257947"/>
                  <a:pt x="5409632" y="6254415"/>
                </a:cubicBezTo>
                <a:cubicBezTo>
                  <a:pt x="5441070" y="6222631"/>
                  <a:pt x="5472509" y="6201442"/>
                  <a:pt x="5517922" y="6190846"/>
                </a:cubicBezTo>
                <a:close/>
                <a:moveTo>
                  <a:pt x="5436772" y="6155914"/>
                </a:moveTo>
                <a:cubicBezTo>
                  <a:pt x="5440265" y="6155914"/>
                  <a:pt x="5443758" y="6159609"/>
                  <a:pt x="5443758" y="6163304"/>
                </a:cubicBezTo>
                <a:cubicBezTo>
                  <a:pt x="5443758" y="6166999"/>
                  <a:pt x="5443758" y="6166999"/>
                  <a:pt x="5440265" y="6166999"/>
                </a:cubicBezTo>
                <a:cubicBezTo>
                  <a:pt x="5440265" y="6166999"/>
                  <a:pt x="5440265" y="6166999"/>
                  <a:pt x="5433278" y="6170694"/>
                </a:cubicBezTo>
                <a:cubicBezTo>
                  <a:pt x="5433278" y="6170694"/>
                  <a:pt x="5433278" y="6170694"/>
                  <a:pt x="5429785" y="6163304"/>
                </a:cubicBezTo>
                <a:cubicBezTo>
                  <a:pt x="5429785" y="6163304"/>
                  <a:pt x="5429785" y="6163304"/>
                  <a:pt x="5426292" y="6163304"/>
                </a:cubicBezTo>
                <a:cubicBezTo>
                  <a:pt x="5429785" y="6159609"/>
                  <a:pt x="5433278" y="6159609"/>
                  <a:pt x="5436772" y="6155914"/>
                </a:cubicBezTo>
                <a:close/>
                <a:moveTo>
                  <a:pt x="5433297" y="6148717"/>
                </a:moveTo>
                <a:cubicBezTo>
                  <a:pt x="5429746" y="6152267"/>
                  <a:pt x="5422645" y="6155819"/>
                  <a:pt x="5415543" y="6159369"/>
                </a:cubicBezTo>
                <a:cubicBezTo>
                  <a:pt x="5415543" y="6159369"/>
                  <a:pt x="5415543" y="6159369"/>
                  <a:pt x="5419094" y="6162920"/>
                </a:cubicBezTo>
                <a:lnTo>
                  <a:pt x="5436848" y="6194878"/>
                </a:lnTo>
                <a:cubicBezTo>
                  <a:pt x="5440399" y="6194878"/>
                  <a:pt x="5440399" y="6191326"/>
                  <a:pt x="5443950" y="6191326"/>
                </a:cubicBezTo>
                <a:cubicBezTo>
                  <a:pt x="5443950" y="6191326"/>
                  <a:pt x="5443950" y="6191326"/>
                  <a:pt x="5436848" y="6177123"/>
                </a:cubicBezTo>
                <a:cubicBezTo>
                  <a:pt x="5436848" y="6177123"/>
                  <a:pt x="5436848" y="6177123"/>
                  <a:pt x="5443950" y="6173573"/>
                </a:cubicBezTo>
                <a:cubicBezTo>
                  <a:pt x="5443950" y="6173573"/>
                  <a:pt x="5443950" y="6173573"/>
                  <a:pt x="5458153" y="6184225"/>
                </a:cubicBezTo>
                <a:cubicBezTo>
                  <a:pt x="5461704" y="6180674"/>
                  <a:pt x="5461704" y="6180674"/>
                  <a:pt x="5465255" y="6180674"/>
                </a:cubicBezTo>
                <a:cubicBezTo>
                  <a:pt x="5465255" y="6180674"/>
                  <a:pt x="5465255" y="6180674"/>
                  <a:pt x="5451052" y="6166471"/>
                </a:cubicBezTo>
                <a:cubicBezTo>
                  <a:pt x="5451052" y="6166471"/>
                  <a:pt x="5451052" y="6166471"/>
                  <a:pt x="5451052" y="6162920"/>
                </a:cubicBezTo>
                <a:cubicBezTo>
                  <a:pt x="5454602" y="6155819"/>
                  <a:pt x="5443950" y="6145166"/>
                  <a:pt x="5433297" y="6148717"/>
                </a:cubicBezTo>
                <a:close/>
                <a:moveTo>
                  <a:pt x="5654205" y="6142479"/>
                </a:moveTo>
                <a:cubicBezTo>
                  <a:pt x="5657748" y="6166663"/>
                  <a:pt x="5657748" y="6166663"/>
                  <a:pt x="5657748" y="6166663"/>
                </a:cubicBezTo>
                <a:cubicBezTo>
                  <a:pt x="5650663" y="6183937"/>
                  <a:pt x="5650663" y="6183937"/>
                  <a:pt x="5650663" y="6183937"/>
                </a:cubicBezTo>
                <a:lnTo>
                  <a:pt x="5657748" y="6190846"/>
                </a:lnTo>
                <a:cubicBezTo>
                  <a:pt x="5664832" y="6173572"/>
                  <a:pt x="5664832" y="6173572"/>
                  <a:pt x="5664832" y="6173572"/>
                </a:cubicBezTo>
                <a:cubicBezTo>
                  <a:pt x="5689626" y="6159753"/>
                  <a:pt x="5689626" y="6159753"/>
                  <a:pt x="5689626" y="6159753"/>
                </a:cubicBezTo>
                <a:cubicBezTo>
                  <a:pt x="5689626" y="6159753"/>
                  <a:pt x="5686084" y="6156298"/>
                  <a:pt x="5682543" y="6156298"/>
                </a:cubicBezTo>
                <a:cubicBezTo>
                  <a:pt x="5664832" y="6163208"/>
                  <a:pt x="5664832" y="6163208"/>
                  <a:pt x="5664832" y="6163208"/>
                </a:cubicBezTo>
                <a:cubicBezTo>
                  <a:pt x="5661290" y="6145933"/>
                  <a:pt x="5661290" y="6145933"/>
                  <a:pt x="5661290" y="6145933"/>
                </a:cubicBezTo>
                <a:cubicBezTo>
                  <a:pt x="5657748" y="6142479"/>
                  <a:pt x="5657748" y="6142479"/>
                  <a:pt x="5654205" y="6142479"/>
                </a:cubicBezTo>
                <a:close/>
                <a:moveTo>
                  <a:pt x="5619224" y="6138449"/>
                </a:moveTo>
                <a:cubicBezTo>
                  <a:pt x="5622717" y="6138449"/>
                  <a:pt x="5626211" y="6138449"/>
                  <a:pt x="5629705" y="6141808"/>
                </a:cubicBezTo>
                <a:cubicBezTo>
                  <a:pt x="5629705" y="6141808"/>
                  <a:pt x="5633197" y="6141808"/>
                  <a:pt x="5633197" y="6145167"/>
                </a:cubicBezTo>
                <a:cubicBezTo>
                  <a:pt x="5633197" y="6148525"/>
                  <a:pt x="5629705" y="6151884"/>
                  <a:pt x="5626211" y="6151884"/>
                </a:cubicBezTo>
                <a:cubicBezTo>
                  <a:pt x="5626211" y="6151884"/>
                  <a:pt x="5626211" y="6151884"/>
                  <a:pt x="5615731" y="6148525"/>
                </a:cubicBezTo>
                <a:lnTo>
                  <a:pt x="5615731" y="6145167"/>
                </a:lnTo>
                <a:cubicBezTo>
                  <a:pt x="5615731" y="6145167"/>
                  <a:pt x="5615731" y="6145167"/>
                  <a:pt x="5619224" y="6138449"/>
                </a:cubicBezTo>
                <a:close/>
                <a:moveTo>
                  <a:pt x="5486079" y="6137944"/>
                </a:moveTo>
                <a:cubicBezTo>
                  <a:pt x="5493134" y="6134417"/>
                  <a:pt x="5500187" y="6141472"/>
                  <a:pt x="5500187" y="6148525"/>
                </a:cubicBezTo>
                <a:cubicBezTo>
                  <a:pt x="5500187" y="6155579"/>
                  <a:pt x="5493134" y="6162632"/>
                  <a:pt x="5486079" y="6162632"/>
                </a:cubicBezTo>
                <a:cubicBezTo>
                  <a:pt x="5479026" y="6162632"/>
                  <a:pt x="5471972" y="6159106"/>
                  <a:pt x="5471972" y="6152052"/>
                </a:cubicBezTo>
                <a:cubicBezTo>
                  <a:pt x="5471972" y="6152052"/>
                  <a:pt x="5471972" y="6152052"/>
                  <a:pt x="5471972" y="6148525"/>
                </a:cubicBezTo>
                <a:cubicBezTo>
                  <a:pt x="5471972" y="6141472"/>
                  <a:pt x="5479026" y="6137944"/>
                  <a:pt x="5486079" y="6137944"/>
                </a:cubicBezTo>
                <a:close/>
                <a:moveTo>
                  <a:pt x="5574081" y="6131730"/>
                </a:moveTo>
                <a:cubicBezTo>
                  <a:pt x="5574081" y="6131730"/>
                  <a:pt x="5574081" y="6131730"/>
                  <a:pt x="5577440" y="6142210"/>
                </a:cubicBezTo>
                <a:cubicBezTo>
                  <a:pt x="5577440" y="6142210"/>
                  <a:pt x="5577440" y="6142210"/>
                  <a:pt x="5580799" y="6149197"/>
                </a:cubicBezTo>
                <a:cubicBezTo>
                  <a:pt x="5577440" y="6149197"/>
                  <a:pt x="5570722" y="6149197"/>
                  <a:pt x="5567363" y="6149197"/>
                </a:cubicBezTo>
                <a:lnTo>
                  <a:pt x="5570722" y="6142210"/>
                </a:lnTo>
                <a:cubicBezTo>
                  <a:pt x="5570722" y="6142210"/>
                  <a:pt x="5570722" y="6142210"/>
                  <a:pt x="5574081" y="6131730"/>
                </a:cubicBezTo>
                <a:close/>
                <a:moveTo>
                  <a:pt x="5482609" y="6131214"/>
                </a:moveTo>
                <a:cubicBezTo>
                  <a:pt x="5472195" y="6131214"/>
                  <a:pt x="5465254" y="6138242"/>
                  <a:pt x="5465254" y="6148784"/>
                </a:cubicBezTo>
                <a:cubicBezTo>
                  <a:pt x="5465254" y="6152297"/>
                  <a:pt x="5465254" y="6152297"/>
                  <a:pt x="5465254" y="6152297"/>
                </a:cubicBezTo>
                <a:cubicBezTo>
                  <a:pt x="5465254" y="6162839"/>
                  <a:pt x="5475666" y="6173381"/>
                  <a:pt x="5486079" y="6169867"/>
                </a:cubicBezTo>
                <a:cubicBezTo>
                  <a:pt x="5499963" y="6169867"/>
                  <a:pt x="5506904" y="6162839"/>
                  <a:pt x="5506904" y="6148784"/>
                </a:cubicBezTo>
                <a:cubicBezTo>
                  <a:pt x="5506904" y="6138242"/>
                  <a:pt x="5496492" y="6127700"/>
                  <a:pt x="5482609" y="6131214"/>
                </a:cubicBezTo>
                <a:close/>
                <a:moveTo>
                  <a:pt x="5612922" y="6127700"/>
                </a:moveTo>
                <a:cubicBezTo>
                  <a:pt x="5612922" y="6127700"/>
                  <a:pt x="5612922" y="6127700"/>
                  <a:pt x="5609380" y="6145454"/>
                </a:cubicBezTo>
                <a:cubicBezTo>
                  <a:pt x="5609380" y="6145454"/>
                  <a:pt x="5609380" y="6145454"/>
                  <a:pt x="5602296" y="6166759"/>
                </a:cubicBezTo>
                <a:cubicBezTo>
                  <a:pt x="5605837" y="6170310"/>
                  <a:pt x="5609380" y="6170310"/>
                  <a:pt x="5612922" y="6170310"/>
                </a:cubicBezTo>
                <a:lnTo>
                  <a:pt x="5616464" y="6156107"/>
                </a:lnTo>
                <a:cubicBezTo>
                  <a:pt x="5616464" y="6156107"/>
                  <a:pt x="5616464" y="6156107"/>
                  <a:pt x="5623548" y="6156107"/>
                </a:cubicBezTo>
                <a:cubicBezTo>
                  <a:pt x="5623548" y="6156107"/>
                  <a:pt x="5623548" y="6156107"/>
                  <a:pt x="5627090" y="6173861"/>
                </a:cubicBezTo>
                <a:cubicBezTo>
                  <a:pt x="5630632" y="6177412"/>
                  <a:pt x="5630632" y="6177412"/>
                  <a:pt x="5634175" y="6177412"/>
                </a:cubicBezTo>
                <a:cubicBezTo>
                  <a:pt x="5634175" y="6177412"/>
                  <a:pt x="5634175" y="6177412"/>
                  <a:pt x="5630632" y="6159658"/>
                </a:cubicBezTo>
                <a:cubicBezTo>
                  <a:pt x="5637717" y="6156107"/>
                  <a:pt x="5641259" y="6149005"/>
                  <a:pt x="5641259" y="6145454"/>
                </a:cubicBezTo>
                <a:cubicBezTo>
                  <a:pt x="5641259" y="6138353"/>
                  <a:pt x="5637717" y="6134802"/>
                  <a:pt x="5634175" y="6134802"/>
                </a:cubicBezTo>
                <a:cubicBezTo>
                  <a:pt x="5627090" y="6131251"/>
                  <a:pt x="5620006" y="6127700"/>
                  <a:pt x="5612922" y="6127700"/>
                </a:cubicBezTo>
                <a:close/>
                <a:moveTo>
                  <a:pt x="5570295" y="6120982"/>
                </a:moveTo>
                <a:cubicBezTo>
                  <a:pt x="5570295" y="6120982"/>
                  <a:pt x="5570295" y="6120982"/>
                  <a:pt x="5563211" y="6142066"/>
                </a:cubicBezTo>
                <a:cubicBezTo>
                  <a:pt x="5563211" y="6142066"/>
                  <a:pt x="5563211" y="6142066"/>
                  <a:pt x="5552585" y="6163149"/>
                </a:cubicBezTo>
                <a:cubicBezTo>
                  <a:pt x="5556127" y="6163149"/>
                  <a:pt x="5556127" y="6163149"/>
                  <a:pt x="5559669" y="6163149"/>
                </a:cubicBezTo>
                <a:lnTo>
                  <a:pt x="5563211" y="6156121"/>
                </a:lnTo>
                <a:cubicBezTo>
                  <a:pt x="5570295" y="6156121"/>
                  <a:pt x="5573838" y="6156121"/>
                  <a:pt x="5580922" y="6156121"/>
                </a:cubicBezTo>
                <a:cubicBezTo>
                  <a:pt x="5580922" y="6156121"/>
                  <a:pt x="5580922" y="6156121"/>
                  <a:pt x="5584464" y="6163149"/>
                </a:cubicBezTo>
                <a:cubicBezTo>
                  <a:pt x="5588006" y="6163149"/>
                  <a:pt x="5588006" y="6166663"/>
                  <a:pt x="5591548" y="6166663"/>
                </a:cubicBezTo>
                <a:cubicBezTo>
                  <a:pt x="5591548" y="6166663"/>
                  <a:pt x="5591548" y="6166663"/>
                  <a:pt x="5584464" y="6142066"/>
                </a:cubicBezTo>
                <a:cubicBezTo>
                  <a:pt x="5584464" y="6142066"/>
                  <a:pt x="5584464" y="6142066"/>
                  <a:pt x="5580922" y="6120982"/>
                </a:cubicBezTo>
                <a:cubicBezTo>
                  <a:pt x="5580922" y="6120982"/>
                  <a:pt x="5580922" y="6120982"/>
                  <a:pt x="5570295" y="6120982"/>
                </a:cubicBezTo>
                <a:close/>
                <a:moveTo>
                  <a:pt x="5549898" y="6120982"/>
                </a:moveTo>
                <a:cubicBezTo>
                  <a:pt x="5532187" y="6120982"/>
                  <a:pt x="5525103" y="6120982"/>
                  <a:pt x="5510934" y="6124453"/>
                </a:cubicBezTo>
                <a:cubicBezTo>
                  <a:pt x="5510934" y="6131394"/>
                  <a:pt x="5510934" y="6131394"/>
                  <a:pt x="5510934" y="6131394"/>
                </a:cubicBezTo>
                <a:lnTo>
                  <a:pt x="5525103" y="6127924"/>
                </a:lnTo>
                <a:cubicBezTo>
                  <a:pt x="5528645" y="6162632"/>
                  <a:pt x="5528645" y="6162632"/>
                  <a:pt x="5528645" y="6162632"/>
                </a:cubicBezTo>
                <a:cubicBezTo>
                  <a:pt x="5539271" y="6162632"/>
                  <a:pt x="5539271" y="6162632"/>
                  <a:pt x="5539271" y="6162632"/>
                </a:cubicBezTo>
                <a:cubicBezTo>
                  <a:pt x="5535729" y="6127924"/>
                  <a:pt x="5535729" y="6127924"/>
                  <a:pt x="5535729" y="6127924"/>
                </a:cubicBezTo>
                <a:cubicBezTo>
                  <a:pt x="5549898" y="6127924"/>
                  <a:pt x="5549898" y="6127924"/>
                  <a:pt x="5549898" y="6127924"/>
                </a:cubicBezTo>
                <a:cubicBezTo>
                  <a:pt x="5549898" y="6120982"/>
                  <a:pt x="5549898" y="6120982"/>
                  <a:pt x="5549898" y="6120982"/>
                </a:cubicBezTo>
                <a:close/>
                <a:moveTo>
                  <a:pt x="5100257" y="6120981"/>
                </a:moveTo>
                <a:cubicBezTo>
                  <a:pt x="5118171" y="6120981"/>
                  <a:pt x="5125336" y="6138448"/>
                  <a:pt x="5125336" y="6155913"/>
                </a:cubicBezTo>
                <a:lnTo>
                  <a:pt x="5071595" y="6155913"/>
                </a:lnTo>
                <a:cubicBezTo>
                  <a:pt x="5071595" y="6138448"/>
                  <a:pt x="5082343" y="6120981"/>
                  <a:pt x="5100257" y="6120981"/>
                </a:cubicBezTo>
                <a:close/>
                <a:moveTo>
                  <a:pt x="5552585" y="6114265"/>
                </a:moveTo>
                <a:cubicBezTo>
                  <a:pt x="5615759" y="6114265"/>
                  <a:pt x="5671914" y="6135224"/>
                  <a:pt x="5717539" y="6170156"/>
                </a:cubicBezTo>
                <a:cubicBezTo>
                  <a:pt x="5724558" y="6177143"/>
                  <a:pt x="5724558" y="6180636"/>
                  <a:pt x="5721049" y="6184129"/>
                </a:cubicBezTo>
                <a:cubicBezTo>
                  <a:pt x="5721049" y="6184129"/>
                  <a:pt x="5721049" y="6184129"/>
                  <a:pt x="5692972" y="6215569"/>
                </a:cubicBezTo>
                <a:cubicBezTo>
                  <a:pt x="5689462" y="6219061"/>
                  <a:pt x="5685952" y="6219061"/>
                  <a:pt x="5678933" y="6215569"/>
                </a:cubicBezTo>
                <a:cubicBezTo>
                  <a:pt x="5643837" y="6187623"/>
                  <a:pt x="5598210" y="6170156"/>
                  <a:pt x="5552585" y="6170156"/>
                </a:cubicBezTo>
                <a:cubicBezTo>
                  <a:pt x="5503450" y="6170156"/>
                  <a:pt x="5461334" y="6187623"/>
                  <a:pt x="5426236" y="6215569"/>
                </a:cubicBezTo>
                <a:cubicBezTo>
                  <a:pt x="5419217" y="6219061"/>
                  <a:pt x="5415708" y="6219061"/>
                  <a:pt x="5412198" y="6215569"/>
                </a:cubicBezTo>
                <a:cubicBezTo>
                  <a:pt x="5412198" y="6215569"/>
                  <a:pt x="5412198" y="6215569"/>
                  <a:pt x="5384121" y="6184129"/>
                </a:cubicBezTo>
                <a:cubicBezTo>
                  <a:pt x="5380611" y="6180636"/>
                  <a:pt x="5380611" y="6177143"/>
                  <a:pt x="5387630" y="6170156"/>
                </a:cubicBezTo>
                <a:cubicBezTo>
                  <a:pt x="5433256" y="6135224"/>
                  <a:pt x="5489411" y="6114265"/>
                  <a:pt x="5552585" y="6114265"/>
                </a:cubicBezTo>
                <a:close/>
                <a:moveTo>
                  <a:pt x="5100481" y="6114264"/>
                </a:moveTo>
                <a:cubicBezTo>
                  <a:pt x="5076113" y="6114264"/>
                  <a:pt x="5062189" y="6131778"/>
                  <a:pt x="5062189" y="6163304"/>
                </a:cubicBezTo>
                <a:cubicBezTo>
                  <a:pt x="5062189" y="6191326"/>
                  <a:pt x="5072632" y="6212343"/>
                  <a:pt x="5103962" y="6212343"/>
                </a:cubicBezTo>
                <a:cubicBezTo>
                  <a:pt x="5110924" y="6212343"/>
                  <a:pt x="5124848" y="6208840"/>
                  <a:pt x="5131810" y="6205337"/>
                </a:cubicBezTo>
                <a:lnTo>
                  <a:pt x="5131810" y="6194829"/>
                </a:lnTo>
                <a:cubicBezTo>
                  <a:pt x="5124848" y="6198332"/>
                  <a:pt x="5114404" y="6201834"/>
                  <a:pt x="5103962" y="6201834"/>
                </a:cubicBezTo>
                <a:cubicBezTo>
                  <a:pt x="5083076" y="6201834"/>
                  <a:pt x="5072632" y="6184320"/>
                  <a:pt x="5072632" y="6166807"/>
                </a:cubicBezTo>
                <a:cubicBezTo>
                  <a:pt x="5072632" y="6166807"/>
                  <a:pt x="5072632" y="6166807"/>
                  <a:pt x="5138772" y="6166807"/>
                </a:cubicBezTo>
                <a:cubicBezTo>
                  <a:pt x="5138772" y="6166807"/>
                  <a:pt x="5138772" y="6166807"/>
                  <a:pt x="5138772" y="6159801"/>
                </a:cubicBezTo>
                <a:cubicBezTo>
                  <a:pt x="5138772" y="6135281"/>
                  <a:pt x="5128329" y="6114264"/>
                  <a:pt x="5100481" y="6114264"/>
                </a:cubicBezTo>
                <a:close/>
                <a:moveTo>
                  <a:pt x="4851253" y="6077988"/>
                </a:moveTo>
                <a:lnTo>
                  <a:pt x="4851253" y="6088736"/>
                </a:lnTo>
                <a:lnTo>
                  <a:pt x="4890216" y="6088736"/>
                </a:lnTo>
                <a:lnTo>
                  <a:pt x="4890216" y="6208312"/>
                </a:lnTo>
                <a:lnTo>
                  <a:pt x="4903652" y="6208312"/>
                </a:lnTo>
                <a:lnTo>
                  <a:pt x="4903652" y="6088736"/>
                </a:lnTo>
                <a:lnTo>
                  <a:pt x="4942614" y="6088736"/>
                </a:lnTo>
                <a:lnTo>
                  <a:pt x="4942614" y="6077988"/>
                </a:lnTo>
                <a:close/>
                <a:moveTo>
                  <a:pt x="4964111" y="6067239"/>
                </a:moveTo>
                <a:lnTo>
                  <a:pt x="4964111" y="6208312"/>
                </a:lnTo>
                <a:cubicBezTo>
                  <a:pt x="4964111" y="6208312"/>
                  <a:pt x="4964111" y="6208312"/>
                  <a:pt x="4974476" y="6208312"/>
                </a:cubicBezTo>
                <a:cubicBezTo>
                  <a:pt x="4974476" y="6208312"/>
                  <a:pt x="4974476" y="6208312"/>
                  <a:pt x="4974476" y="6158936"/>
                </a:cubicBezTo>
                <a:cubicBezTo>
                  <a:pt x="4974476" y="6141302"/>
                  <a:pt x="4981385" y="6120142"/>
                  <a:pt x="5002115" y="6120142"/>
                </a:cubicBezTo>
                <a:cubicBezTo>
                  <a:pt x="5022844" y="6120142"/>
                  <a:pt x="5022844" y="6134249"/>
                  <a:pt x="5022844" y="6151883"/>
                </a:cubicBezTo>
                <a:cubicBezTo>
                  <a:pt x="5022844" y="6151883"/>
                  <a:pt x="5022844" y="6151883"/>
                  <a:pt x="5022844" y="6208312"/>
                </a:cubicBezTo>
                <a:cubicBezTo>
                  <a:pt x="5022844" y="6208312"/>
                  <a:pt x="5022844" y="6208312"/>
                  <a:pt x="5036662" y="6208312"/>
                </a:cubicBezTo>
                <a:cubicBezTo>
                  <a:pt x="5036662" y="6208312"/>
                  <a:pt x="5036662" y="6208312"/>
                  <a:pt x="5036662" y="6151883"/>
                </a:cubicBezTo>
                <a:cubicBezTo>
                  <a:pt x="5036662" y="6127195"/>
                  <a:pt x="5029753" y="6113088"/>
                  <a:pt x="5005569" y="6113088"/>
                </a:cubicBezTo>
                <a:cubicBezTo>
                  <a:pt x="4991750" y="6113088"/>
                  <a:pt x="4981385" y="6120142"/>
                  <a:pt x="4974476" y="6130722"/>
                </a:cubicBezTo>
                <a:cubicBezTo>
                  <a:pt x="4974476" y="6130722"/>
                  <a:pt x="4974476" y="6130722"/>
                  <a:pt x="4974476" y="6067239"/>
                </a:cubicBezTo>
                <a:cubicBezTo>
                  <a:pt x="4974476" y="6067239"/>
                  <a:pt x="4974476" y="6067239"/>
                  <a:pt x="4964111" y="6067239"/>
                </a:cubicBezTo>
                <a:close/>
                <a:moveTo>
                  <a:pt x="5542739" y="6043056"/>
                </a:moveTo>
                <a:cubicBezTo>
                  <a:pt x="5532222" y="6060677"/>
                  <a:pt x="5528716" y="6078298"/>
                  <a:pt x="5528716" y="6095919"/>
                </a:cubicBezTo>
                <a:cubicBezTo>
                  <a:pt x="5525210" y="6095919"/>
                  <a:pt x="5507681" y="6099443"/>
                  <a:pt x="5504176" y="6099443"/>
                </a:cubicBezTo>
                <a:cubicBezTo>
                  <a:pt x="5500669" y="6081822"/>
                  <a:pt x="5490152" y="6064201"/>
                  <a:pt x="5479635" y="6053629"/>
                </a:cubicBezTo>
                <a:cubicBezTo>
                  <a:pt x="5479635" y="6053629"/>
                  <a:pt x="5479635" y="6053629"/>
                  <a:pt x="5476129" y="6053629"/>
                </a:cubicBezTo>
                <a:cubicBezTo>
                  <a:pt x="5469117" y="6053629"/>
                  <a:pt x="5462106" y="6057153"/>
                  <a:pt x="5455094" y="6057153"/>
                </a:cubicBezTo>
                <a:cubicBezTo>
                  <a:pt x="5455094" y="6057153"/>
                  <a:pt x="5455094" y="6057153"/>
                  <a:pt x="5455094" y="6060677"/>
                </a:cubicBezTo>
                <a:cubicBezTo>
                  <a:pt x="5451588" y="6067726"/>
                  <a:pt x="5451588" y="6074774"/>
                  <a:pt x="5451588" y="6085346"/>
                </a:cubicBezTo>
                <a:cubicBezTo>
                  <a:pt x="5451588" y="6095919"/>
                  <a:pt x="5451588" y="6102967"/>
                  <a:pt x="5455094" y="6113540"/>
                </a:cubicBezTo>
                <a:cubicBezTo>
                  <a:pt x="5451588" y="6113540"/>
                  <a:pt x="5434059" y="6120588"/>
                  <a:pt x="5434059" y="6120588"/>
                </a:cubicBezTo>
                <a:cubicBezTo>
                  <a:pt x="5423542" y="6106491"/>
                  <a:pt x="5409518" y="6092395"/>
                  <a:pt x="5395495" y="6085346"/>
                </a:cubicBezTo>
                <a:cubicBezTo>
                  <a:pt x="5388484" y="6085346"/>
                  <a:pt x="5381472" y="6092395"/>
                  <a:pt x="5374460" y="6095919"/>
                </a:cubicBezTo>
                <a:cubicBezTo>
                  <a:pt x="5374460" y="6113540"/>
                  <a:pt x="5377966" y="6131161"/>
                  <a:pt x="5388484" y="6148781"/>
                </a:cubicBezTo>
                <a:cubicBezTo>
                  <a:pt x="5384978" y="6148781"/>
                  <a:pt x="5374460" y="6159354"/>
                  <a:pt x="5370954" y="6159354"/>
                </a:cubicBezTo>
                <a:cubicBezTo>
                  <a:pt x="5360437" y="6148781"/>
                  <a:pt x="5342908" y="6138209"/>
                  <a:pt x="5325379" y="6134685"/>
                </a:cubicBezTo>
                <a:cubicBezTo>
                  <a:pt x="5318367" y="6138209"/>
                  <a:pt x="5311356" y="6145257"/>
                  <a:pt x="5307850" y="6148781"/>
                </a:cubicBezTo>
                <a:cubicBezTo>
                  <a:pt x="5307850" y="6148781"/>
                  <a:pt x="5307850" y="6148781"/>
                  <a:pt x="5307850" y="6152305"/>
                </a:cubicBezTo>
                <a:cubicBezTo>
                  <a:pt x="5311356" y="6166403"/>
                  <a:pt x="5321873" y="6184023"/>
                  <a:pt x="5335896" y="6198120"/>
                </a:cubicBezTo>
                <a:cubicBezTo>
                  <a:pt x="5332390" y="6198120"/>
                  <a:pt x="5321873" y="6215741"/>
                  <a:pt x="5321873" y="6215741"/>
                </a:cubicBezTo>
                <a:cubicBezTo>
                  <a:pt x="5304344" y="6208692"/>
                  <a:pt x="5286815" y="6201644"/>
                  <a:pt x="5269286" y="6201644"/>
                </a:cubicBezTo>
                <a:cubicBezTo>
                  <a:pt x="5265780" y="6208692"/>
                  <a:pt x="5258768" y="6215741"/>
                  <a:pt x="5258768" y="6222789"/>
                </a:cubicBezTo>
                <a:cubicBezTo>
                  <a:pt x="5265780" y="6236886"/>
                  <a:pt x="5279803" y="6250982"/>
                  <a:pt x="5293827" y="6261556"/>
                </a:cubicBezTo>
                <a:cubicBezTo>
                  <a:pt x="5293827" y="6265080"/>
                  <a:pt x="5286815" y="6279176"/>
                  <a:pt x="5286815" y="6282700"/>
                </a:cubicBezTo>
                <a:cubicBezTo>
                  <a:pt x="5269286" y="6275652"/>
                  <a:pt x="5248251" y="6275652"/>
                  <a:pt x="5234228" y="6282700"/>
                </a:cubicBezTo>
                <a:cubicBezTo>
                  <a:pt x="5230722" y="6289749"/>
                  <a:pt x="5227216" y="6296797"/>
                  <a:pt x="5227216" y="6303845"/>
                </a:cubicBezTo>
                <a:cubicBezTo>
                  <a:pt x="5237733" y="6317942"/>
                  <a:pt x="5255262" y="6324990"/>
                  <a:pt x="5272791" y="6332039"/>
                </a:cubicBezTo>
                <a:cubicBezTo>
                  <a:pt x="5272791" y="6335563"/>
                  <a:pt x="5269286" y="6349659"/>
                  <a:pt x="5269286" y="6353183"/>
                </a:cubicBezTo>
                <a:cubicBezTo>
                  <a:pt x="5251757" y="6353183"/>
                  <a:pt x="5234228" y="6360232"/>
                  <a:pt x="5220205" y="6367281"/>
                </a:cubicBezTo>
                <a:cubicBezTo>
                  <a:pt x="5220205" y="6367281"/>
                  <a:pt x="5220205" y="6367281"/>
                  <a:pt x="5216698" y="6367281"/>
                </a:cubicBezTo>
                <a:cubicBezTo>
                  <a:pt x="5216698" y="6370805"/>
                  <a:pt x="5216698" y="6374329"/>
                  <a:pt x="5216698" y="6381377"/>
                </a:cubicBezTo>
                <a:cubicBezTo>
                  <a:pt x="5216698" y="6384901"/>
                  <a:pt x="5216698" y="6388425"/>
                  <a:pt x="5216698" y="6391950"/>
                </a:cubicBezTo>
                <a:cubicBezTo>
                  <a:pt x="5216698" y="6391950"/>
                  <a:pt x="5216698" y="6391950"/>
                  <a:pt x="5220205" y="6391950"/>
                </a:cubicBezTo>
                <a:cubicBezTo>
                  <a:pt x="5234228" y="6402523"/>
                  <a:pt x="5251757" y="6406047"/>
                  <a:pt x="5269286" y="6406047"/>
                </a:cubicBezTo>
                <a:cubicBezTo>
                  <a:pt x="5269286" y="6409571"/>
                  <a:pt x="5272791" y="6427192"/>
                  <a:pt x="5272791" y="6427192"/>
                </a:cubicBezTo>
                <a:cubicBezTo>
                  <a:pt x="5255262" y="6434240"/>
                  <a:pt x="5237733" y="6444812"/>
                  <a:pt x="5227216" y="6455385"/>
                </a:cubicBezTo>
                <a:cubicBezTo>
                  <a:pt x="5227216" y="6455385"/>
                  <a:pt x="5227216" y="6455385"/>
                  <a:pt x="5227216" y="6458909"/>
                </a:cubicBezTo>
                <a:cubicBezTo>
                  <a:pt x="5227216" y="6462434"/>
                  <a:pt x="5230722" y="6473006"/>
                  <a:pt x="5234228" y="6480054"/>
                </a:cubicBezTo>
                <a:cubicBezTo>
                  <a:pt x="5251757" y="6483578"/>
                  <a:pt x="5269286" y="6483578"/>
                  <a:pt x="5286815" y="6480054"/>
                </a:cubicBezTo>
                <a:cubicBezTo>
                  <a:pt x="5286815" y="6480054"/>
                  <a:pt x="5293827" y="6497675"/>
                  <a:pt x="5297332" y="6501200"/>
                </a:cubicBezTo>
                <a:cubicBezTo>
                  <a:pt x="5279803" y="6508248"/>
                  <a:pt x="5265780" y="6522344"/>
                  <a:pt x="5258768" y="6536441"/>
                </a:cubicBezTo>
                <a:cubicBezTo>
                  <a:pt x="5258768" y="6536441"/>
                  <a:pt x="5258768" y="6536441"/>
                  <a:pt x="5258768" y="6539965"/>
                </a:cubicBezTo>
                <a:cubicBezTo>
                  <a:pt x="5262274" y="6543489"/>
                  <a:pt x="5265780" y="6554062"/>
                  <a:pt x="5269286" y="6557586"/>
                </a:cubicBezTo>
                <a:cubicBezTo>
                  <a:pt x="5286815" y="6557586"/>
                  <a:pt x="5304344" y="6554062"/>
                  <a:pt x="5321873" y="6543489"/>
                </a:cubicBezTo>
                <a:cubicBezTo>
                  <a:pt x="5321873" y="6547014"/>
                  <a:pt x="5332390" y="6561110"/>
                  <a:pt x="5335896" y="6564635"/>
                </a:cubicBezTo>
                <a:cubicBezTo>
                  <a:pt x="5321873" y="6575207"/>
                  <a:pt x="5314861" y="6592827"/>
                  <a:pt x="5307850" y="6610449"/>
                </a:cubicBezTo>
                <a:cubicBezTo>
                  <a:pt x="5314861" y="6613973"/>
                  <a:pt x="5318367" y="6621021"/>
                  <a:pt x="5325379" y="6624545"/>
                </a:cubicBezTo>
                <a:cubicBezTo>
                  <a:pt x="5342908" y="6621021"/>
                  <a:pt x="5360437" y="6613973"/>
                  <a:pt x="5370954" y="6599877"/>
                </a:cubicBezTo>
                <a:cubicBezTo>
                  <a:pt x="5374460" y="6599877"/>
                  <a:pt x="5388484" y="6613973"/>
                  <a:pt x="5388484" y="6613973"/>
                </a:cubicBezTo>
                <a:cubicBezTo>
                  <a:pt x="5381472" y="6628069"/>
                  <a:pt x="5377966" y="6649215"/>
                  <a:pt x="5377966" y="6663311"/>
                </a:cubicBezTo>
                <a:cubicBezTo>
                  <a:pt x="5377966" y="6663311"/>
                  <a:pt x="5377966" y="6666836"/>
                  <a:pt x="5377966" y="6666836"/>
                </a:cubicBezTo>
                <a:cubicBezTo>
                  <a:pt x="5381472" y="6670360"/>
                  <a:pt x="5388484" y="6673884"/>
                  <a:pt x="5395495" y="6677408"/>
                </a:cubicBezTo>
                <a:cubicBezTo>
                  <a:pt x="5395495" y="6677408"/>
                  <a:pt x="5395495" y="6677408"/>
                  <a:pt x="5399001" y="6677408"/>
                </a:cubicBezTo>
                <a:cubicBezTo>
                  <a:pt x="5413024" y="6670360"/>
                  <a:pt x="5427047" y="6656263"/>
                  <a:pt x="5434059" y="6638642"/>
                </a:cubicBezTo>
                <a:cubicBezTo>
                  <a:pt x="5437564" y="6642166"/>
                  <a:pt x="5451588" y="6645691"/>
                  <a:pt x="5455094" y="6649215"/>
                </a:cubicBezTo>
                <a:cubicBezTo>
                  <a:pt x="5451588" y="6656263"/>
                  <a:pt x="5451588" y="6666836"/>
                  <a:pt x="5451588" y="6673884"/>
                </a:cubicBezTo>
                <a:cubicBezTo>
                  <a:pt x="5451588" y="6684456"/>
                  <a:pt x="5451588" y="6691505"/>
                  <a:pt x="5455094" y="6702078"/>
                </a:cubicBezTo>
                <a:cubicBezTo>
                  <a:pt x="5462106" y="6705602"/>
                  <a:pt x="5469117" y="6705602"/>
                  <a:pt x="5476129" y="6709126"/>
                </a:cubicBezTo>
                <a:cubicBezTo>
                  <a:pt x="5476129" y="6709126"/>
                  <a:pt x="5476129" y="6709126"/>
                  <a:pt x="5479635" y="6709126"/>
                </a:cubicBezTo>
                <a:cubicBezTo>
                  <a:pt x="5490152" y="6695029"/>
                  <a:pt x="5500669" y="6677408"/>
                  <a:pt x="5504176" y="6663311"/>
                </a:cubicBezTo>
                <a:cubicBezTo>
                  <a:pt x="5507681" y="6663311"/>
                  <a:pt x="5525210" y="6663311"/>
                  <a:pt x="5528716" y="6663311"/>
                </a:cubicBezTo>
                <a:cubicBezTo>
                  <a:pt x="5528716" y="6684456"/>
                  <a:pt x="5532222" y="6702078"/>
                  <a:pt x="5542739" y="6716174"/>
                </a:cubicBezTo>
                <a:cubicBezTo>
                  <a:pt x="5549751" y="6716174"/>
                  <a:pt x="5560268" y="6716174"/>
                  <a:pt x="5563774" y="6716174"/>
                </a:cubicBezTo>
                <a:cubicBezTo>
                  <a:pt x="5563774" y="6716174"/>
                  <a:pt x="5563774" y="6716174"/>
                  <a:pt x="5567280" y="6716174"/>
                </a:cubicBezTo>
                <a:cubicBezTo>
                  <a:pt x="5574291" y="6702078"/>
                  <a:pt x="5581303" y="6684456"/>
                  <a:pt x="5581303" y="6663311"/>
                </a:cubicBezTo>
                <a:cubicBezTo>
                  <a:pt x="5581303" y="6663311"/>
                  <a:pt x="5598832" y="6663311"/>
                  <a:pt x="5602339" y="6663311"/>
                </a:cubicBezTo>
                <a:cubicBezTo>
                  <a:pt x="5605844" y="6677408"/>
                  <a:pt x="5616361" y="6695029"/>
                  <a:pt x="5626879" y="6709126"/>
                </a:cubicBezTo>
                <a:cubicBezTo>
                  <a:pt x="5626879" y="6709126"/>
                  <a:pt x="5626879" y="6709126"/>
                  <a:pt x="5630385" y="6709126"/>
                </a:cubicBezTo>
                <a:cubicBezTo>
                  <a:pt x="5637396" y="6705602"/>
                  <a:pt x="5644408" y="6705602"/>
                  <a:pt x="5651420" y="6702078"/>
                </a:cubicBezTo>
                <a:cubicBezTo>
                  <a:pt x="5654925" y="6691505"/>
                  <a:pt x="5654925" y="6684456"/>
                  <a:pt x="5654925" y="6673884"/>
                </a:cubicBezTo>
                <a:cubicBezTo>
                  <a:pt x="5654925" y="6666836"/>
                  <a:pt x="5654925" y="6656263"/>
                  <a:pt x="5651420" y="6649215"/>
                </a:cubicBezTo>
                <a:cubicBezTo>
                  <a:pt x="5654925" y="6645691"/>
                  <a:pt x="5668949" y="6638642"/>
                  <a:pt x="5672454" y="6638642"/>
                </a:cubicBezTo>
                <a:cubicBezTo>
                  <a:pt x="5682972" y="6656263"/>
                  <a:pt x="5693490" y="6666836"/>
                  <a:pt x="5711019" y="6677408"/>
                </a:cubicBezTo>
                <a:cubicBezTo>
                  <a:pt x="5718030" y="6673884"/>
                  <a:pt x="5725042" y="6670360"/>
                  <a:pt x="5728547" y="6666836"/>
                </a:cubicBezTo>
                <a:cubicBezTo>
                  <a:pt x="5728547" y="6666836"/>
                  <a:pt x="5728547" y="6666836"/>
                  <a:pt x="5732054" y="6666836"/>
                </a:cubicBezTo>
                <a:cubicBezTo>
                  <a:pt x="5732054" y="6666836"/>
                  <a:pt x="5732054" y="6663311"/>
                  <a:pt x="5732054" y="6663311"/>
                </a:cubicBezTo>
                <a:cubicBezTo>
                  <a:pt x="5732054" y="6645691"/>
                  <a:pt x="5725042" y="6628069"/>
                  <a:pt x="5718030" y="6613973"/>
                </a:cubicBezTo>
                <a:cubicBezTo>
                  <a:pt x="5718030" y="6610449"/>
                  <a:pt x="5732054" y="6599877"/>
                  <a:pt x="5735559" y="6599877"/>
                </a:cubicBezTo>
                <a:cubicBezTo>
                  <a:pt x="5746076" y="6610449"/>
                  <a:pt x="5763606" y="6621021"/>
                  <a:pt x="5781135" y="6624545"/>
                </a:cubicBezTo>
                <a:cubicBezTo>
                  <a:pt x="5788146" y="6621021"/>
                  <a:pt x="5795158" y="6613973"/>
                  <a:pt x="5798664" y="6610449"/>
                </a:cubicBezTo>
                <a:cubicBezTo>
                  <a:pt x="5798664" y="6610449"/>
                  <a:pt x="5798664" y="6610449"/>
                  <a:pt x="5798664" y="6606925"/>
                </a:cubicBezTo>
                <a:cubicBezTo>
                  <a:pt x="5795158" y="6592827"/>
                  <a:pt x="5784641" y="6575207"/>
                  <a:pt x="5770617" y="6561110"/>
                </a:cubicBezTo>
                <a:cubicBezTo>
                  <a:pt x="5774123" y="6561110"/>
                  <a:pt x="5784641" y="6547014"/>
                  <a:pt x="5784641" y="6543489"/>
                </a:cubicBezTo>
                <a:cubicBezTo>
                  <a:pt x="5802170" y="6554062"/>
                  <a:pt x="5819699" y="6557586"/>
                  <a:pt x="5837228" y="6557586"/>
                </a:cubicBezTo>
                <a:cubicBezTo>
                  <a:pt x="5840734" y="6550538"/>
                  <a:pt x="5844239" y="6543489"/>
                  <a:pt x="5847746" y="6539965"/>
                </a:cubicBezTo>
                <a:cubicBezTo>
                  <a:pt x="5847746" y="6539965"/>
                  <a:pt x="5847746" y="6539965"/>
                  <a:pt x="5847746" y="6536441"/>
                </a:cubicBezTo>
                <a:cubicBezTo>
                  <a:pt x="5840734" y="6522344"/>
                  <a:pt x="5826710" y="6508248"/>
                  <a:pt x="5812688" y="6497675"/>
                </a:cubicBezTo>
                <a:cubicBezTo>
                  <a:pt x="5812688" y="6497675"/>
                  <a:pt x="5819699" y="6480054"/>
                  <a:pt x="5819699" y="6480054"/>
                </a:cubicBezTo>
                <a:cubicBezTo>
                  <a:pt x="5837228" y="6483578"/>
                  <a:pt x="5854757" y="6483578"/>
                  <a:pt x="5872286" y="6480054"/>
                </a:cubicBezTo>
                <a:cubicBezTo>
                  <a:pt x="5872286" y="6480054"/>
                  <a:pt x="5872286" y="6480054"/>
                  <a:pt x="5872286" y="6476530"/>
                </a:cubicBezTo>
                <a:cubicBezTo>
                  <a:pt x="5875792" y="6473006"/>
                  <a:pt x="5879298" y="6462434"/>
                  <a:pt x="5879298" y="6455385"/>
                </a:cubicBezTo>
                <a:cubicBezTo>
                  <a:pt x="5865275" y="6441288"/>
                  <a:pt x="5851251" y="6434240"/>
                  <a:pt x="5833722" y="6427192"/>
                </a:cubicBezTo>
                <a:cubicBezTo>
                  <a:pt x="5833722" y="6427192"/>
                  <a:pt x="5833722" y="6409571"/>
                  <a:pt x="5837228" y="6406047"/>
                </a:cubicBezTo>
                <a:cubicBezTo>
                  <a:pt x="5854757" y="6406047"/>
                  <a:pt x="5872286" y="6402523"/>
                  <a:pt x="5886310" y="6391950"/>
                </a:cubicBezTo>
                <a:cubicBezTo>
                  <a:pt x="5889815" y="6388425"/>
                  <a:pt x="5889815" y="6384901"/>
                  <a:pt x="5889815" y="6381377"/>
                </a:cubicBezTo>
                <a:cubicBezTo>
                  <a:pt x="5889815" y="6377853"/>
                  <a:pt x="5889815" y="6374329"/>
                  <a:pt x="5886310" y="6370805"/>
                </a:cubicBezTo>
                <a:cubicBezTo>
                  <a:pt x="5886310" y="6370805"/>
                  <a:pt x="5886310" y="6370805"/>
                  <a:pt x="5886310" y="6367281"/>
                </a:cubicBezTo>
                <a:cubicBezTo>
                  <a:pt x="5872286" y="6360232"/>
                  <a:pt x="5854757" y="6353183"/>
                  <a:pt x="5837228" y="6353183"/>
                </a:cubicBezTo>
                <a:cubicBezTo>
                  <a:pt x="5837228" y="6353183"/>
                  <a:pt x="5833722" y="6335563"/>
                  <a:pt x="5833722" y="6332039"/>
                </a:cubicBezTo>
                <a:cubicBezTo>
                  <a:pt x="5851251" y="6328515"/>
                  <a:pt x="5868780" y="6317942"/>
                  <a:pt x="5879298" y="6307370"/>
                </a:cubicBezTo>
                <a:cubicBezTo>
                  <a:pt x="5879298" y="6307370"/>
                  <a:pt x="5879298" y="6307370"/>
                  <a:pt x="5879298" y="6303845"/>
                </a:cubicBezTo>
                <a:cubicBezTo>
                  <a:pt x="5879298" y="6296797"/>
                  <a:pt x="5875792" y="6289749"/>
                  <a:pt x="5872286" y="6282700"/>
                </a:cubicBezTo>
                <a:cubicBezTo>
                  <a:pt x="5854757" y="6279176"/>
                  <a:pt x="5837228" y="6279176"/>
                  <a:pt x="5819699" y="6282700"/>
                </a:cubicBezTo>
                <a:cubicBezTo>
                  <a:pt x="5819699" y="6279176"/>
                  <a:pt x="5812688" y="6265080"/>
                  <a:pt x="5812688" y="6261556"/>
                </a:cubicBezTo>
                <a:cubicBezTo>
                  <a:pt x="5826710" y="6250982"/>
                  <a:pt x="5840734" y="6240410"/>
                  <a:pt x="5847746" y="6222789"/>
                </a:cubicBezTo>
                <a:cubicBezTo>
                  <a:pt x="5847746" y="6215741"/>
                  <a:pt x="5840734" y="6208692"/>
                  <a:pt x="5837228" y="6205168"/>
                </a:cubicBezTo>
                <a:cubicBezTo>
                  <a:pt x="5837228" y="6205168"/>
                  <a:pt x="5837228" y="6205168"/>
                  <a:pt x="5837228" y="6201644"/>
                </a:cubicBezTo>
                <a:cubicBezTo>
                  <a:pt x="5819699" y="6201644"/>
                  <a:pt x="5802170" y="6208692"/>
                  <a:pt x="5784641" y="6215741"/>
                </a:cubicBezTo>
                <a:cubicBezTo>
                  <a:pt x="5784641" y="6215741"/>
                  <a:pt x="5774123" y="6201644"/>
                  <a:pt x="5770617" y="6198120"/>
                </a:cubicBezTo>
                <a:cubicBezTo>
                  <a:pt x="5784641" y="6184023"/>
                  <a:pt x="5795158" y="6169927"/>
                  <a:pt x="5798664" y="6152305"/>
                </a:cubicBezTo>
                <a:cubicBezTo>
                  <a:pt x="5795158" y="6145257"/>
                  <a:pt x="5788146" y="6138209"/>
                  <a:pt x="5781135" y="6134685"/>
                </a:cubicBezTo>
                <a:cubicBezTo>
                  <a:pt x="5763606" y="6138209"/>
                  <a:pt x="5749583" y="6148781"/>
                  <a:pt x="5735559" y="6162879"/>
                </a:cubicBezTo>
                <a:cubicBezTo>
                  <a:pt x="5732054" y="6159354"/>
                  <a:pt x="5718030" y="6148781"/>
                  <a:pt x="5718030" y="6148781"/>
                </a:cubicBezTo>
                <a:cubicBezTo>
                  <a:pt x="5725042" y="6131161"/>
                  <a:pt x="5732054" y="6113540"/>
                  <a:pt x="5732054" y="6095919"/>
                </a:cubicBezTo>
                <a:cubicBezTo>
                  <a:pt x="5725042" y="6092395"/>
                  <a:pt x="5718030" y="6085346"/>
                  <a:pt x="5711019" y="6085346"/>
                </a:cubicBezTo>
                <a:cubicBezTo>
                  <a:pt x="5696995" y="6092395"/>
                  <a:pt x="5682972" y="6106491"/>
                  <a:pt x="5672454" y="6120588"/>
                </a:cubicBezTo>
                <a:cubicBezTo>
                  <a:pt x="5668949" y="6120588"/>
                  <a:pt x="5654925" y="6113540"/>
                  <a:pt x="5651420" y="6113540"/>
                </a:cubicBezTo>
                <a:cubicBezTo>
                  <a:pt x="5654925" y="6102967"/>
                  <a:pt x="5654925" y="6095919"/>
                  <a:pt x="5654925" y="6085346"/>
                </a:cubicBezTo>
                <a:cubicBezTo>
                  <a:pt x="5654925" y="6074774"/>
                  <a:pt x="5654925" y="6067726"/>
                  <a:pt x="5651420" y="6060677"/>
                </a:cubicBezTo>
                <a:cubicBezTo>
                  <a:pt x="5651420" y="6060677"/>
                  <a:pt x="5651420" y="6060677"/>
                  <a:pt x="5651420" y="6057153"/>
                </a:cubicBezTo>
                <a:cubicBezTo>
                  <a:pt x="5644408" y="6057153"/>
                  <a:pt x="5637396" y="6053629"/>
                  <a:pt x="5630385" y="6053629"/>
                </a:cubicBezTo>
                <a:cubicBezTo>
                  <a:pt x="5630385" y="6053629"/>
                  <a:pt x="5630385" y="6053629"/>
                  <a:pt x="5626879" y="6053629"/>
                </a:cubicBezTo>
                <a:cubicBezTo>
                  <a:pt x="5616361" y="6064201"/>
                  <a:pt x="5605844" y="6081822"/>
                  <a:pt x="5602339" y="6099443"/>
                </a:cubicBezTo>
                <a:cubicBezTo>
                  <a:pt x="5598832" y="6099443"/>
                  <a:pt x="5581303" y="6095919"/>
                  <a:pt x="5577798" y="6095919"/>
                </a:cubicBezTo>
                <a:cubicBezTo>
                  <a:pt x="5577798" y="6078298"/>
                  <a:pt x="5574291" y="6060677"/>
                  <a:pt x="5563774" y="6043056"/>
                </a:cubicBezTo>
                <a:cubicBezTo>
                  <a:pt x="5556763" y="6043056"/>
                  <a:pt x="5549751" y="6043056"/>
                  <a:pt x="5542739" y="6043056"/>
                </a:cubicBezTo>
                <a:close/>
                <a:moveTo>
                  <a:pt x="0" y="0"/>
                </a:moveTo>
                <a:lnTo>
                  <a:pt x="6096000" y="0"/>
                </a:lnTo>
                <a:lnTo>
                  <a:pt x="6096000" y="6858000"/>
                </a:lnTo>
                <a:lnTo>
                  <a:pt x="0" y="6858000"/>
                </a:lnTo>
                <a:close/>
              </a:path>
            </a:pathLst>
          </a:custGeom>
          <a:solidFill>
            <a:srgbClr val="01B4E7">
              <a:alpha val="60000"/>
            </a:srgbClr>
          </a:solidFill>
        </p:spPr>
        <p:txBody>
          <a:bodyPr anchor="b" bIns="45720" lIns="91440" numCol="1" rIns="91440" rtlCol="0" tIns="45720" vert="horz" wrap="square">
            <a:noAutofit/>
          </a:bodyPr>
          <a:lstStyle>
            <a:lvl1pPr>
              <a:defRPr dirty="0" lang="en-US">
                <a:solidFill>
                  <a:schemeClr val="tx1">
                    <a:alpha val="0"/>
                  </a:schemeClr>
                </a:solidFill>
              </a:defRPr>
            </a:lvl1pPr>
          </a:lstStyle>
          <a:p>
            <a:pPr algn="r" indent="0" lvl="0" marL="0">
              <a:buNone/>
            </a:pPr>
            <a:r>
              <a:rPr dirty="0" lang="en-US"/>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hasCustomPrompt="1" idx="14" sz="quarter" type="body"/>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numCol="1">
            <a:noAutofit/>
          </a:bodyPr>
          <a:lstStyle>
            <a:lvl1pPr indent="0" marL="0">
              <a:buNone/>
              <a:defRPr b="1" baseline="0" cap="all" sz="4400">
                <a:solidFill>
                  <a:schemeClr val="bg1"/>
                </a:solidFill>
                <a:latin typeface="+mj-lt"/>
              </a:defRPr>
            </a:lvl1pPr>
            <a:lvl2pP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idx="1" type="subTitle"/>
          </p:nvPr>
        </p:nvSpPr>
        <p:spPr>
          <a:xfrm>
            <a:off x="6871304" y="3383632"/>
            <a:ext cx="4986867" cy="1975764"/>
          </a:xfrm>
        </p:spPr>
        <p:txBody>
          <a:bodyPr numCol="1">
            <a:normAutofit/>
          </a:bodyPr>
          <a:lstStyle>
            <a:lvl1pPr algn="l" indent="0" marL="0">
              <a:buNone/>
              <a:defRPr sz="2200">
                <a:solidFill>
                  <a:schemeClr val="bg1"/>
                </a:solidFill>
                <a:latin typeface="+mj-lt"/>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tx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idx="13" sz="quarter" type="pic"/>
          </p:nvPr>
        </p:nvSpPr>
        <p:spPr>
          <a:xfrm>
            <a:off x="0" y="0"/>
            <a:ext cx="6096001" cy="6858000"/>
          </a:xfrm>
          <a:custGeom>
            <a:avLst/>
            <a:gdLst>
              <a:gd fmla="*/ 1 w 6096001" name="connsiteX0"/>
              <a:gd fmla="*/ 0 h 6858000" name="connsiteY0"/>
              <a:gd fmla="*/ 6096001 w 6096001" name="connsiteX1"/>
              <a:gd fmla="*/ 0 h 6858000" name="connsiteY1"/>
              <a:gd fmla="*/ 6096001 w 6096001" name="connsiteX2"/>
              <a:gd fmla="*/ 6858000 h 6858000" name="connsiteY2"/>
              <a:gd fmla="*/ 4539049 w 6096001" name="connsiteX3"/>
              <a:gd fmla="*/ 6858000 h 6858000" name="connsiteY3"/>
              <a:gd fmla="*/ 1 w 6096001" name="connsiteX4"/>
              <a:gd fmla="*/ 6858000 h 6858000" name="connsiteY4"/>
              <a:gd fmla="*/ 0 w 6096001" name="connsiteX5"/>
              <a:gd fmla="*/ 6858000 h 6858000" name="connsiteY5"/>
              <a:gd fmla="*/ 0 w 6096001" name="connsiteX6"/>
              <a:gd fmla="*/ 6273113 h 6858000" name="connsiteY6"/>
              <a:gd fmla="*/ 1 w 6096001" name="connsiteX7"/>
              <a:gd fmla="*/ 6273113 h 6858000" name="connsiteY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8000" w="6096001">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numCol="1" wrap="square">
            <a:noAutofit/>
          </a:bodyPr>
          <a:lstStyle/>
          <a:p>
            <a:endParaRPr dirty="0"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hasCustomPrompt="1" idx="16" sz="quarter" type="body"/>
          </p:nvPr>
        </p:nvSpPr>
        <p:spPr>
          <a:xfrm>
            <a:off x="6096001" y="0"/>
            <a:ext cx="6096000" cy="6858000"/>
          </a:xfrm>
          <a:solidFill>
            <a:srgbClr val="17458F"/>
          </a:solidFill>
        </p:spPr>
        <p:txBody>
          <a:bodyPr anchor="b" numCol="1"/>
          <a:lstStyle>
            <a:lvl1pPr algn="r" indent="0" marL="0">
              <a:buNone/>
              <a:defRPr>
                <a:solidFill>
                  <a:schemeClr val="tx1">
                    <a:alpha val="0"/>
                  </a:schemeClr>
                </a:solidFill>
              </a:defRPr>
            </a:lvl1pPr>
          </a:lstStyle>
          <a:p>
            <a:pPr lvl="0"/>
            <a:r>
              <a:rPr dirty="0"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hasCustomPrompt="1" idx="14" sz="quarter" type="body"/>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numCol="1">
            <a:noAutofit/>
          </a:bodyPr>
          <a:lstStyle>
            <a:lvl1pPr indent="0" marL="0">
              <a:buNone/>
              <a:defRPr b="1" baseline="0" cap="all" sz="4400">
                <a:solidFill>
                  <a:schemeClr val="bg1"/>
                </a:solidFill>
                <a:latin typeface="+mj-lt"/>
              </a:defRPr>
            </a:lvl1pPr>
            <a:lvl2pP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idx="1" type="subTitle"/>
          </p:nvPr>
        </p:nvSpPr>
        <p:spPr>
          <a:xfrm>
            <a:off x="6871304" y="3383632"/>
            <a:ext cx="4986867" cy="1975764"/>
          </a:xfrm>
        </p:spPr>
        <p:txBody>
          <a:bodyPr numCol="1">
            <a:normAutofit/>
          </a:bodyPr>
          <a:lstStyle>
            <a:lvl1pPr algn="l" indent="0" marL="0">
              <a:buNone/>
              <a:defRPr sz="2200">
                <a:solidFill>
                  <a:schemeClr val="bg1"/>
                </a:solidFill>
                <a:latin typeface="+mj-lt"/>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idx="12" sz="quarter" type="sldNum"/>
          </p:nvPr>
        </p:nvSpPr>
        <p:spPr>
          <a:xfrm>
            <a:off x="11650133" y="115570"/>
            <a:ext cx="423334" cy="365125"/>
          </a:xfrm>
        </p:spPr>
        <p:txBody>
          <a:bodyPr numCol="1"/>
          <a:lstStyle>
            <a:lvl1pPr>
              <a:defRPr>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548FCEE-38AC-4178-A11A-C2643EE521B7}"/>
              </a:ext>
            </a:extLst>
          </p:cNvPr>
          <p:cNvSpPr>
            <a:spLocks noGrp="1"/>
          </p:cNvSpPr>
          <p:nvPr>
            <p:ph idx="13" sz="quarter" type="pic"/>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numCol="1" wrap="square">
            <a:noAutofit/>
          </a:bodyPr>
          <a:lstStyle/>
          <a:p>
            <a:endParaRPr dirty="0" lang="en-US"/>
          </a:p>
        </p:txBody>
      </p:sp>
      <p:sp>
        <p:nvSpPr>
          <p:cNvPr id="10" name="Text Placeholder 9">
            <a:extLst>
              <a:ext uri="{FF2B5EF4-FFF2-40B4-BE49-F238E27FC236}">
                <a16:creationId xmlns:a16="http://schemas.microsoft.com/office/drawing/2014/main" id="{EB123902-70AC-406B-AE88-41EE8766BD74}"/>
              </a:ext>
            </a:extLst>
          </p:cNvPr>
          <p:cNvSpPr>
            <a:spLocks noGrp="1"/>
          </p:cNvSpPr>
          <p:nvPr>
            <p:ph hasCustomPrompt="1" idx="16" sz="quarter" type="body"/>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anchor="ctr" anchorCtr="0" bIns="0" lIns="0" numCol="1" rIns="0" tIns="0" wrap="square">
            <a:noAutofit/>
          </a:bodyPr>
          <a:lstStyle>
            <a:lvl1pPr algn="ctr" indent="0" marL="457200">
              <a:buNone/>
              <a:defRPr b="1" baseline="0" cap="all" sz="6600">
                <a:solidFill>
                  <a:schemeClr val="bg1"/>
                </a:solidFill>
                <a:latin typeface="+mj-lt"/>
              </a:defRPr>
            </a:lvl1pPr>
            <a:lvl2pPr algn="ct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idx="1" type="subTitle"/>
          </p:nvPr>
        </p:nvSpPr>
        <p:spPr>
          <a:xfrm>
            <a:off x="829733" y="4330700"/>
            <a:ext cx="10532534" cy="465667"/>
          </a:xfrm>
        </p:spPr>
        <p:txBody>
          <a:bodyPr numCol="1" tIns="91440">
            <a:noAutofit/>
          </a:bodyPr>
          <a:lstStyle>
            <a:lvl1pPr algn="ctr" indent="0" marL="0">
              <a:buNone/>
              <a:defRPr sz="3300">
                <a:solidFill>
                  <a:schemeClr val="bg1"/>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dirty="0" lang="en-US"/>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fmla="*/ 0 w 12192000" name="connsiteX0"/>
              <a:gd fmla="*/ 0 h 5317958" name="connsiteY0"/>
              <a:gd fmla="*/ 12192000 w 12192000" name="connsiteX1"/>
              <a:gd fmla="*/ 0 h 5317958" name="connsiteY1"/>
              <a:gd fmla="*/ 12192000 w 12192000" name="connsiteX2"/>
              <a:gd fmla="*/ 5317958 h 5317958" name="connsiteY2"/>
              <a:gd fmla="*/ 4539049 w 12192000" name="connsiteX3"/>
              <a:gd fmla="*/ 5317958 h 5317958" name="connsiteY3"/>
              <a:gd fmla="*/ 0 w 12192000" name="connsiteX4"/>
              <a:gd fmla="*/ 5317958 h 5317958" name="connsiteY4"/>
              <a:gd fmla="*/ 0 w 12192000" name="connsiteX5"/>
              <a:gd fmla="*/ 4733071 h 5317958" name="connsiteY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317958" w="12192000">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wrap="square">
            <a:noAutofit/>
          </a:bodyPr>
          <a:lstStyle/>
          <a:p>
            <a:pPr algn="ctr"/>
            <a:endParaRPr dirty="0"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numCol="1">
            <a:normAutofit/>
          </a:bodyPr>
          <a:lstStyle>
            <a:lvl1pPr>
              <a:defRPr sz="2400">
                <a:solidFill>
                  <a:schemeClr val="bg1"/>
                </a:solidFill>
              </a:defRPr>
            </a:lvl1pPr>
            <a:lvl2pPr indent="-228600" marL="457200">
              <a:defRPr sz="2000">
                <a:solidFill>
                  <a:schemeClr val="bg1"/>
                </a:solidFill>
              </a:defRPr>
            </a:lvl2pPr>
            <a:lvl3pPr indent="-228600" marL="685800">
              <a:defRPr sz="1800">
                <a:solidFill>
                  <a:schemeClr val="bg1"/>
                </a:solidFill>
              </a:defRPr>
            </a:lvl3pPr>
            <a:lvl4pPr indent="-228600" marL="914400">
              <a:defRPr sz="1600">
                <a:solidFill>
                  <a:schemeClr val="bg1"/>
                </a:solidFill>
              </a:defRPr>
            </a:lvl4pPr>
            <a:lvl5pPr indent="-228600" marL="1143000">
              <a:defRPr sz="1600">
                <a:solidFill>
                  <a:schemeClr val="bg1"/>
                </a:solidFill>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anchor="b" bIns="91440" numCol="1" tIns="0"/>
          <a:lstStyle>
            <a:lvl1pPr>
              <a:defRPr baseline="0" cap="all">
                <a:solidFill>
                  <a:srgbClr val="48595D"/>
                </a:solidFill>
              </a:defRPr>
            </a:lvl1pPr>
          </a:lstStyle>
          <a:p>
            <a:r>
              <a:rPr dirty="0" lang="en-US"/>
              <a:t>Click to edit Master title style</a:t>
            </a:r>
          </a:p>
        </p:txBody>
      </p:sp>
      <p:sp>
        <p:nvSpPr>
          <p:cNvPr hidden="1" id="6" name="TextBox 5">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tx1"/>
                </a:solidFill>
              </a:defRPr>
            </a:lvl1pPr>
          </a:lstStyle>
          <a:p>
            <a:fld id="{97A94E25-127B-4C48-AF96-44BA7B823777}" type="slidenum">
              <a:rPr lang="en-US" smtClean="0"/>
              <a:pPr/>
              <a:t>‹#›</a:t>
            </a:fld>
            <a:endParaRPr dirty="0" lang="en-US"/>
          </a:p>
        </p:txBody>
      </p:sp>
      <p:sp>
        <p:nvSpPr>
          <p:cNvPr hidden="1" id="11" name="Rectangle 10">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numCol="1">
            <a:normAutofit/>
          </a:bodyPr>
          <a:lstStyle>
            <a:lvl1pPr>
              <a:defRPr sz="2400">
                <a:solidFill>
                  <a:schemeClr val="bg1"/>
                </a:solidFill>
              </a:defRPr>
            </a:lvl1pPr>
            <a:lvl2pPr indent="-228600" marL="457200">
              <a:defRPr sz="2000">
                <a:solidFill>
                  <a:schemeClr val="bg1"/>
                </a:solidFill>
              </a:defRPr>
            </a:lvl2pPr>
            <a:lvl3pPr indent="-228600" marL="685800">
              <a:defRPr sz="1800">
                <a:solidFill>
                  <a:schemeClr val="bg1"/>
                </a:solidFill>
              </a:defRPr>
            </a:lvl3pPr>
            <a:lvl4pPr indent="-228600" marL="914400">
              <a:defRPr sz="1600">
                <a:solidFill>
                  <a:schemeClr val="bg1"/>
                </a:solidFill>
              </a:defRPr>
            </a:lvl4pPr>
            <a:lvl5pPr indent="-228600" marL="1143000">
              <a:defRPr sz="1600">
                <a:solidFill>
                  <a:schemeClr val="bg1"/>
                </a:solidFill>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hasCustomPrompt="1" type="title"/>
          </p:nvPr>
        </p:nvSpPr>
        <p:spPr>
          <a:xfrm>
            <a:off x="0" y="1"/>
            <a:ext cx="12192000" cy="939799"/>
          </a:xfrm>
          <a:noFill/>
        </p:spPr>
        <p:txBody>
          <a:bodyPr anchor="t" bIns="91440" numCol="1" tIns="274320">
            <a:normAutofit/>
          </a:bodyPr>
          <a:lstStyle>
            <a:lvl1pPr indent="0" marL="398463">
              <a:defRPr baseline="0" cap="all" sz="4400">
                <a:solidFill>
                  <a:srgbClr val="01B4E7"/>
                </a:solidFill>
              </a:defRPr>
            </a:lvl1pPr>
          </a:lstStyle>
          <a:p>
            <a:r>
              <a:rPr dirty="0"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idx="13" type="subTitle"/>
          </p:nvPr>
        </p:nvSpPr>
        <p:spPr>
          <a:xfrm>
            <a:off x="380999" y="1012898"/>
            <a:ext cx="11365894" cy="600002"/>
          </a:xfrm>
        </p:spPr>
        <p:txBody>
          <a:bodyPr numCol="1">
            <a:normAutofit/>
          </a:bodyPr>
          <a:lstStyle>
            <a:lvl1pPr algn="l" indent="0" marL="0">
              <a:buNone/>
              <a:defRPr sz="2800">
                <a:solidFill>
                  <a:schemeClr val="bg1"/>
                </a:solidFill>
                <a:latin typeface="+mj-lt"/>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hidden="1" id="8" name="TextBox 7">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idx="12" sz="quarter" type="sldNum"/>
          </p:nvPr>
        </p:nvSpPr>
        <p:spPr>
          <a:xfrm>
            <a:off x="11650133" y="115570"/>
            <a:ext cx="423334" cy="365125"/>
          </a:xfrm>
        </p:spPr>
        <p:txBody>
          <a:bodyPr numCol="1"/>
          <a:lstStyle>
            <a:lvl1pPr>
              <a:defRPr>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idx="13" sz="quarter" type="pic"/>
          </p:nvPr>
        </p:nvSpPr>
        <p:spPr>
          <a:xfrm>
            <a:off x="1" y="1"/>
            <a:ext cx="12192000" cy="2403334"/>
          </a:xfrm>
        </p:spPr>
        <p:txBody>
          <a:bodyPr numCol="1"/>
          <a:lstStyle/>
          <a:p>
            <a:endParaRPr dirty="0"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numCol="1">
            <a:normAutofit/>
          </a:bodyPr>
          <a:lstStyle>
            <a:lvl1pPr>
              <a:defRPr sz="2400">
                <a:solidFill>
                  <a:schemeClr val="bg1"/>
                </a:solidFill>
              </a:defRPr>
            </a:lvl1pPr>
            <a:lvl2pPr indent="-228600" marL="457200">
              <a:defRPr sz="2000">
                <a:solidFill>
                  <a:schemeClr val="bg1"/>
                </a:solidFill>
              </a:defRPr>
            </a:lvl2pPr>
            <a:lvl3pPr indent="-228600" marL="685800">
              <a:defRPr sz="1800">
                <a:solidFill>
                  <a:schemeClr val="bg1"/>
                </a:solidFill>
              </a:defRPr>
            </a:lvl3pPr>
            <a:lvl4pPr indent="-228600" marL="914400">
              <a:defRPr sz="1600">
                <a:solidFill>
                  <a:schemeClr val="bg1"/>
                </a:solidFill>
              </a:defRPr>
            </a:lvl4pPr>
            <a:lvl5pPr indent="-228600" marL="1143000">
              <a:defRPr sz="1600">
                <a:solidFill>
                  <a:schemeClr val="bg1"/>
                </a:solidFill>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idx="14" sz="quarter" type="body"/>
          </p:nvPr>
        </p:nvSpPr>
        <p:spPr>
          <a:xfrm>
            <a:off x="0" y="0"/>
            <a:ext cx="12192000" cy="2419070"/>
          </a:xfrm>
          <a:solidFill>
            <a:srgbClr val="48595D">
              <a:alpha val="70000"/>
            </a:srgbClr>
          </a:solidFill>
        </p:spPr>
        <p:txBody>
          <a:bodyPr lIns="822960" numCol="1" tIns="457200">
            <a:normAutofit/>
          </a:bodyPr>
          <a:lstStyle>
            <a:lvl1pPr indent="0" marL="0">
              <a:buNone/>
              <a:defRPr b="1" sz="4400">
                <a:solidFill>
                  <a:schemeClr val="bg1"/>
                </a:solidFill>
                <a:latin typeface="+mj-lt"/>
              </a:defRPr>
            </a:lvl1pPr>
          </a:lstStyle>
          <a:p>
            <a:pPr lvl="0"/>
            <a:r>
              <a:rPr dirty="0" lang="en-US"/>
              <a:t>Click to edit Master text styles</a:t>
            </a:r>
          </a:p>
        </p:txBody>
      </p:sp>
      <p:sp>
        <p:nvSpPr>
          <p:cNvPr hidden="1" id="8" name="TextBox 7">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idx="12" sz="quarter" type="sldNum"/>
          </p:nvPr>
        </p:nvSpPr>
        <p:spPr>
          <a:xfrm>
            <a:off x="11650133" y="115570"/>
            <a:ext cx="423334" cy="365125"/>
          </a:xfrm>
        </p:spPr>
        <p:txBody>
          <a:bodyPr numCol="1"/>
          <a:lstStyle>
            <a:lvl1pPr>
              <a:defRPr>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5B3319E-CCFF-4817-B0EF-3F9D7B80EF80}"/>
              </a:ext>
            </a:extLst>
          </p:cNvPr>
          <p:cNvSpPr>
            <a:spLocks noGrp="1"/>
          </p:cNvSpPr>
          <p:nvPr>
            <p:ph idx="13" sz="quarter" type="pic"/>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numCol="1" wrap="square">
            <a:noAutofit/>
          </a:bodyPr>
          <a:lstStyle/>
          <a:p>
            <a:endParaRPr dirty="0" lang="en-US"/>
          </a:p>
        </p:txBody>
      </p:sp>
      <p:sp>
        <p:nvSpPr>
          <p:cNvPr id="9" name="Text Placeholder 8">
            <a:extLst>
              <a:ext uri="{FF2B5EF4-FFF2-40B4-BE49-F238E27FC236}">
                <a16:creationId xmlns:a16="http://schemas.microsoft.com/office/drawing/2014/main" id="{51F7105B-D603-475E-A6BE-3F63773D70D4}"/>
              </a:ext>
            </a:extLst>
          </p:cNvPr>
          <p:cNvSpPr>
            <a:spLocks noGrp="1"/>
          </p:cNvSpPr>
          <p:nvPr>
            <p:ph hasCustomPrompt="1" idx="16" sz="quarter" type="body"/>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anchor="b" bIns="1371600" numCol="1" tIns="0" wrap="square">
            <a:noAutofit/>
          </a:bodyPr>
          <a:lstStyle>
            <a:lvl1pPr algn="l" indent="0" marL="457200">
              <a:buNone/>
              <a:defRPr b="1" baseline="0" cap="all" sz="6600">
                <a:solidFill>
                  <a:schemeClr val="bg1">
                    <a:alpha val="0"/>
                  </a:schemeClr>
                </a:solidFill>
                <a:latin typeface="+mj-lt"/>
              </a:defRPr>
            </a:lvl1pPr>
            <a:lvl2pPr algn="ctr" indent="0" marL="0">
              <a:buNone/>
              <a:defRPr sz="2000">
                <a:solidFill>
                  <a:schemeClr val="bg1"/>
                </a:solidFill>
              </a:defRPr>
            </a:lvl2pPr>
            <a:lvl3pPr>
              <a:defRPr sz="1800"/>
            </a:lvl3pPr>
            <a:lvl4pPr>
              <a:defRPr sz="1600"/>
            </a:lvl4pPr>
            <a:lvl5pPr>
              <a:defRPr sz="1600"/>
            </a:lvl5pPr>
          </a:lstStyle>
          <a:p>
            <a:pPr lvl="0"/>
            <a:r>
              <a:rPr dirty="0"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idx="14" sz="quarter" type="body"/>
          </p:nvPr>
        </p:nvSpPr>
        <p:spPr>
          <a:xfrm>
            <a:off x="719138" y="1358900"/>
            <a:ext cx="3860800" cy="2434167"/>
          </a:xfrm>
          <a:noFill/>
          <a:ln w="50800">
            <a:solidFill>
              <a:schemeClr val="bg1"/>
            </a:solidFill>
          </a:ln>
        </p:spPr>
        <p:txBody>
          <a:bodyPr anchor="ctr" numCol="1">
            <a:normAutofit/>
          </a:bodyPr>
          <a:lstStyle>
            <a:lvl1pPr indent="0" marL="0">
              <a:buNone/>
              <a:defRPr sz="3300">
                <a:solidFill>
                  <a:schemeClr val="bg1"/>
                </a:solidFill>
                <a:latin typeface="+mn-lt"/>
              </a:defRPr>
            </a:lvl1pPr>
            <a:lvl2pPr indent="0" marL="457200">
              <a:buFont charset="0" panose="020B0604020202020204" pitchFamily="34" typeface="Arial"/>
              <a:buNone/>
              <a:defRPr sz="3300">
                <a:solidFill>
                  <a:schemeClr val="bg1"/>
                </a:solidFill>
                <a:latin typeface="+mn-lt"/>
              </a:defRPr>
            </a:lvl2pPr>
          </a:lstStyle>
          <a:p>
            <a:pPr lvl="0"/>
            <a:r>
              <a:rPr dirty="0" lang="en-US"/>
              <a:t>Click to edit Master text styles</a:t>
            </a:r>
          </a:p>
          <a:p>
            <a:pPr lvl="1"/>
            <a:endParaRPr dirty="0"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idx="15" sz="quarter" type="body"/>
          </p:nvPr>
        </p:nvSpPr>
        <p:spPr>
          <a:xfrm>
            <a:off x="719138" y="3793068"/>
            <a:ext cx="3860800" cy="651932"/>
          </a:xfrm>
          <a:noFill/>
          <a:ln w="50800">
            <a:solidFill>
              <a:schemeClr val="bg1"/>
            </a:solidFill>
          </a:ln>
        </p:spPr>
        <p:txBody>
          <a:bodyPr anchor="ctr" bIns="0" numCol="1" tIns="0">
            <a:noAutofit/>
          </a:bodyPr>
          <a:lstStyle>
            <a:lvl1pPr indent="0" marL="0">
              <a:buNone/>
              <a:defRPr sz="3300">
                <a:solidFill>
                  <a:schemeClr val="bg1"/>
                </a:solidFill>
                <a:latin typeface="+mn-lt"/>
              </a:defRPr>
            </a:lvl1pPr>
            <a:lvl2pPr indent="0" marL="457200">
              <a:buFont charset="0" panose="020B0604020202020204" pitchFamily="34" typeface="Arial"/>
              <a:buNone/>
              <a:defRPr sz="3300">
                <a:solidFill>
                  <a:schemeClr val="bg1"/>
                </a:solidFill>
                <a:latin typeface="+mn-lt"/>
              </a:defRPr>
            </a:lvl2pPr>
          </a:lstStyle>
          <a:p>
            <a:pPr lvl="0"/>
            <a:r>
              <a:rPr dirty="0"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idx="12" sz="quarter" type="sldNum"/>
          </p:nvPr>
        </p:nvSpPr>
        <p:spPr>
          <a:xfrm>
            <a:off x="11650133" y="115570"/>
            <a:ext cx="423334" cy="365125"/>
          </a:xfrm>
        </p:spPr>
        <p:txBody>
          <a:bodyPr numCol="1"/>
          <a:lstStyle>
            <a:lvl1pPr>
              <a:defRPr>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F9887C-D76D-4774-9588-585207980050}"/>
              </a:ext>
            </a:extLst>
          </p:cNvPr>
          <p:cNvSpPr>
            <a:spLocks noGrp="1"/>
          </p:cNvSpPr>
          <p:nvPr>
            <p:ph idx="16" sz="quarter" type="pic"/>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numCol="1" wrap="square">
            <a:noAutofit/>
          </a:bodyPr>
          <a:lstStyle/>
          <a:p>
            <a:endParaRPr dirty="0" lang="en-US"/>
          </a:p>
        </p:txBody>
      </p:sp>
      <p:sp>
        <p:nvSpPr>
          <p:cNvPr id="9" name="Text Placeholder 8">
            <a:extLst>
              <a:ext uri="{FF2B5EF4-FFF2-40B4-BE49-F238E27FC236}">
                <a16:creationId xmlns:a16="http://schemas.microsoft.com/office/drawing/2014/main" id="{50E2BBE3-EB51-42FB-8A2D-CDD7837EED5A}"/>
              </a:ext>
            </a:extLst>
          </p:cNvPr>
          <p:cNvSpPr>
            <a:spLocks noGrp="1"/>
          </p:cNvSpPr>
          <p:nvPr>
            <p:ph hasCustomPrompt="1" idx="17" sz="quarter" type="body"/>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anchor="b" bIns="1371600" numCol="1" tIns="0" wrap="square">
            <a:noAutofit/>
          </a:bodyPr>
          <a:lstStyle>
            <a:lvl1pPr algn="l" indent="0" marL="457200">
              <a:buNone/>
              <a:defRPr b="1" baseline="0" cap="all" sz="6600">
                <a:solidFill>
                  <a:schemeClr val="bg1">
                    <a:alpha val="0"/>
                  </a:schemeClr>
                </a:solidFill>
                <a:latin typeface="+mj-lt"/>
              </a:defRPr>
            </a:lvl1pPr>
            <a:lvl2pPr algn="ctr" indent="0" marL="0">
              <a:buNone/>
              <a:defRPr sz="2000">
                <a:solidFill>
                  <a:schemeClr val="bg1"/>
                </a:solidFill>
              </a:defRPr>
            </a:lvl2pPr>
            <a:lvl3pPr>
              <a:defRPr sz="1800"/>
            </a:lvl3pPr>
            <a:lvl4pPr>
              <a:defRPr sz="1600"/>
            </a:lvl4pPr>
            <a:lvl5pPr>
              <a:defRPr sz="1600"/>
            </a:lvl5pPr>
          </a:lstStyle>
          <a:p>
            <a:pPr lvl="0"/>
            <a:r>
              <a:rPr dirty="0"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idx="1" type="subTitle"/>
          </p:nvPr>
        </p:nvSpPr>
        <p:spPr>
          <a:xfrm>
            <a:off x="296333" y="3345532"/>
            <a:ext cx="4986867" cy="1975764"/>
          </a:xfrm>
        </p:spPr>
        <p:txBody>
          <a:bodyPr numCol="1">
            <a:normAutofit/>
          </a:bodyPr>
          <a:lstStyle>
            <a:lvl1pPr algn="l" indent="0" marL="0">
              <a:buNone/>
              <a:defRPr sz="3300">
                <a:solidFill>
                  <a:schemeClr val="bg1"/>
                </a:solidFill>
                <a:latin typeface="+mj-lt"/>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hasCustomPrompt="1" idx="14" sz="quarter" type="body"/>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numCol="1">
            <a:noAutofit/>
          </a:bodyPr>
          <a:lstStyle>
            <a:lvl1pPr indent="0" marL="0">
              <a:buNone/>
              <a:defRPr b="1" baseline="0" cap="all" sz="4400">
                <a:solidFill>
                  <a:schemeClr val="bg1"/>
                </a:solidFill>
                <a:latin typeface="+mj-lt"/>
              </a:defRPr>
            </a:lvl1pPr>
            <a:lvl2pP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idx="12" sz="quarter" type="sldNum"/>
          </p:nvPr>
        </p:nvSpPr>
        <p:spPr>
          <a:xfrm>
            <a:off x="11650133" y="115570"/>
            <a:ext cx="423334" cy="365125"/>
          </a:xfrm>
        </p:spPr>
        <p:txBody>
          <a:bodyPr numCol="1"/>
          <a:lstStyle>
            <a:lvl1pPr>
              <a:defRPr>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AA1EDD-93C7-48F2-8DDA-421DB956EEC1}"/>
              </a:ext>
            </a:extLst>
          </p:cNvPr>
          <p:cNvSpPr>
            <a:spLocks noGrp="1"/>
          </p:cNvSpPr>
          <p:nvPr>
            <p:ph idx="13" sz="quarter" type="pic"/>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numCol="1" wrap="square">
            <a:noAutofit/>
          </a:bodyPr>
          <a:lstStyle/>
          <a:p>
            <a:endParaRPr dirty="0" lang="en-US"/>
          </a:p>
        </p:txBody>
      </p:sp>
      <p:sp>
        <p:nvSpPr>
          <p:cNvPr id="7" name="Text Placeholder 6">
            <a:extLst>
              <a:ext uri="{FF2B5EF4-FFF2-40B4-BE49-F238E27FC236}">
                <a16:creationId xmlns:a16="http://schemas.microsoft.com/office/drawing/2014/main" id="{4140AC3B-1D51-45C0-9372-440D01C2C3A7}"/>
              </a:ext>
            </a:extLst>
          </p:cNvPr>
          <p:cNvSpPr>
            <a:spLocks noGrp="1"/>
          </p:cNvSpPr>
          <p:nvPr>
            <p:ph hasCustomPrompt="1" idx="15" sz="quarter" type="body"/>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anchor="b" bIns="1371600" numCol="1" tIns="0" wrap="square">
            <a:noAutofit/>
          </a:bodyPr>
          <a:lstStyle>
            <a:lvl1pPr algn="l" indent="0" marL="457200">
              <a:buNone/>
              <a:defRPr b="1" baseline="0" cap="all" sz="4400">
                <a:solidFill>
                  <a:schemeClr val="bg1"/>
                </a:solidFill>
                <a:latin typeface="+mj-lt"/>
              </a:defRPr>
            </a:lvl1pPr>
            <a:lvl2pPr algn="ct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5F67721-056F-4D91-9D51-C6EB2514F371}"/>
              </a:ext>
            </a:extLst>
          </p:cNvPr>
          <p:cNvSpPr>
            <a:spLocks noGrp="1"/>
          </p:cNvSpPr>
          <p:nvPr>
            <p:ph idx="13" sz="quarter" type="pic"/>
          </p:nvPr>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numCol="1" wrap="square">
            <a:noAutofit/>
          </a:bodyPr>
          <a:lstStyle/>
          <a:p>
            <a:endParaRPr dirty="0" lang="en-US"/>
          </a:p>
        </p:txBody>
      </p:sp>
      <p:sp>
        <p:nvSpPr>
          <p:cNvPr id="9" name="Freeform: Shape 8">
            <a:extLst>
              <a:ext uri="{FF2B5EF4-FFF2-40B4-BE49-F238E27FC236}">
                <a16:creationId xmlns:a16="http://schemas.microsoft.com/office/drawing/2014/main" id="{1F764B23-B9E5-4F2C-80F8-DAE022449872}"/>
              </a:ext>
            </a:extLst>
          </p:cNvPr>
          <p:cNvSpPr/>
          <p:nvPr userDrawn="1"/>
        </p:nvSpPr>
        <p:spPr>
          <a:xfrm>
            <a:off x="0" y="0"/>
            <a:ext cx="12192000" cy="6858000"/>
          </a:xfrm>
          <a:custGeom>
            <a:avLst/>
            <a:gdLst>
              <a:gd fmla="*/ 11946675 w 12192000" name="connsiteX0"/>
              <a:gd fmla="*/ 6677576 h 6858000" name="connsiteY0"/>
              <a:gd fmla="*/ 11952788 w 12192000" name="connsiteX1"/>
              <a:gd fmla="*/ 6677576 h 6858000" name="connsiteY1"/>
              <a:gd fmla="*/ 11958183 w 12192000" name="connsiteX2"/>
              <a:gd fmla="*/ 6678151 h 6858000" name="connsiteY2"/>
              <a:gd fmla="*/ 11960461 w 12192000" name="connsiteX3"/>
              <a:gd fmla="*/ 6679894 h 6858000" name="connsiteY3"/>
              <a:gd fmla="*/ 11961281 w 12192000" name="connsiteX4"/>
              <a:gd fmla="*/ 6682541 h 6858000" name="connsiteY4"/>
              <a:gd fmla="*/ 11959578 w 12192000" name="connsiteX5"/>
              <a:gd fmla="*/ 6686233 h 6858000" name="connsiteY5"/>
              <a:gd fmla="*/ 11953198 w 12192000" name="connsiteX6"/>
              <a:gd fmla="*/ 6687628 h 6858000" name="connsiteY6"/>
              <a:gd fmla="*/ 11946675 w 12192000" name="connsiteX7"/>
              <a:gd fmla="*/ 6687628 h 6858000" name="connsiteY7"/>
              <a:gd fmla="*/ 11941300 w 12192000" name="connsiteX8"/>
              <a:gd fmla="*/ 6673064 h 6858000" name="connsiteY8"/>
              <a:gd fmla="*/ 11941300 w 12192000" name="connsiteX9"/>
              <a:gd fmla="*/ 6706378 h 6858000" name="connsiteY9"/>
              <a:gd fmla="*/ 11946675 w 12192000" name="connsiteX10"/>
              <a:gd fmla="*/ 6706378 h 6858000" name="connsiteY10"/>
              <a:gd fmla="*/ 11946675 w 12192000" name="connsiteX11"/>
              <a:gd fmla="*/ 6692224 h 6858000" name="connsiteY11"/>
              <a:gd fmla="*/ 11949834 w 12192000" name="connsiteX12"/>
              <a:gd fmla="*/ 6692224 h 6858000" name="connsiteY12"/>
              <a:gd fmla="*/ 11954142 w 12192000" name="connsiteX13"/>
              <a:gd fmla="*/ 6693372 h 6858000" name="connsiteY13"/>
              <a:gd fmla="*/ 11959762 w 12192000" name="connsiteX14"/>
              <a:gd fmla="*/ 6701126 h 6858000" name="connsiteY14"/>
              <a:gd fmla="*/ 11962717 w 12192000" name="connsiteX15"/>
              <a:gd fmla="*/ 6706378 h 6858000" name="connsiteY15"/>
              <a:gd fmla="*/ 11969281 w 12192000" name="connsiteX16"/>
              <a:gd fmla="*/ 6706378 h 6858000" name="connsiteY16"/>
              <a:gd fmla="*/ 11965220 w 12192000" name="connsiteX17"/>
              <a:gd fmla="*/ 6699854 h 6858000" name="connsiteY17"/>
              <a:gd fmla="*/ 11960296 w 12192000" name="connsiteX18"/>
              <a:gd fmla="*/ 6693249 h 6858000" name="connsiteY18"/>
              <a:gd fmla="*/ 11957466 w 12192000" name="connsiteX19"/>
              <a:gd fmla="*/ 6691485 h 6858000" name="connsiteY19"/>
              <a:gd fmla="*/ 11964378 w 12192000" name="connsiteX20"/>
              <a:gd fmla="*/ 6688449 h 6858000" name="connsiteY20"/>
              <a:gd fmla="*/ 11966983 w 12192000" name="connsiteX21"/>
              <a:gd fmla="*/ 6682090 h 6858000" name="connsiteY21"/>
              <a:gd fmla="*/ 11965424 w 12192000" name="connsiteX22"/>
              <a:gd fmla="*/ 6677207 h 6858000" name="connsiteY22"/>
              <a:gd fmla="*/ 11961239 w 12192000" name="connsiteX23"/>
              <a:gd fmla="*/ 6673987 h 6858000" name="connsiteY23"/>
              <a:gd fmla="*/ 11952747 w 12192000" name="connsiteX24"/>
              <a:gd fmla="*/ 6673064 h 6858000" name="connsiteY24"/>
              <a:gd fmla="*/ 10902089 w 12192000" name="connsiteX25"/>
              <a:gd fmla="*/ 6670493 h 6858000" name="connsiteY25"/>
              <a:gd fmla="*/ 10905603 w 12192000" name="connsiteX26"/>
              <a:gd fmla="*/ 6670493 h 6858000" name="connsiteY26"/>
              <a:gd fmla="*/ 10905603 w 12192000" name="connsiteX27"/>
              <a:gd fmla="*/ 6674034 h 6858000" name="connsiteY27"/>
              <a:gd fmla="*/ 10877492 w 12192000" name="connsiteX28"/>
              <a:gd fmla="*/ 6709456 h 6858000" name="connsiteY28"/>
              <a:gd fmla="*/ 10859922 w 12192000" name="connsiteX29"/>
              <a:gd fmla="*/ 6691746 h 6858000" name="connsiteY29"/>
              <a:gd fmla="*/ 10902089 w 12192000" name="connsiteX30"/>
              <a:gd fmla="*/ 6670493 h 6858000" name="connsiteY30"/>
              <a:gd fmla="*/ 11954881 w 12192000" name="connsiteX31"/>
              <a:gd fmla="*/ 6663422 h 6858000" name="connsiteY31"/>
              <a:gd fmla="*/ 11967558 w 12192000" name="connsiteX32"/>
              <a:gd fmla="*/ 6666766 h 6858000" name="connsiteY32"/>
              <a:gd fmla="*/ 11977220 w 12192000" name="connsiteX33"/>
              <a:gd fmla="*/ 6676325 h 6858000" name="connsiteY33"/>
              <a:gd fmla="*/ 11980687 w 12192000" name="connsiteX34"/>
              <a:gd fmla="*/ 6689269 h 6858000" name="connsiteY34"/>
              <a:gd fmla="*/ 11977282 w 12192000" name="connsiteX35"/>
              <a:gd fmla="*/ 6702090 h 6858000" name="connsiteY35"/>
              <a:gd fmla="*/ 11967722 w 12192000" name="connsiteX36"/>
              <a:gd fmla="*/ 6711650 h 6858000" name="connsiteY36"/>
              <a:gd fmla="*/ 11954881 w 12192000" name="connsiteX37"/>
              <a:gd fmla="*/ 6715076 h 6858000" name="connsiteY37"/>
              <a:gd fmla="*/ 11942039 w 12192000" name="connsiteX38"/>
              <a:gd fmla="*/ 6711650 h 6858000" name="connsiteY38"/>
              <a:gd fmla="*/ 11932459 w 12192000" name="connsiteX39"/>
              <a:gd fmla="*/ 6702090 h 6858000" name="connsiteY39"/>
              <a:gd fmla="*/ 11929033 w 12192000" name="connsiteX40"/>
              <a:gd fmla="*/ 6689269 h 6858000" name="connsiteY40"/>
              <a:gd fmla="*/ 11932521 w 12192000" name="connsiteX41"/>
              <a:gd fmla="*/ 6676325 h 6858000" name="connsiteY41"/>
              <a:gd fmla="*/ 11942183 w 12192000" name="connsiteX42"/>
              <a:gd fmla="*/ 6666766 h 6858000" name="connsiteY42"/>
              <a:gd fmla="*/ 11954881 w 12192000" name="connsiteX43"/>
              <a:gd fmla="*/ 6663422 h 6858000" name="connsiteY43"/>
              <a:gd fmla="*/ 11954881 w 12192000" name="connsiteX44"/>
              <a:gd fmla="*/ 6658294 h 6858000" name="connsiteY44"/>
              <a:gd fmla="*/ 11939660 w 12192000" name="connsiteX45"/>
              <a:gd fmla="*/ 6662294 h 6858000" name="connsiteY45"/>
              <a:gd fmla="*/ 11928069 w 12192000" name="connsiteX46"/>
              <a:gd fmla="*/ 6673741 h 6858000" name="connsiteY46"/>
              <a:gd fmla="*/ 11923904 w 12192000" name="connsiteX47"/>
              <a:gd fmla="*/ 6689269 h 6858000" name="connsiteY47"/>
              <a:gd fmla="*/ 11928007 w 12192000" name="connsiteX48"/>
              <a:gd fmla="*/ 6704655 h 6858000" name="connsiteY48"/>
              <a:gd fmla="*/ 11939474 w 12192000" name="connsiteX49"/>
              <a:gd fmla="*/ 6716122 h 6858000" name="connsiteY49"/>
              <a:gd fmla="*/ 11954881 w 12192000" name="connsiteX50"/>
              <a:gd fmla="*/ 6720204 h 6858000" name="connsiteY50"/>
              <a:gd fmla="*/ 11970287 w 12192000" name="connsiteX51"/>
              <a:gd fmla="*/ 6716122 h 6858000" name="connsiteY51"/>
              <a:gd fmla="*/ 11981733 w 12192000" name="connsiteX52"/>
              <a:gd fmla="*/ 6704655 h 6858000" name="connsiteY52"/>
              <a:gd fmla="*/ 11985815 w 12192000" name="connsiteX53"/>
              <a:gd fmla="*/ 6689269 h 6858000" name="connsiteY53"/>
              <a:gd fmla="*/ 11981671 w 12192000" name="connsiteX54"/>
              <a:gd fmla="*/ 6673741 h 6858000" name="connsiteY54"/>
              <a:gd fmla="*/ 11970101 w 12192000" name="connsiteX55"/>
              <a:gd fmla="*/ 6662294 h 6858000" name="connsiteY55"/>
              <a:gd fmla="*/ 11954881 w 12192000" name="connsiteX56"/>
              <a:gd fmla="*/ 6658294 h 6858000" name="connsiteY56"/>
              <a:gd fmla="*/ 11091685 w 12192000" name="connsiteX57"/>
              <a:gd fmla="*/ 6628842 h 6858000" name="connsiteY57"/>
              <a:gd fmla="*/ 11123259 w 12192000" name="connsiteX58"/>
              <a:gd fmla="*/ 6669149 h 6858000" name="connsiteY58"/>
              <a:gd fmla="*/ 11091685 w 12192000" name="connsiteX59"/>
              <a:gd fmla="*/ 6709455 h 6858000" name="connsiteY59"/>
              <a:gd fmla="*/ 11060111 w 12192000" name="connsiteX60"/>
              <a:gd fmla="*/ 6669149 h 6858000" name="connsiteY60"/>
              <a:gd fmla="*/ 11091685 w 12192000" name="connsiteX61"/>
              <a:gd fmla="*/ 6628842 h 6858000" name="connsiteY61"/>
              <a:gd fmla="*/ 10781998 w 12192000" name="connsiteX62"/>
              <a:gd fmla="*/ 6628842 h 6858000" name="connsiteY62"/>
              <a:gd fmla="*/ 10810212 w 12192000" name="connsiteX63"/>
              <a:gd fmla="*/ 6669149 h 6858000" name="connsiteY63"/>
              <a:gd fmla="*/ 10781998 w 12192000" name="connsiteX64"/>
              <a:gd fmla="*/ 6709455 h 6858000" name="connsiteY64"/>
              <a:gd fmla="*/ 10753783 w 12192000" name="connsiteX65"/>
              <a:gd fmla="*/ 6669149 h 6858000" name="connsiteY65"/>
              <a:gd fmla="*/ 10781998 w 12192000" name="connsiteX66"/>
              <a:gd fmla="*/ 6628842 h 6858000" name="connsiteY66"/>
              <a:gd fmla="*/ 10469622 w 12192000" name="connsiteX67"/>
              <a:gd fmla="*/ 6628842 h 6858000" name="connsiteY67"/>
              <a:gd fmla="*/ 10501196 w 12192000" name="connsiteX68"/>
              <a:gd fmla="*/ 6669149 h 6858000" name="connsiteY68"/>
              <a:gd fmla="*/ 10469622 w 12192000" name="connsiteX69"/>
              <a:gd fmla="*/ 6709455 h 6858000" name="connsiteY69"/>
              <a:gd fmla="*/ 10438048 w 12192000" name="connsiteX70"/>
              <a:gd fmla="*/ 6669149 h 6858000" name="connsiteY70"/>
              <a:gd fmla="*/ 10469622 w 12192000" name="connsiteX71"/>
              <a:gd fmla="*/ 6628842 h 6858000" name="connsiteY71"/>
              <a:gd fmla="*/ 11014562 w 12192000" name="connsiteX72"/>
              <a:gd fmla="*/ 6623595 h 6858000" name="connsiteY72"/>
              <a:gd fmla="*/ 11014562 w 12192000" name="connsiteX73"/>
              <a:gd fmla="*/ 6719555 h 6858000" name="connsiteY73"/>
              <a:gd fmla="*/ 11026851 w 12192000" name="connsiteX74"/>
              <a:gd fmla="*/ 6719555 h 6858000" name="connsiteY74"/>
              <a:gd fmla="*/ 11026851 w 12192000" name="connsiteX75"/>
              <a:gd fmla="*/ 6623595 h 6858000" name="connsiteY75"/>
              <a:gd fmla="*/ 11158189 w 12192000" name="connsiteX76"/>
              <a:gd fmla="*/ 6622125 h 6858000" name="connsiteY76"/>
              <a:gd fmla="*/ 11158189 w 12192000" name="connsiteX77"/>
              <a:gd fmla="*/ 6646508 h 6858000" name="connsiteY77"/>
              <a:gd fmla="*/ 11158189 w 12192000" name="connsiteX78"/>
              <a:gd fmla="*/ 6716173 h 6858000" name="connsiteY78"/>
              <a:gd fmla="*/ 11172009 w 12192000" name="connsiteX79"/>
              <a:gd fmla="*/ 6716173 h 6858000" name="connsiteY79"/>
              <a:gd fmla="*/ 11172009 w 12192000" name="connsiteX80"/>
              <a:gd fmla="*/ 6663924 h 6858000" name="connsiteY80"/>
              <a:gd fmla="*/ 11199648 w 12192000" name="connsiteX81"/>
              <a:gd fmla="*/ 6629091 h 6858000" name="connsiteY81"/>
              <a:gd fmla="*/ 11220377 w 12192000" name="connsiteX82"/>
              <a:gd fmla="*/ 6660441 h 6858000" name="connsiteY82"/>
              <a:gd fmla="*/ 11220377 w 12192000" name="connsiteX83"/>
              <a:gd fmla="*/ 6716173 h 6858000" name="connsiteY83"/>
              <a:gd fmla="*/ 11230741 w 12192000" name="connsiteX84"/>
              <a:gd fmla="*/ 6716173 h 6858000" name="connsiteY84"/>
              <a:gd fmla="*/ 11230741 w 12192000" name="connsiteX85"/>
              <a:gd fmla="*/ 6656957 h 6858000" name="connsiteY85"/>
              <a:gd fmla="*/ 11199648 w 12192000" name="connsiteX86"/>
              <a:gd fmla="*/ 6622125 h 6858000" name="connsiteY86"/>
              <a:gd fmla="*/ 11168554 w 12192000" name="connsiteX87"/>
              <a:gd fmla="*/ 6639541 h 6858000" name="connsiteY87"/>
              <a:gd fmla="*/ 11168554 w 12192000" name="connsiteX88"/>
              <a:gd fmla="*/ 6622125 h 6858000" name="connsiteY88"/>
              <a:gd fmla="*/ 11158189 w 12192000" name="connsiteX89"/>
              <a:gd fmla="*/ 6622125 h 6858000" name="connsiteY89"/>
              <a:gd fmla="*/ 11088997 w 12192000" name="connsiteX90"/>
              <a:gd fmla="*/ 6622125 h 6858000" name="connsiteY90"/>
              <a:gd fmla="*/ 11045332 w 12192000" name="connsiteX91"/>
              <a:gd fmla="*/ 6671165 h 6858000" name="connsiteY91"/>
              <a:gd fmla="*/ 11088997 w 12192000" name="connsiteX92"/>
              <a:gd fmla="*/ 6720204 h 6858000" name="connsiteY92"/>
              <a:gd fmla="*/ 11132662 w 12192000" name="connsiteX93"/>
              <a:gd fmla="*/ 6671165 h 6858000" name="connsiteY93"/>
              <a:gd fmla="*/ 11088997 w 12192000" name="connsiteX94"/>
              <a:gd fmla="*/ 6622125 h 6858000" name="connsiteY94"/>
              <a:gd fmla="*/ 10883851 w 12192000" name="connsiteX95"/>
              <a:gd fmla="*/ 6622125 h 6858000" name="connsiteY95"/>
              <a:gd fmla="*/ 10855700 w 12192000" name="connsiteX96"/>
              <a:gd fmla="*/ 6625628 h 6858000" name="connsiteY96"/>
              <a:gd fmla="*/ 10855700 w 12192000" name="connsiteX97"/>
              <a:gd fmla="*/ 6639639 h 6858000" name="connsiteY97"/>
              <a:gd fmla="*/ 10883851 w 12192000" name="connsiteX98"/>
              <a:gd fmla="*/ 6629131 h 6858000" name="connsiteY98"/>
              <a:gd fmla="*/ 10904964 w 12192000" name="connsiteX99"/>
              <a:gd fmla="*/ 6653651 h 6858000" name="connsiteY99"/>
              <a:gd fmla="*/ 10904964 w 12192000" name="connsiteX100"/>
              <a:gd fmla="*/ 6660656 h 6858000" name="connsiteY100"/>
              <a:gd fmla="*/ 10845144 w 12192000" name="connsiteX101"/>
              <a:gd fmla="*/ 6692181 h 6858000" name="connsiteY101"/>
              <a:gd fmla="*/ 10876813 w 12192000" name="connsiteX102"/>
              <a:gd fmla="*/ 6720204 h 6858000" name="connsiteY102"/>
              <a:gd fmla="*/ 10904964 w 12192000" name="connsiteX103"/>
              <a:gd fmla="*/ 6702690 h 6858000" name="connsiteY103"/>
              <a:gd fmla="*/ 10908483 w 12192000" name="connsiteX104"/>
              <a:gd fmla="*/ 6702690 h 6858000" name="connsiteY104"/>
              <a:gd fmla="*/ 10908483 w 12192000" name="connsiteX105"/>
              <a:gd fmla="*/ 6716701 h 6858000" name="connsiteY105"/>
              <a:gd fmla="*/ 10919039 w 12192000" name="connsiteX106"/>
              <a:gd fmla="*/ 6716701 h 6858000" name="connsiteY106"/>
              <a:gd fmla="*/ 10919039 w 12192000" name="connsiteX107"/>
              <a:gd fmla="*/ 6699187 h 6858000" name="connsiteY107"/>
              <a:gd fmla="*/ 10919039 w 12192000" name="connsiteX108"/>
              <a:gd fmla="*/ 6657154 h 6858000" name="connsiteY108"/>
              <a:gd fmla="*/ 10883851 w 12192000" name="connsiteX109"/>
              <a:gd fmla="*/ 6622125 h 6858000" name="connsiteY109"/>
              <a:gd fmla="*/ 10642268 w 12192000" name="connsiteX110"/>
              <a:gd fmla="*/ 6622125 h 6858000" name="connsiteY110"/>
              <a:gd fmla="*/ 10642268 w 12192000" name="connsiteX111"/>
              <a:gd fmla="*/ 6646508 h 6858000" name="connsiteY111"/>
              <a:gd fmla="*/ 10642268 w 12192000" name="connsiteX112"/>
              <a:gd fmla="*/ 6716173 h 6858000" name="connsiteY112"/>
              <a:gd fmla="*/ 10656343 w 12192000" name="connsiteX113"/>
              <a:gd fmla="*/ 6716173 h 6858000" name="connsiteY113"/>
              <a:gd fmla="*/ 10656343 w 12192000" name="connsiteX114"/>
              <a:gd fmla="*/ 6663924 h 6858000" name="connsiteY114"/>
              <a:gd fmla="*/ 10684494 w 12192000" name="connsiteX115"/>
              <a:gd fmla="*/ 6629091 h 6858000" name="connsiteY115"/>
              <a:gd fmla="*/ 10705607 w 12192000" name="connsiteX116"/>
              <a:gd fmla="*/ 6660441 h 6858000" name="connsiteY116"/>
              <a:gd fmla="*/ 10705607 w 12192000" name="connsiteX117"/>
              <a:gd fmla="*/ 6716173 h 6858000" name="connsiteY117"/>
              <a:gd fmla="*/ 10716163 w 12192000" name="connsiteX118"/>
              <a:gd fmla="*/ 6716173 h 6858000" name="connsiteY118"/>
              <a:gd fmla="*/ 10716163 w 12192000" name="connsiteX119"/>
              <a:gd fmla="*/ 6656957 h 6858000" name="connsiteY119"/>
              <a:gd fmla="*/ 10684494 w 12192000" name="connsiteX120"/>
              <a:gd fmla="*/ 6622125 h 6858000" name="connsiteY120"/>
              <a:gd fmla="*/ 10652824 w 12192000" name="connsiteX121"/>
              <a:gd fmla="*/ 6639541 h 6858000" name="connsiteY121"/>
              <a:gd fmla="*/ 10652824 w 12192000" name="connsiteX122"/>
              <a:gd fmla="*/ 6622125 h 6858000" name="connsiteY122"/>
              <a:gd fmla="*/ 10642268 w 12192000" name="connsiteX123"/>
              <a:gd fmla="*/ 6622125 h 6858000" name="connsiteY123"/>
              <a:gd fmla="*/ 10540159 w 12192000" name="connsiteX124"/>
              <a:gd fmla="*/ 6622125 h 6858000" name="connsiteY124"/>
              <a:gd fmla="*/ 10540159 w 12192000" name="connsiteX125"/>
              <a:gd fmla="*/ 6685175 h 6858000" name="connsiteY125"/>
              <a:gd fmla="*/ 10571828 w 12192000" name="connsiteX126"/>
              <a:gd fmla="*/ 6720204 h 6858000" name="connsiteY126"/>
              <a:gd fmla="*/ 10603498 w 12192000" name="connsiteX127"/>
              <a:gd fmla="*/ 6702690 h 6858000" name="connsiteY127"/>
              <a:gd fmla="*/ 10603498 w 12192000" name="connsiteX128"/>
              <a:gd fmla="*/ 6716701 h 6858000" name="connsiteY128"/>
              <a:gd fmla="*/ 10614054 w 12192000" name="connsiteX129"/>
              <a:gd fmla="*/ 6716701 h 6858000" name="connsiteY129"/>
              <a:gd fmla="*/ 10614054 w 12192000" name="connsiteX130"/>
              <a:gd fmla="*/ 6695684 h 6858000" name="connsiteY130"/>
              <a:gd fmla="*/ 10614054 w 12192000" name="connsiteX131"/>
              <a:gd fmla="*/ 6622125 h 6858000" name="connsiteY131"/>
              <a:gd fmla="*/ 10599979 w 12192000" name="connsiteX132"/>
              <a:gd fmla="*/ 6622125 h 6858000" name="connsiteY132"/>
              <a:gd fmla="*/ 10599979 w 12192000" name="connsiteX133"/>
              <a:gd fmla="*/ 6674667 h 6858000" name="connsiteY133"/>
              <a:gd fmla="*/ 10571828 w 12192000" name="connsiteX134"/>
              <a:gd fmla="*/ 6709695 h 6858000" name="connsiteY134"/>
              <a:gd fmla="*/ 10550715 w 12192000" name="connsiteX135"/>
              <a:gd fmla="*/ 6681673 h 6858000" name="connsiteY135"/>
              <a:gd fmla="*/ 10550715 w 12192000" name="connsiteX136"/>
              <a:gd fmla="*/ 6622125 h 6858000" name="connsiteY136"/>
              <a:gd fmla="*/ 10540159 w 12192000" name="connsiteX137"/>
              <a:gd fmla="*/ 6622125 h 6858000" name="connsiteY137"/>
              <a:gd fmla="*/ 10471637 w 12192000" name="connsiteX138"/>
              <a:gd fmla="*/ 6622125 h 6858000" name="connsiteY138"/>
              <a:gd fmla="*/ 10427300 w 12192000" name="connsiteX139"/>
              <a:gd fmla="*/ 6671165 h 6858000" name="connsiteY139"/>
              <a:gd fmla="*/ 10471637 w 12192000" name="connsiteX140"/>
              <a:gd fmla="*/ 6720204 h 6858000" name="connsiteY140"/>
              <a:gd fmla="*/ 10515975 w 12192000" name="connsiteX141"/>
              <a:gd fmla="*/ 6671165 h 6858000" name="connsiteY141"/>
              <a:gd fmla="*/ 10471637 w 12192000" name="connsiteX142"/>
              <a:gd fmla="*/ 6622125 h 6858000" name="connsiteY142"/>
              <a:gd fmla="*/ 11655303 w 12192000" name="connsiteX143"/>
              <a:gd fmla="*/ 6607346 h 6858000" name="connsiteY143"/>
              <a:gd fmla="*/ 11659333 w 12192000" name="connsiteX144"/>
              <a:gd fmla="*/ 6618095 h 6858000" name="connsiteY144"/>
              <a:gd fmla="*/ 11663364 w 12192000" name="connsiteX145"/>
              <a:gd fmla="*/ 6624813 h 6858000" name="connsiteY145"/>
              <a:gd fmla="*/ 11648585 w 12192000" name="connsiteX146"/>
              <a:gd fmla="*/ 6624813 h 6858000" name="connsiteY146"/>
              <a:gd fmla="*/ 11652616 w 12192000" name="connsiteX147"/>
              <a:gd fmla="*/ 6618095 h 6858000" name="connsiteY147"/>
              <a:gd fmla="*/ 11659446 w 12192000" name="connsiteX148"/>
              <a:gd fmla="*/ 6596598 h 6858000" name="connsiteY148"/>
              <a:gd fmla="*/ 11649032 w 12192000" name="connsiteX149"/>
              <a:gd fmla="*/ 6600112 h 6858000" name="connsiteY149"/>
              <a:gd fmla="*/ 11645562 w 12192000" name="connsiteX150"/>
              <a:gd fmla="*/ 6617682 h 6858000" name="connsiteY150"/>
              <a:gd fmla="*/ 11635149 w 12192000" name="connsiteX151"/>
              <a:gd fmla="*/ 6638764 h 6858000" name="connsiteY151"/>
              <a:gd fmla="*/ 11645562 w 12192000" name="connsiteX152"/>
              <a:gd fmla="*/ 6642278 h 6858000" name="connsiteY152"/>
              <a:gd fmla="*/ 11645562 w 12192000" name="connsiteX153"/>
              <a:gd fmla="*/ 6631737 h 6858000" name="connsiteY153"/>
              <a:gd fmla="*/ 11666387 w 12192000" name="connsiteX154"/>
              <a:gd fmla="*/ 6631737 h 6858000" name="connsiteY154"/>
              <a:gd fmla="*/ 11666387 w 12192000" name="connsiteX155"/>
              <a:gd fmla="*/ 6638764 h 6858000" name="connsiteY155"/>
              <a:gd fmla="*/ 11676800 w 12192000" name="connsiteX156"/>
              <a:gd fmla="*/ 6638764 h 6858000" name="connsiteY156"/>
              <a:gd fmla="*/ 11666387 w 12192000" name="connsiteX157"/>
              <a:gd fmla="*/ 6617682 h 6858000" name="connsiteY157"/>
              <a:gd fmla="*/ 11659446 w 12192000" name="connsiteX158"/>
              <a:gd fmla="*/ 6600112 h 6858000" name="connsiteY158"/>
              <a:gd fmla="*/ 11659446 w 12192000" name="connsiteX159"/>
              <a:gd fmla="*/ 6596598 h 6858000" name="connsiteY159"/>
              <a:gd fmla="*/ 10964451 w 12192000" name="connsiteX160"/>
              <a:gd fmla="*/ 6596597 h 6858000" name="connsiteY160"/>
              <a:gd fmla="*/ 10953971 w 12192000" name="connsiteX161"/>
              <a:gd fmla="*/ 6600129 h 6858000" name="connsiteY161"/>
              <a:gd fmla="*/ 10953971 w 12192000" name="connsiteX162"/>
              <a:gd fmla="*/ 6621318 h 6858000" name="connsiteY162"/>
              <a:gd fmla="*/ 10936505 w 12192000" name="connsiteX163"/>
              <a:gd fmla="*/ 6621318 h 6858000" name="connsiteY163"/>
              <a:gd fmla="*/ 10936505 w 12192000" name="connsiteX164"/>
              <a:gd fmla="*/ 6631913 h 6858000" name="connsiteY164"/>
              <a:gd fmla="*/ 10953971 w 12192000" name="connsiteX165"/>
              <a:gd fmla="*/ 6631913 h 6858000" name="connsiteY165"/>
              <a:gd fmla="*/ 10953971 w 12192000" name="connsiteX166"/>
              <a:gd fmla="*/ 6688419 h 6858000" name="connsiteY166"/>
              <a:gd fmla="*/ 10974931 w 12192000" name="connsiteX167"/>
              <a:gd fmla="*/ 6720203 h 6858000" name="connsiteY167"/>
              <a:gd fmla="*/ 10988904 w 12192000" name="connsiteX168"/>
              <a:gd fmla="*/ 6716672 h 6858000" name="connsiteY168"/>
              <a:gd fmla="*/ 10988904 w 12192000" name="connsiteX169"/>
              <a:gd fmla="*/ 6706077 h 6858000" name="connsiteY169"/>
              <a:gd fmla="*/ 10978424 w 12192000" name="connsiteX170"/>
              <a:gd fmla="*/ 6709608 h 6858000" name="connsiteY170"/>
              <a:gd fmla="*/ 10964451 w 12192000" name="connsiteX171"/>
              <a:gd fmla="*/ 6695482 h 6858000" name="connsiteY171"/>
              <a:gd fmla="*/ 10964451 w 12192000" name="connsiteX172"/>
              <a:gd fmla="*/ 6631913 h 6858000" name="connsiteY172"/>
              <a:gd fmla="*/ 10985410 w 12192000" name="connsiteX173"/>
              <a:gd fmla="*/ 6631913 h 6858000" name="connsiteY173"/>
              <a:gd fmla="*/ 10985410 w 12192000" name="connsiteX174"/>
              <a:gd fmla="*/ 6621318 h 6858000" name="connsiteY174"/>
              <a:gd fmla="*/ 10964451 w 12192000" name="connsiteX175"/>
              <a:gd fmla="*/ 6621318 h 6858000" name="connsiteY175"/>
              <a:gd fmla="*/ 10964451 w 12192000" name="connsiteX176"/>
              <a:gd fmla="*/ 6596597 h 6858000" name="connsiteY176"/>
              <a:gd fmla="*/ 11599881 w 12192000" name="connsiteX177"/>
              <a:gd fmla="*/ 6593911 h 6858000" name="connsiteY177"/>
              <a:gd fmla="*/ 11589469 w 12192000" name="connsiteX178"/>
              <a:gd fmla="*/ 6636077 h 6858000" name="connsiteY178"/>
              <a:gd fmla="*/ 11599881 w 12192000" name="connsiteX179"/>
              <a:gd fmla="*/ 6636077 h 6858000" name="connsiteY179"/>
              <a:gd fmla="*/ 11603352 w 12192000" name="connsiteX180"/>
              <a:gd fmla="*/ 6611481 h 6858000" name="connsiteY180"/>
              <a:gd fmla="*/ 11617236 w 12192000" name="connsiteX181"/>
              <a:gd fmla="*/ 6639591 h 6858000" name="connsiteY181"/>
              <a:gd fmla="*/ 11624178 w 12192000" name="connsiteX182"/>
              <a:gd fmla="*/ 6639591 h 6858000" name="connsiteY182"/>
              <a:gd fmla="*/ 11631119 w 12192000" name="connsiteX183"/>
              <a:gd fmla="*/ 6597425 h 6858000" name="connsiteY183"/>
              <a:gd fmla="*/ 11624178 w 12192000" name="connsiteX184"/>
              <a:gd fmla="*/ 6597425 h 6858000" name="connsiteY184"/>
              <a:gd fmla="*/ 11620707 w 12192000" name="connsiteX185"/>
              <a:gd fmla="*/ 6625536 h 6858000" name="connsiteY185"/>
              <a:gd fmla="*/ 11606824 w 12192000" name="connsiteX186"/>
              <a:gd fmla="*/ 6593911 h 6858000" name="connsiteY186"/>
              <a:gd fmla="*/ 11599881 w 12192000" name="connsiteX187"/>
              <a:gd fmla="*/ 6593911 h 6858000" name="connsiteY187"/>
              <a:gd fmla="*/ 11709044 w 12192000" name="connsiteX188"/>
              <a:gd fmla="*/ 6589881 h 6858000" name="connsiteY188"/>
              <a:gd fmla="*/ 11674112 w 12192000" name="connsiteX189"/>
              <a:gd fmla="*/ 6596982 h 6858000" name="connsiteY189"/>
              <a:gd fmla="*/ 11674112 w 12192000" name="connsiteX190"/>
              <a:gd fmla="*/ 6604084 h 6858000" name="connsiteY190"/>
              <a:gd fmla="*/ 11688084 w 12192000" name="connsiteX191"/>
              <a:gd fmla="*/ 6604084 h 6858000" name="connsiteY191"/>
              <a:gd fmla="*/ 11695071 w 12192000" name="connsiteX192"/>
              <a:gd fmla="*/ 6639592 h 6858000" name="connsiteY192"/>
              <a:gd fmla="*/ 11702057 w 12192000" name="connsiteX193"/>
              <a:gd fmla="*/ 6636041 h 6858000" name="connsiteY193"/>
              <a:gd fmla="*/ 11695071 w 12192000" name="connsiteX194"/>
              <a:gd fmla="*/ 6600533 h 6858000" name="connsiteY194"/>
              <a:gd fmla="*/ 11709044 w 12192000" name="connsiteX195"/>
              <a:gd fmla="*/ 6596982 h 6858000" name="connsiteY195"/>
              <a:gd fmla="*/ 11564748 w 12192000" name="connsiteX196"/>
              <a:gd fmla="*/ 6589881 h 6858000" name="connsiteY196"/>
              <a:gd fmla="*/ 11575228 w 12192000" name="connsiteX197"/>
              <a:gd fmla="*/ 6593240 h 6858000" name="connsiteY197"/>
              <a:gd fmla="*/ 11578720 w 12192000" name="connsiteX198"/>
              <a:gd fmla="*/ 6596599 h 6858000" name="connsiteY198"/>
              <a:gd fmla="*/ 11578720 w 12192000" name="connsiteX199"/>
              <a:gd fmla="*/ 6599957 h 6858000" name="connsiteY199"/>
              <a:gd fmla="*/ 11571734 w 12192000" name="connsiteX200"/>
              <a:gd fmla="*/ 6603316 h 6858000" name="connsiteY200"/>
              <a:gd fmla="*/ 11561254 w 12192000" name="connsiteX201"/>
              <a:gd fmla="*/ 6599957 h 6858000" name="connsiteY201"/>
              <a:gd fmla="*/ 11564748 w 12192000" name="connsiteX202"/>
              <a:gd fmla="*/ 6596599 h 6858000" name="connsiteY202"/>
              <a:gd fmla="*/ 11564748 w 12192000" name="connsiteX203"/>
              <a:gd fmla="*/ 6589881 h 6858000" name="connsiteY203"/>
              <a:gd fmla="*/ 11014562 w 12192000" name="connsiteX204"/>
              <a:gd fmla="*/ 6587995 h 6858000" name="connsiteY204"/>
              <a:gd fmla="*/ 11014562 w 12192000" name="connsiteX205"/>
              <a:gd fmla="*/ 6601689 h 6858000" name="connsiteY205"/>
              <a:gd fmla="*/ 11026851 w 12192000" name="connsiteX206"/>
              <a:gd fmla="*/ 6601689 h 6858000" name="connsiteY206"/>
              <a:gd fmla="*/ 11026851 w 12192000" name="connsiteX207"/>
              <a:gd fmla="*/ 6587995 h 6858000" name="connsiteY207"/>
              <a:gd fmla="*/ 11715762 w 12192000" name="connsiteX208"/>
              <a:gd fmla="*/ 6585849 h 6858000" name="connsiteY208"/>
              <a:gd fmla="*/ 11729582 w 12192000" name="connsiteX209"/>
              <a:gd fmla="*/ 6628843 h 6858000" name="connsiteY209"/>
              <a:gd fmla="*/ 11739946 w 12192000" name="connsiteX210"/>
              <a:gd fmla="*/ 6625260 h 6858000" name="connsiteY210"/>
              <a:gd fmla="*/ 11726127 w 12192000" name="connsiteX211"/>
              <a:gd fmla="*/ 6585849 h 6858000" name="connsiteY211"/>
              <a:gd fmla="*/ 11715762 w 12192000" name="connsiteX212"/>
              <a:gd fmla="*/ 6585849 h 6858000" name="connsiteY212"/>
              <a:gd fmla="*/ 10346688 w 12192000" name="connsiteX213"/>
              <a:gd fmla="*/ 6585849 h 6858000" name="connsiteY213"/>
              <a:gd fmla="*/ 10346688 w 12192000" name="connsiteX214"/>
              <a:gd fmla="*/ 6716173 h 6858000" name="connsiteY214"/>
              <a:gd fmla="*/ 10361467 w 12192000" name="connsiteX215"/>
              <a:gd fmla="*/ 6716173 h 6858000" name="connsiteY215"/>
              <a:gd fmla="*/ 10361467 w 12192000" name="connsiteX216"/>
              <a:gd fmla="*/ 6657057 h 6858000" name="connsiteY216"/>
              <a:gd fmla="*/ 10407148 w 12192000" name="connsiteX217"/>
              <a:gd fmla="*/ 6657057 h 6858000" name="connsiteY217"/>
              <a:gd fmla="*/ 10407148 w 12192000" name="connsiteX218"/>
              <a:gd fmla="*/ 6646309 h 6858000" name="connsiteY218"/>
              <a:gd fmla="*/ 10361467 w 12192000" name="connsiteX219"/>
              <a:gd fmla="*/ 6646309 h 6858000" name="connsiteY219"/>
              <a:gd fmla="*/ 10361467 w 12192000" name="connsiteX220"/>
              <a:gd fmla="*/ 6596597 h 6858000" name="connsiteY220"/>
              <a:gd fmla="*/ 10409835 w 12192000" name="connsiteX221"/>
              <a:gd fmla="*/ 6596597 h 6858000" name="connsiteY221"/>
              <a:gd fmla="*/ 10409835 w 12192000" name="connsiteX222"/>
              <a:gd fmla="*/ 6585849 h 6858000" name="connsiteY222"/>
              <a:gd fmla="*/ 11561143 w 12192000" name="connsiteX223"/>
              <a:gd fmla="*/ 6579132 h 6858000" name="connsiteY223"/>
              <a:gd fmla="*/ 11554200 w 12192000" name="connsiteX224"/>
              <a:gd fmla="*/ 6596599 h 6858000" name="connsiteY224"/>
              <a:gd fmla="*/ 11554200 w 12192000" name="connsiteX225"/>
              <a:gd fmla="*/ 6600091 h 6858000" name="connsiteY225"/>
              <a:gd fmla="*/ 11543788 w 12192000" name="connsiteX226"/>
              <a:gd fmla="*/ 6617558 h 6858000" name="connsiteY226"/>
              <a:gd fmla="*/ 11554200 w 12192000" name="connsiteX227"/>
              <a:gd fmla="*/ 6621051 h 6858000" name="connsiteY227"/>
              <a:gd fmla="*/ 11557671 w 12192000" name="connsiteX228"/>
              <a:gd fmla="*/ 6607078 h 6858000" name="connsiteY228"/>
              <a:gd fmla="*/ 11568084 w 12192000" name="connsiteX229"/>
              <a:gd fmla="*/ 6610572 h 6858000" name="connsiteY229"/>
              <a:gd fmla="*/ 11568084 w 12192000" name="connsiteX230"/>
              <a:gd fmla="*/ 6628037 h 6858000" name="connsiteY230"/>
              <a:gd fmla="*/ 11578497 w 12192000" name="connsiteX231"/>
              <a:gd fmla="*/ 6631531 h 6858000" name="connsiteY231"/>
              <a:gd fmla="*/ 11575026 w 12192000" name="connsiteX232"/>
              <a:gd fmla="*/ 6610572 h 6858000" name="connsiteY232"/>
              <a:gd fmla="*/ 11585438 w 12192000" name="connsiteX233"/>
              <a:gd fmla="*/ 6600091 h 6858000" name="connsiteY233"/>
              <a:gd fmla="*/ 11585438 w 12192000" name="connsiteX234"/>
              <a:gd fmla="*/ 6596599 h 6858000" name="connsiteY234"/>
              <a:gd fmla="*/ 11578497 w 12192000" name="connsiteX235"/>
              <a:gd fmla="*/ 6586119 h 6858000" name="connsiteY235"/>
              <a:gd fmla="*/ 11561143 w 12192000" name="connsiteX236"/>
              <a:gd fmla="*/ 6579132 h 6858000" name="connsiteY236"/>
              <a:gd fmla="*/ 11766241 w 12192000" name="connsiteX237"/>
              <a:gd fmla="*/ 6576425 h 6858000" name="connsiteY237"/>
              <a:gd fmla="*/ 11774878 w 12192000" name="connsiteX238"/>
              <a:gd fmla="*/ 6582156 h 6858000" name="connsiteY238"/>
              <a:gd fmla="*/ 11774878 w 12192000" name="connsiteX239"/>
              <a:gd fmla="*/ 6589209 h 6858000" name="connsiteY239"/>
              <a:gd fmla="*/ 11771423 w 12192000" name="connsiteX240"/>
              <a:gd fmla="*/ 6599790 h 6858000" name="connsiteY240"/>
              <a:gd fmla="*/ 11767968 w 12192000" name="connsiteX241"/>
              <a:gd fmla="*/ 6603317 h 6858000" name="connsiteY241"/>
              <a:gd fmla="*/ 11754149 w 12192000" name="connsiteX242"/>
              <a:gd fmla="*/ 6599790 h 6858000" name="connsiteY242"/>
              <a:gd fmla="*/ 11750694 w 12192000" name="connsiteX243"/>
              <a:gd fmla="*/ 6596264 h 6858000" name="connsiteY243"/>
              <a:gd fmla="*/ 11750694 w 12192000" name="connsiteX244"/>
              <a:gd fmla="*/ 6589209 h 6858000" name="connsiteY244"/>
              <a:gd fmla="*/ 11757604 w 12192000" name="connsiteX245"/>
              <a:gd fmla="*/ 6578629 h 6858000" name="connsiteY245"/>
              <a:gd fmla="*/ 11766241 w 12192000" name="connsiteX246"/>
              <a:gd fmla="*/ 6576425 h 6858000" name="connsiteY246"/>
              <a:gd fmla="*/ 10810738 w 12192000" name="connsiteX247"/>
              <a:gd fmla="*/ 6575100 h 6858000" name="connsiteY247"/>
              <a:gd fmla="*/ 10810738 w 12192000" name="connsiteX248"/>
              <a:gd fmla="*/ 6638804 h 6858000" name="connsiteY248"/>
              <a:gd fmla="*/ 10782231 w 12192000" name="connsiteX249"/>
              <a:gd fmla="*/ 6621108 h 6858000" name="connsiteY249"/>
              <a:gd fmla="*/ 10743034 w 12192000" name="connsiteX250"/>
              <a:gd fmla="*/ 6670656 h 6858000" name="connsiteY250"/>
              <a:gd fmla="*/ 10782231 w 12192000" name="connsiteX251"/>
              <a:gd fmla="*/ 6720203 h 6858000" name="connsiteY251"/>
              <a:gd fmla="*/ 10810738 w 12192000" name="connsiteX252"/>
              <a:gd fmla="*/ 6702507 h 6858000" name="connsiteY252"/>
              <a:gd fmla="*/ 10810738 w 12192000" name="connsiteX253"/>
              <a:gd fmla="*/ 6716664 h 6858000" name="connsiteY253"/>
              <a:gd fmla="*/ 10824991 w 12192000" name="connsiteX254"/>
              <a:gd fmla="*/ 6716664 h 6858000" name="connsiteY254"/>
              <a:gd fmla="*/ 10824991 w 12192000" name="connsiteX255"/>
              <a:gd fmla="*/ 6575100 h 6858000" name="connsiteY255"/>
              <a:gd fmla="*/ 10810738 w 12192000" name="connsiteX256"/>
              <a:gd fmla="*/ 6575100 h 6858000" name="connsiteY256"/>
              <a:gd fmla="*/ 11768161 w 12192000" name="connsiteX257"/>
              <a:gd fmla="*/ 6569584 h 6858000" name="connsiteY257"/>
              <a:gd fmla="*/ 11750694 w 12192000" name="connsiteX258"/>
              <a:gd fmla="*/ 6572607 h 6858000" name="connsiteY258"/>
              <a:gd fmla="*/ 11739946 w 12192000" name="connsiteX259"/>
              <a:gd fmla="*/ 6589881 h 6858000" name="connsiteY259"/>
              <a:gd fmla="*/ 11743528 w 12192000" name="connsiteX260"/>
              <a:gd fmla="*/ 6600246 h 6858000" name="connsiteY260"/>
              <a:gd fmla="*/ 11772191 w 12192000" name="connsiteX261"/>
              <a:gd fmla="*/ 6607156 h 6858000" name="connsiteY261"/>
              <a:gd fmla="*/ 11782939 w 12192000" name="connsiteX262"/>
              <a:gd fmla="*/ 6600246 h 6858000" name="connsiteY262"/>
              <a:gd fmla="*/ 11782939 w 12192000" name="connsiteX263"/>
              <a:gd fmla="*/ 6589881 h 6858000" name="connsiteY263"/>
              <a:gd fmla="*/ 11782939 w 12192000" name="connsiteX264"/>
              <a:gd fmla="*/ 6579517 h 6858000" name="connsiteY264"/>
              <a:gd fmla="*/ 11768161 w 12192000" name="connsiteX265"/>
              <a:gd fmla="*/ 6569584 h 6858000" name="connsiteY265"/>
              <a:gd fmla="*/ 11525909 w 12192000" name="connsiteX266"/>
              <a:gd fmla="*/ 6561666 h 6858000" name="connsiteY266"/>
              <a:gd fmla="*/ 11504825 w 12192000" name="connsiteX267"/>
              <a:gd fmla="*/ 6596598 h 6858000" name="connsiteY267"/>
              <a:gd fmla="*/ 11529423 w 12192000" name="connsiteX268"/>
              <a:gd fmla="*/ 6614064 h 6858000" name="connsiteY268"/>
              <a:gd fmla="*/ 11532937 w 12192000" name="connsiteX269"/>
              <a:gd fmla="*/ 6607078 h 6858000" name="connsiteY269"/>
              <a:gd fmla="*/ 11515367 w 12192000" name="connsiteX270"/>
              <a:gd fmla="*/ 6596598 h 6858000" name="connsiteY270"/>
              <a:gd fmla="*/ 11522395 w 12192000" name="connsiteX271"/>
              <a:gd fmla="*/ 6586119 h 6858000" name="connsiteY271"/>
              <a:gd fmla="*/ 11532937 w 12192000" name="connsiteX272"/>
              <a:gd fmla="*/ 6593105 h 6858000" name="connsiteY272"/>
              <a:gd fmla="*/ 11536450 w 12192000" name="connsiteX273"/>
              <a:gd fmla="*/ 6586119 h 6858000" name="connsiteY273"/>
              <a:gd fmla="*/ 11525909 w 12192000" name="connsiteX274"/>
              <a:gd fmla="*/ 6579132 h 6858000" name="connsiteY274"/>
              <a:gd fmla="*/ 11529423 w 12192000" name="connsiteX275"/>
              <a:gd fmla="*/ 6572146 h 6858000" name="connsiteY275"/>
              <a:gd fmla="*/ 11546992 w 12192000" name="connsiteX276"/>
              <a:gd fmla="*/ 6582625 h 6858000" name="connsiteY276"/>
              <a:gd fmla="*/ 11550506 w 12192000" name="connsiteX277"/>
              <a:gd fmla="*/ 6575638 h 6858000" name="connsiteY277"/>
              <a:gd fmla="*/ 11525909 w 12192000" name="connsiteX278"/>
              <a:gd fmla="*/ 6561666 h 6858000" name="connsiteY278"/>
              <a:gd fmla="*/ 11803361 w 12192000" name="connsiteX279"/>
              <a:gd fmla="*/ 6533452 h 6858000" name="connsiteY279"/>
              <a:gd fmla="*/ 11796375 w 12192000" name="connsiteX280"/>
              <a:gd fmla="*/ 6540505 h 6858000" name="connsiteY280"/>
              <a:gd fmla="*/ 11813840 w 12192000" name="connsiteX281"/>
              <a:gd fmla="*/ 6558139 h 6858000" name="connsiteY281"/>
              <a:gd fmla="*/ 11785895 w 12192000" name="connsiteX282"/>
              <a:gd fmla="*/ 6551086 h 6858000" name="connsiteY282"/>
              <a:gd fmla="*/ 11778908 w 12192000" name="connsiteX283"/>
              <a:gd fmla="*/ 6554612 h 6858000" name="connsiteY283"/>
              <a:gd fmla="*/ 11803361 w 12192000" name="connsiteX284"/>
              <a:gd fmla="*/ 6589881 h 6858000" name="connsiteY284"/>
              <a:gd fmla="*/ 11810348 w 12192000" name="connsiteX285"/>
              <a:gd fmla="*/ 6582827 h 6858000" name="connsiteY285"/>
              <a:gd fmla="*/ 11796375 w 12192000" name="connsiteX286"/>
              <a:gd fmla="*/ 6561666 h 6858000" name="connsiteY286"/>
              <a:gd fmla="*/ 11824320 w 12192000" name="connsiteX287"/>
              <a:gd fmla="*/ 6572246 h 6858000" name="connsiteY287"/>
              <a:gd fmla="*/ 11831307 w 12192000" name="connsiteX288"/>
              <a:gd fmla="*/ 6565193 h 6858000" name="connsiteY288"/>
              <a:gd fmla="*/ 11803361 w 12192000" name="connsiteX289"/>
              <a:gd fmla="*/ 6533452 h 6858000" name="connsiteY289"/>
              <a:gd fmla="*/ 11495008 w 12192000" name="connsiteX290"/>
              <a:gd fmla="*/ 6533452 h 6858000" name="connsiteY290"/>
              <a:gd fmla="*/ 11487980 w 12192000" name="connsiteX291"/>
              <a:gd fmla="*/ 6536965 h 6858000" name="connsiteY291"/>
              <a:gd fmla="*/ 11498522 w 12192000" name="connsiteX292"/>
              <a:gd fmla="*/ 6547507 h 6858000" name="connsiteY292"/>
              <a:gd fmla="*/ 11473924 w 12192000" name="connsiteX293"/>
              <a:gd fmla="*/ 6572104 h 6858000" name="connsiteY293"/>
              <a:gd fmla="*/ 11480952 w 12192000" name="connsiteX294"/>
              <a:gd fmla="*/ 6579132 h 6858000" name="connsiteY294"/>
              <a:gd fmla="*/ 11505548 w 12192000" name="connsiteX295"/>
              <a:gd fmla="*/ 6554535 h 6858000" name="connsiteY295"/>
              <a:gd fmla="*/ 11516090 w 12192000" name="connsiteX296"/>
              <a:gd fmla="*/ 6561562 h 6858000" name="connsiteY296"/>
              <a:gd fmla="*/ 11519604 w 12192000" name="connsiteX297"/>
              <a:gd fmla="*/ 6554535 h 6858000" name="connsiteY297"/>
              <a:gd fmla="*/ 11495008 w 12192000" name="connsiteX298"/>
              <a:gd fmla="*/ 6533452 h 6858000" name="connsiteY298"/>
              <a:gd fmla="*/ 11824589 w 12192000" name="connsiteX299"/>
              <a:gd fmla="*/ 6522703 h 6858000" name="connsiteY299"/>
              <a:gd fmla="*/ 11842055 w 12192000" name="connsiteX300"/>
              <a:gd fmla="*/ 6529421 h 6858000" name="connsiteY300"/>
              <a:gd fmla="*/ 11842055 w 12192000" name="connsiteX301"/>
              <a:gd fmla="*/ 6533452 h 6858000" name="connsiteY301"/>
              <a:gd fmla="*/ 11835337 w 12192000" name="connsiteX302"/>
              <a:gd fmla="*/ 6540170 h 6858000" name="connsiteY302"/>
              <a:gd fmla="*/ 11831307 w 12192000" name="connsiteX303"/>
              <a:gd fmla="*/ 6533452 h 6858000" name="connsiteY303"/>
              <a:gd fmla="*/ 11820942 w 12192000" name="connsiteX304"/>
              <a:gd fmla="*/ 6515985 h 6858000" name="connsiteY304"/>
              <a:gd fmla="*/ 11813840 w 12192000" name="connsiteX305"/>
              <a:gd fmla="*/ 6522927 h 6858000" name="connsiteY305"/>
              <a:gd fmla="*/ 11820942 w 12192000" name="connsiteX306"/>
              <a:gd fmla="*/ 6533339 h 6858000" name="connsiteY306"/>
              <a:gd fmla="*/ 11838696 w 12192000" name="connsiteX307"/>
              <a:gd fmla="*/ 6557635 h 6858000" name="connsiteY307"/>
              <a:gd fmla="*/ 11842247 w 12192000" name="connsiteX308"/>
              <a:gd fmla="*/ 6554165 h 6858000" name="connsiteY308"/>
              <a:gd fmla="*/ 11838696 w 12192000" name="connsiteX309"/>
              <a:gd fmla="*/ 6547223 h 6858000" name="connsiteY309"/>
              <a:gd fmla="*/ 11849349 w 12192000" name="connsiteX310"/>
              <a:gd fmla="*/ 6533339 h 6858000" name="connsiteY310"/>
              <a:gd fmla="*/ 11856450 w 12192000" name="connsiteX311"/>
              <a:gd fmla="*/ 6533339 h 6858000" name="connsiteY311"/>
              <a:gd fmla="*/ 11860002 w 12192000" name="connsiteX312"/>
              <a:gd fmla="*/ 6533339 h 6858000" name="connsiteY312"/>
              <a:gd fmla="*/ 11863552 w 12192000" name="connsiteX313"/>
              <a:gd fmla="*/ 6526397 h 6858000" name="connsiteY313"/>
              <a:gd fmla="*/ 11820942 w 12192000" name="connsiteX314"/>
              <a:gd fmla="*/ 6515985 h 6858000" name="connsiteY314"/>
              <a:gd fmla="*/ 11466198 w 12192000" name="connsiteX315"/>
              <a:gd fmla="*/ 6501206 h 6858000" name="connsiteY315"/>
              <a:gd fmla="*/ 11430930 w 12192000" name="connsiteX316"/>
              <a:gd fmla="*/ 6526286 h 6858000" name="connsiteY316"/>
              <a:gd fmla="*/ 11437984 w 12192000" name="connsiteX317"/>
              <a:gd fmla="*/ 6533452 h 6858000" name="connsiteY317"/>
              <a:gd fmla="*/ 11459145 w 12192000" name="connsiteX318"/>
              <a:gd fmla="*/ 6519121 h 6858000" name="connsiteY318"/>
              <a:gd fmla="*/ 11448564 w 12192000" name="connsiteX319"/>
              <a:gd fmla="*/ 6547782 h 6858000" name="connsiteY319"/>
              <a:gd fmla="*/ 11455618 w 12192000" name="connsiteX320"/>
              <a:gd fmla="*/ 6554948 h 6858000" name="connsiteY320"/>
              <a:gd fmla="*/ 11487359 w 12192000" name="connsiteX321"/>
              <a:gd fmla="*/ 6526286 h 6858000" name="connsiteY321"/>
              <a:gd fmla="*/ 11483833 w 12192000" name="connsiteX322"/>
              <a:gd fmla="*/ 6519121 h 6858000" name="connsiteY322"/>
              <a:gd fmla="*/ 11462672 w 12192000" name="connsiteX323"/>
              <a:gd fmla="*/ 6537034 h 6858000" name="connsiteY323"/>
              <a:gd fmla="*/ 11473252 w 12192000" name="connsiteX324"/>
              <a:gd fmla="*/ 6508372 h 6858000" name="connsiteY324"/>
              <a:gd fmla="*/ 11466198 w 12192000" name="connsiteX325"/>
              <a:gd fmla="*/ 6501206 h 6858000" name="connsiteY325"/>
              <a:gd fmla="*/ 11835338 w 12192000" name="connsiteX326"/>
              <a:gd fmla="*/ 6490458 h 6858000" name="connsiteY326"/>
              <a:gd fmla="*/ 11831307 w 12192000" name="connsiteX327"/>
              <a:gd fmla="*/ 6498519 h 6858000" name="connsiteY327"/>
              <a:gd fmla="*/ 11870270 w 12192000" name="connsiteX328"/>
              <a:gd fmla="*/ 6518673 h 6858000" name="connsiteY328"/>
              <a:gd fmla="*/ 11883706 w 12192000" name="connsiteX329"/>
              <a:gd fmla="*/ 6494489 h 6858000" name="connsiteY329"/>
              <a:gd fmla="*/ 11876988 w 12192000" name="connsiteX330"/>
              <a:gd fmla="*/ 6490458 h 6858000" name="connsiteY330"/>
              <a:gd fmla="*/ 11866239 w 12192000" name="connsiteX331"/>
              <a:gd fmla="*/ 6509268 h 6858000" name="connsiteY331"/>
              <a:gd fmla="*/ 11459634 w 12192000" name="connsiteX332"/>
              <a:gd fmla="*/ 6487771 h 6858000" name="connsiteY332"/>
              <a:gd fmla="*/ 11424212 w 12192000" name="connsiteX333"/>
              <a:gd fmla="*/ 6508933 h 6858000" name="connsiteY333"/>
              <a:gd fmla="*/ 11427754 w 12192000" name="connsiteX334"/>
              <a:gd fmla="*/ 6515986 h 6858000" name="connsiteY334"/>
              <a:gd fmla="*/ 11463176 w 12192000" name="connsiteX335"/>
              <a:gd fmla="*/ 6494825 h 6858000" name="connsiteY335"/>
              <a:gd fmla="*/ 11459634 w 12192000" name="connsiteX336"/>
              <a:gd fmla="*/ 6487771 h 6858000" name="connsiteY336"/>
              <a:gd fmla="*/ 11450927 w 12192000" name="connsiteX337"/>
              <a:gd fmla="*/ 6454161 h 6858000" name="connsiteY337"/>
              <a:gd fmla="*/ 11456192 w 12192000" name="connsiteX338"/>
              <a:gd fmla="*/ 6459892 h 6858000" name="connsiteY338"/>
              <a:gd fmla="*/ 11649257 w 12192000" name="connsiteX339"/>
              <a:gd fmla="*/ 6590385 h 6858000" name="connsiteY339"/>
              <a:gd fmla="*/ 11842320 w 12192000" name="connsiteX340"/>
              <a:gd fmla="*/ 6459892 h 6858000" name="connsiteY340"/>
              <a:gd fmla="*/ 11847586 w 12192000" name="connsiteX341"/>
              <a:gd fmla="*/ 6454161 h 6858000" name="connsiteY341"/>
              <a:gd fmla="*/ 11852851 w 12192000" name="connsiteX342"/>
              <a:gd fmla="*/ 6456365 h 6858000" name="connsiteY342"/>
              <a:gd fmla="*/ 11891464 w 12192000" name="connsiteX343"/>
              <a:gd fmla="*/ 6466946 h 6858000" name="connsiteY343"/>
              <a:gd fmla="*/ 11898484 w 12192000" name="connsiteX344"/>
              <a:gd fmla="*/ 6477526 h 6858000" name="connsiteY344"/>
              <a:gd fmla="*/ 11649257 w 12192000" name="connsiteX345"/>
              <a:gd fmla="*/ 6650341 h 6858000" name="connsiteY345"/>
              <a:gd fmla="*/ 11400028 w 12192000" name="connsiteX346"/>
              <a:gd fmla="*/ 6481054 h 6858000" name="connsiteY346"/>
              <a:gd fmla="*/ 11407049 w 12192000" name="connsiteX347"/>
              <a:gd fmla="*/ 6466946 h 6858000" name="connsiteY347"/>
              <a:gd fmla="*/ 11445662 w 12192000" name="connsiteX348"/>
              <a:gd fmla="*/ 6456365 h 6858000" name="connsiteY348"/>
              <a:gd fmla="*/ 11450927 w 12192000" name="connsiteX349"/>
              <a:gd fmla="*/ 6454161 h 6858000" name="connsiteY349"/>
              <a:gd fmla="*/ 11603442 w 12192000" name="connsiteX350"/>
              <a:gd fmla="*/ 6448323 h 6858000" name="connsiteY350"/>
              <a:gd fmla="*/ 11613922 w 12192000" name="connsiteX351"/>
              <a:gd fmla="*/ 6448323 h 6858000" name="connsiteY351"/>
              <a:gd fmla="*/ 11617414 w 12192000" name="connsiteX352"/>
              <a:gd fmla="*/ 6455414 h 6858000" name="connsiteY352"/>
              <a:gd fmla="*/ 11624401 w 12192000" name="connsiteX353"/>
              <a:gd fmla="*/ 6558233 h 6858000" name="connsiteY353"/>
              <a:gd fmla="*/ 11620908 w 12192000" name="connsiteX354"/>
              <a:gd fmla="*/ 6568870 h 6858000" name="connsiteY354"/>
              <a:gd fmla="*/ 11613922 w 12192000" name="connsiteX355"/>
              <a:gd fmla="*/ 6568870 h 6858000" name="connsiteY355"/>
              <a:gd fmla="*/ 11505632 w 12192000" name="connsiteX356"/>
              <a:gd fmla="*/ 6505050 h 6858000" name="connsiteY356"/>
              <a:gd fmla="*/ 11502138 w 12192000" name="connsiteX357"/>
              <a:gd fmla="*/ 6501505 h 6858000" name="connsiteY357"/>
              <a:gd fmla="*/ 11502138 w 12192000" name="connsiteX358"/>
              <a:gd fmla="*/ 6497960 h 6858000" name="connsiteY358"/>
              <a:gd fmla="*/ 11509124 w 12192000" name="connsiteX359"/>
              <a:gd fmla="*/ 6494415 h 6858000" name="connsiteY359"/>
              <a:gd fmla="*/ 11603442 w 12192000" name="connsiteX360"/>
              <a:gd fmla="*/ 6448323 h 6858000" name="connsiteY360"/>
              <a:gd fmla="*/ 11688084 w 12192000" name="connsiteX361"/>
              <a:gd fmla="*/ 6444777 h 6858000" name="connsiteY361"/>
              <a:gd fmla="*/ 11698565 w 12192000" name="connsiteX362"/>
              <a:gd fmla="*/ 6444777 h 6858000" name="connsiteY362"/>
              <a:gd fmla="*/ 11789388 w 12192000" name="connsiteX363"/>
              <a:gd fmla="*/ 6490688 h 6858000" name="connsiteY363"/>
              <a:gd fmla="*/ 11796375 w 12192000" name="connsiteX364"/>
              <a:gd fmla="*/ 6497752 h 6858000" name="connsiteY364"/>
              <a:gd fmla="*/ 11792882 w 12192000" name="connsiteX365"/>
              <a:gd fmla="*/ 6504815 h 6858000" name="connsiteY365"/>
              <a:gd fmla="*/ 11684592 w 12192000" name="connsiteX366"/>
              <a:gd fmla="*/ 6568384 h 6858000" name="connsiteY366"/>
              <a:gd fmla="*/ 11677605 w 12192000" name="connsiteX367"/>
              <a:gd fmla="*/ 6568384 h 6858000" name="connsiteY367"/>
              <a:gd fmla="*/ 11674112 w 12192000" name="connsiteX368"/>
              <a:gd fmla="*/ 6557789 h 6858000" name="connsiteY368"/>
              <a:gd fmla="*/ 11684592 w 12192000" name="connsiteX369"/>
              <a:gd fmla="*/ 6455373 h 6858000" name="connsiteY369"/>
              <a:gd fmla="*/ 11688084 w 12192000" name="connsiteX370"/>
              <a:gd fmla="*/ 6444777 h 6858000" name="connsiteY370"/>
              <a:gd fmla="*/ 10810283 w 12192000" name="connsiteX371"/>
              <a:gd fmla="*/ 6405813 h 6858000" name="connsiteY371"/>
              <a:gd fmla="*/ 10851862 w 12192000" name="connsiteX372"/>
              <a:gd fmla="*/ 6405813 h 6858000" name="connsiteY372"/>
              <a:gd fmla="*/ 10851862 w 12192000" name="connsiteX373"/>
              <a:gd fmla="*/ 6448423 h 6858000" name="connsiteY373"/>
              <a:gd fmla="*/ 10803353 w 12192000" name="connsiteX374"/>
              <a:gd fmla="*/ 6455525 h 6858000" name="connsiteY374"/>
              <a:gd fmla="*/ 10786028 w 12192000" name="connsiteX375"/>
              <a:gd fmla="*/ 6430669 h 6858000" name="connsiteY375"/>
              <a:gd fmla="*/ 10810283 w 12192000" name="connsiteX376"/>
              <a:gd fmla="*/ 6405813 h 6858000" name="connsiteY376"/>
              <a:gd fmla="*/ 10494479 w 12192000" name="connsiteX377"/>
              <a:gd fmla="*/ 6335948 h 6858000" name="connsiteY377"/>
              <a:gd fmla="*/ 10536128 w 12192000" name="connsiteX378"/>
              <a:gd fmla="*/ 6392220 h 6858000" name="connsiteY378"/>
              <a:gd fmla="*/ 10494479 w 12192000" name="connsiteX379"/>
              <a:gd fmla="*/ 6455524 h 6858000" name="connsiteY379"/>
              <a:gd fmla="*/ 10452829 w 12192000" name="connsiteX380"/>
              <a:gd fmla="*/ 6392220 h 6858000" name="connsiteY380"/>
              <a:gd fmla="*/ 10494479 w 12192000" name="connsiteX381"/>
              <a:gd fmla="*/ 6335948 h 6858000" name="connsiteY381"/>
              <a:gd fmla="*/ 11639005 w 12192000" name="connsiteX382"/>
              <a:gd fmla="*/ 6331919 h 6858000" name="connsiteY382"/>
              <a:gd fmla="*/ 11660034 w 12192000" name="connsiteX383"/>
              <a:gd fmla="*/ 6331919 h 6858000" name="connsiteY383"/>
              <a:gd fmla="*/ 11660034 w 12192000" name="connsiteX384"/>
              <a:gd fmla="*/ 6342559 h 6858000" name="connsiteY384"/>
              <a:gd fmla="*/ 11691578 w 12192000" name="connsiteX385"/>
              <a:gd fmla="*/ 6381576 h 6858000" name="connsiteY385"/>
              <a:gd fmla="*/ 11649519 w 12192000" name="connsiteX386"/>
              <a:gd fmla="*/ 6420593 h 6858000" name="connsiteY386"/>
              <a:gd fmla="*/ 11610966 w 12192000" name="connsiteX387"/>
              <a:gd fmla="*/ 6381576 h 6858000" name="connsiteY387"/>
              <a:gd fmla="*/ 11639005 w 12192000" name="connsiteX388"/>
              <a:gd fmla="*/ 6342559 h 6858000" name="connsiteY388"/>
              <a:gd fmla="*/ 11639005 w 12192000" name="connsiteX389"/>
              <a:gd fmla="*/ 6331919 h 6858000" name="connsiteY389"/>
              <a:gd fmla="*/ 11649257 w 12192000" name="connsiteX390"/>
              <a:gd fmla="*/ 6321170 h 6858000" name="connsiteY390"/>
              <a:gd fmla="*/ 11589469 w 12192000" name="connsiteX391"/>
              <a:gd fmla="*/ 6381630 h 6858000" name="connsiteY391"/>
              <a:gd fmla="*/ 11649257 w 12192000" name="connsiteX392"/>
              <a:gd fmla="*/ 6442090 h 6858000" name="connsiteY392"/>
              <a:gd fmla="*/ 11709045 w 12192000" name="connsiteX393"/>
              <a:gd fmla="*/ 6381630 h 6858000" name="connsiteY393"/>
              <a:gd fmla="*/ 11649257 w 12192000" name="connsiteX394"/>
              <a:gd fmla="*/ 6321170 h 6858000" name="connsiteY394"/>
              <a:gd fmla="*/ 11649257 w 12192000" name="connsiteX395"/>
              <a:gd fmla="*/ 6314453 h 6858000" name="connsiteY395"/>
              <a:gd fmla="*/ 11715763 w 12192000" name="connsiteX396"/>
              <a:gd fmla="*/ 6381630 h 6858000" name="connsiteY396"/>
              <a:gd fmla="*/ 11649257 w 12192000" name="connsiteX397"/>
              <a:gd fmla="*/ 6448808 h 6858000" name="connsiteY397"/>
              <a:gd fmla="*/ 11582751 w 12192000" name="connsiteX398"/>
              <a:gd fmla="*/ 6381630 h 6858000" name="connsiteY398"/>
              <a:gd fmla="*/ 11649257 w 12192000" name="connsiteX399"/>
              <a:gd fmla="*/ 6314453 h 6858000" name="connsiteY399"/>
              <a:gd fmla="*/ 11824549 w 12192000" name="connsiteX400"/>
              <a:gd fmla="*/ 6311766 h 6858000" name="connsiteY400"/>
              <a:gd fmla="*/ 11828050 w 12192000" name="connsiteX401"/>
              <a:gd fmla="*/ 6318819 h 6858000" name="connsiteY401"/>
              <a:gd fmla="*/ 11828050 w 12192000" name="connsiteX402"/>
              <a:gd fmla="*/ 6442258 h 6858000" name="connsiteY402"/>
              <a:gd fmla="*/ 11824549 w 12192000" name="connsiteX403"/>
              <a:gd fmla="*/ 6449312 h 6858000" name="connsiteY403"/>
              <a:gd fmla="*/ 11817546 w 12192000" name="connsiteX404"/>
              <a:gd fmla="*/ 6449312 h 6858000" name="connsiteY404"/>
              <a:gd fmla="*/ 11730012 w 12192000" name="connsiteX405"/>
              <a:gd fmla="*/ 6389356 h 6858000" name="connsiteY405"/>
              <a:gd fmla="*/ 11726510 w 12192000" name="connsiteX406"/>
              <a:gd fmla="*/ 6382302 h 6858000" name="connsiteY406"/>
              <a:gd fmla="*/ 11730012 w 12192000" name="connsiteX407"/>
              <a:gd fmla="*/ 6371721 h 6858000" name="connsiteY407"/>
              <a:gd fmla="*/ 11814044 w 12192000" name="connsiteX408"/>
              <a:gd fmla="*/ 6315292 h 6858000" name="connsiteY408"/>
              <a:gd fmla="*/ 11824549 w 12192000" name="connsiteX409"/>
              <a:gd fmla="*/ 6311766 h 6858000" name="connsiteY409"/>
              <a:gd fmla="*/ 11473964 w 12192000" name="connsiteX410"/>
              <a:gd fmla="*/ 6311766 h 6858000" name="connsiteY410"/>
              <a:gd fmla="*/ 11480967 w 12192000" name="connsiteX411"/>
              <a:gd fmla="*/ 6315292 h 6858000" name="connsiteY411"/>
              <a:gd fmla="*/ 11568501 w 12192000" name="connsiteX412"/>
              <a:gd fmla="*/ 6371721 h 6858000" name="connsiteY412"/>
              <a:gd fmla="*/ 11572002 w 12192000" name="connsiteX413"/>
              <a:gd fmla="*/ 6382302 h 6858000" name="connsiteY413"/>
              <a:gd fmla="*/ 11568501 w 12192000" name="connsiteX414"/>
              <a:gd fmla="*/ 6389356 h 6858000" name="connsiteY414"/>
              <a:gd fmla="*/ 11480967 w 12192000" name="connsiteX415"/>
              <a:gd fmla="*/ 6449312 h 6858000" name="connsiteY415"/>
              <a:gd fmla="*/ 11473964 w 12192000" name="connsiteX416"/>
              <a:gd fmla="*/ 6449312 h 6858000" name="connsiteY416"/>
              <a:gd fmla="*/ 11466961 w 12192000" name="connsiteX417"/>
              <a:gd fmla="*/ 6445785 h 6858000" name="connsiteY417"/>
              <a:gd fmla="*/ 11466961 w 12192000" name="connsiteX418"/>
              <a:gd fmla="*/ 6318819 h 6858000" name="connsiteY418"/>
              <a:gd fmla="*/ 11473964 w 12192000" name="connsiteX419"/>
              <a:gd fmla="*/ 6311766 h 6858000" name="connsiteY419"/>
              <a:gd fmla="*/ 11070316 w 12192000" name="connsiteX420"/>
              <a:gd fmla="*/ 6301017 h 6858000" name="connsiteY420"/>
              <a:gd fmla="*/ 11070316 w 12192000" name="connsiteX421"/>
              <a:gd fmla="*/ 6308070 h 6858000" name="connsiteY421"/>
              <a:gd fmla="*/ 11112166 w 12192000" name="connsiteX422"/>
              <a:gd fmla="*/ 6470304 h 6858000" name="connsiteY422"/>
              <a:gd fmla="*/ 11133091 w 12192000" name="connsiteX423"/>
              <a:gd fmla="*/ 6491465 h 6858000" name="connsiteY423"/>
              <a:gd fmla="*/ 11143554 w 12192000" name="connsiteX424"/>
              <a:gd fmla="*/ 6491465 h 6858000" name="connsiteY424"/>
              <a:gd fmla="*/ 11140066 w 12192000" name="connsiteX425"/>
              <a:gd fmla="*/ 6498518 h 6858000" name="connsiteY425"/>
              <a:gd fmla="*/ 11112166 w 12192000" name="connsiteX426"/>
              <a:gd fmla="*/ 6519679 h 6858000" name="connsiteY426"/>
              <a:gd fmla="*/ 11077291 w 12192000" name="connsiteX427"/>
              <a:gd fmla="*/ 6516153 h 6858000" name="connsiteY427"/>
              <a:gd fmla="*/ 11073804 w 12192000" name="connsiteX428"/>
              <a:gd fmla="*/ 6519679 h 6858000" name="connsiteY428"/>
              <a:gd fmla="*/ 11070316 w 12192000" name="connsiteX429"/>
              <a:gd fmla="*/ 6523206 h 6858000" name="connsiteY429"/>
              <a:gd fmla="*/ 11070316 w 12192000" name="connsiteX430"/>
              <a:gd fmla="*/ 6544367 h 6858000" name="connsiteY430"/>
              <a:gd fmla="*/ 11077291 w 12192000" name="connsiteX431"/>
              <a:gd fmla="*/ 6551421 h 6858000" name="connsiteY431"/>
              <a:gd fmla="*/ 11122628 w 12192000" name="connsiteX432"/>
              <a:gd fmla="*/ 6554947 h 6858000" name="connsiteY432"/>
              <a:gd fmla="*/ 11126116 w 12192000" name="connsiteX433"/>
              <a:gd fmla="*/ 6554947 h 6858000" name="connsiteY433"/>
              <a:gd fmla="*/ 11181916 w 12192000" name="connsiteX434"/>
              <a:gd fmla="*/ 6502045 h 6858000" name="connsiteY434"/>
              <a:gd fmla="*/ 11213303 w 12192000" name="connsiteX435"/>
              <a:gd fmla="*/ 6371553 h 6858000" name="connsiteY435"/>
              <a:gd fmla="*/ 11227253 w 12192000" name="connsiteX436"/>
              <a:gd fmla="*/ 6329231 h 6858000" name="connsiteY436"/>
              <a:gd fmla="*/ 11230741 w 12192000" name="connsiteX437"/>
              <a:gd fmla="*/ 6308070 h 6858000" name="connsiteY437"/>
              <a:gd fmla="*/ 11230741 w 12192000" name="connsiteX438"/>
              <a:gd fmla="*/ 6301017 h 6858000" name="connsiteY438"/>
              <a:gd fmla="*/ 11223766 w 12192000" name="connsiteX439"/>
              <a:gd fmla="*/ 6301017 h 6858000" name="connsiteY439"/>
              <a:gd fmla="*/ 11195866 w 12192000" name="connsiteX440"/>
              <a:gd fmla="*/ 6301017 h 6858000" name="connsiteY440"/>
              <a:gd fmla="*/ 11188891 w 12192000" name="connsiteX441"/>
              <a:gd fmla="*/ 6304543 h 6858000" name="connsiteY441"/>
              <a:gd fmla="*/ 11150528 w 12192000" name="connsiteX442"/>
              <a:gd fmla="*/ 6449143 h 6858000" name="connsiteY442"/>
              <a:gd fmla="*/ 11147041 w 12192000" name="connsiteX443"/>
              <a:gd fmla="*/ 6449143 h 6858000" name="connsiteY443"/>
              <a:gd fmla="*/ 11112166 w 12192000" name="connsiteX444"/>
              <a:gd fmla="*/ 6304543 h 6858000" name="connsiteY444"/>
              <a:gd fmla="*/ 11105191 w 12192000" name="connsiteX445"/>
              <a:gd fmla="*/ 6301017 h 6858000" name="connsiteY445"/>
              <a:gd fmla="*/ 11077291 w 12192000" name="connsiteX446"/>
              <a:gd fmla="*/ 6301017 h 6858000" name="connsiteY446"/>
              <a:gd fmla="*/ 11070316 w 12192000" name="connsiteX447"/>
              <a:gd fmla="*/ 6301017 h 6858000" name="connsiteY447"/>
              <a:gd fmla="*/ 11038289 w 12192000" name="connsiteX448"/>
              <a:gd fmla="*/ 6296986 h 6858000" name="connsiteY448"/>
              <a:gd fmla="*/ 10985474 w 12192000" name="connsiteX449"/>
              <a:gd fmla="*/ 6318092 h 6858000" name="connsiteY449"/>
              <a:gd fmla="*/ 10985474 w 12192000" name="connsiteX450"/>
              <a:gd fmla="*/ 6307539 h 6858000" name="connsiteY450"/>
              <a:gd fmla="*/ 10978433 w 12192000" name="connsiteX451"/>
              <a:gd fmla="*/ 6300504 h 6858000" name="connsiteY451"/>
              <a:gd fmla="*/ 10950264 w 12192000" name="connsiteX452"/>
              <a:gd fmla="*/ 6300504 h 6858000" name="connsiteY452"/>
              <a:gd fmla="*/ 10943222 w 12192000" name="connsiteX453"/>
              <a:gd fmla="*/ 6307539 h 6858000" name="connsiteY453"/>
              <a:gd fmla="*/ 10943222 w 12192000" name="connsiteX454"/>
              <a:gd fmla="*/ 6483422 h 6858000" name="connsiteY454"/>
              <a:gd fmla="*/ 10950264 w 12192000" name="connsiteX455"/>
              <a:gd fmla="*/ 6490457 h 6858000" name="connsiteY455"/>
              <a:gd fmla="*/ 10978433 w 12192000" name="connsiteX456"/>
              <a:gd fmla="*/ 6490457 h 6858000" name="connsiteY456"/>
              <a:gd fmla="*/ 10985474 w 12192000" name="connsiteX457"/>
              <a:gd fmla="*/ 6483422 h 6858000" name="connsiteY457"/>
              <a:gd fmla="*/ 10985474 w 12192000" name="connsiteX458"/>
              <a:gd fmla="*/ 6360304 h 6858000" name="connsiteY458"/>
              <a:gd fmla="*/ 11038289 w 12192000" name="connsiteX459"/>
              <a:gd fmla="*/ 6339198 h 6858000" name="connsiteY459"/>
              <a:gd fmla="*/ 11045332 w 12192000" name="connsiteX460"/>
              <a:gd fmla="*/ 6332163 h 6858000" name="connsiteY460"/>
              <a:gd fmla="*/ 11045332 w 12192000" name="connsiteX461"/>
              <a:gd fmla="*/ 6304022 h 6858000" name="connsiteY461"/>
              <a:gd fmla="*/ 11041811 w 12192000" name="connsiteX462"/>
              <a:gd fmla="*/ 6300504 h 6858000" name="connsiteY462"/>
              <a:gd fmla="*/ 11038289 w 12192000" name="connsiteX463"/>
              <a:gd fmla="*/ 6296986 h 6858000" name="connsiteY463"/>
              <a:gd fmla="*/ 10831647 w 12192000" name="connsiteX464"/>
              <a:gd fmla="*/ 6292955 h 6858000" name="connsiteY464"/>
              <a:gd fmla="*/ 10761417 w 12192000" name="connsiteX465"/>
              <a:gd fmla="*/ 6300026 h 6858000" name="connsiteY465"/>
              <a:gd fmla="*/ 10754394 w 12192000" name="connsiteX466"/>
              <a:gd fmla="*/ 6307098 h 6858000" name="connsiteY466"/>
              <a:gd fmla="*/ 10754394 w 12192000" name="connsiteX467"/>
              <a:gd fmla="*/ 6331847 h 6858000" name="connsiteY467"/>
              <a:gd fmla="*/ 10757905 w 12192000" name="connsiteX468"/>
              <a:gd fmla="*/ 6338919 h 6858000" name="connsiteY468"/>
              <a:gd fmla="*/ 10761417 w 12192000" name="connsiteX469"/>
              <a:gd fmla="*/ 6338919 h 6858000" name="connsiteY469"/>
              <a:gd fmla="*/ 10828136 w 12192000" name="connsiteX470"/>
              <a:gd fmla="*/ 6335383 h 6858000" name="connsiteY470"/>
              <a:gd fmla="*/ 10852717 w 12192000" name="connsiteX471"/>
              <a:gd fmla="*/ 6360133 h 6858000" name="connsiteY471"/>
              <a:gd fmla="*/ 10852717 w 12192000" name="connsiteX472"/>
              <a:gd fmla="*/ 6370740 h 6858000" name="connsiteY472"/>
              <a:gd fmla="*/ 10803555 w 12192000" name="connsiteX473"/>
              <a:gd fmla="*/ 6374276 h 6858000" name="connsiteY473"/>
              <a:gd fmla="*/ 10740347 w 12192000" name="connsiteX474"/>
              <a:gd fmla="*/ 6434381 h 6858000" name="connsiteY474"/>
              <a:gd fmla="*/ 10796532 w 12192000" name="connsiteX475"/>
              <a:gd fmla="*/ 6494487 h 6858000" name="connsiteY475"/>
              <a:gd fmla="*/ 10859740 w 12192000" name="connsiteX476"/>
              <a:gd fmla="*/ 6480344 h 6858000" name="connsiteY476"/>
              <a:gd fmla="*/ 10887833 w 12192000" name="connsiteX477"/>
              <a:gd fmla="*/ 6494487 h 6858000" name="connsiteY477"/>
              <a:gd fmla="*/ 10894855 w 12192000" name="connsiteX478"/>
              <a:gd fmla="*/ 6490951 h 6858000" name="connsiteY478"/>
              <a:gd fmla="*/ 10894855 w 12192000" name="connsiteX479"/>
              <a:gd fmla="*/ 6487416 h 6858000" name="connsiteY479"/>
              <a:gd fmla="*/ 10894855 w 12192000" name="connsiteX480"/>
              <a:gd fmla="*/ 6360133 h 6858000" name="connsiteY480"/>
              <a:gd fmla="*/ 10831647 w 12192000" name="connsiteX481"/>
              <a:gd fmla="*/ 6292955 h 6858000" name="connsiteY481"/>
              <a:gd fmla="*/ 10495822 w 12192000" name="connsiteX482"/>
              <a:gd fmla="*/ 6292954 h 6858000" name="connsiteY482"/>
              <a:gd fmla="*/ 10409835 w 12192000" name="connsiteX483"/>
              <a:gd fmla="*/ 6393721 h 6858000" name="connsiteY483"/>
              <a:gd fmla="*/ 10495822 w 12192000" name="connsiteX484"/>
              <a:gd fmla="*/ 6494487 h 6858000" name="connsiteY484"/>
              <a:gd fmla="*/ 10581809 w 12192000" name="connsiteX485"/>
              <a:gd fmla="*/ 6393721 h 6858000" name="connsiteY485"/>
              <a:gd fmla="*/ 10495822 w 12192000" name="connsiteX486"/>
              <a:gd fmla="*/ 6292954 h 6858000" name="connsiteY486"/>
              <a:gd fmla="*/ 10241892 w 12192000" name="connsiteX487"/>
              <a:gd fmla="*/ 6268771 h 6858000" name="connsiteY487"/>
              <a:gd fmla="*/ 10273241 w 12192000" name="connsiteX488"/>
              <a:gd fmla="*/ 6268771 h 6858000" name="connsiteY488"/>
              <a:gd fmla="*/ 10290657 w 12192000" name="connsiteX489"/>
              <a:gd fmla="*/ 6268771 h 6858000" name="connsiteY489"/>
              <a:gd fmla="*/ 10335940 w 12192000" name="connsiteX490"/>
              <a:gd fmla="*/ 6307735 h 6858000" name="connsiteY490"/>
              <a:gd fmla="*/ 10287174 w 12192000" name="connsiteX491"/>
              <a:gd fmla="*/ 6346697 h 6858000" name="connsiteY491"/>
              <a:gd fmla="*/ 10241892 w 12192000" name="connsiteX492"/>
              <a:gd fmla="*/ 6346697 h 6858000" name="connsiteY492"/>
              <a:gd fmla="*/ 10241892 w 12192000" name="connsiteX493"/>
              <a:gd fmla="*/ 6268771 h 6858000" name="connsiteY493"/>
              <a:gd fmla="*/ 10659063 w 12192000" name="connsiteX494"/>
              <a:gd fmla="*/ 6255336 h 6858000" name="connsiteY494"/>
              <a:gd fmla="*/ 10627410 w 12192000" name="connsiteX495"/>
              <a:gd fmla="*/ 6262370 h 6858000" name="connsiteY495"/>
              <a:gd fmla="*/ 10623893 w 12192000" name="connsiteX496"/>
              <a:gd fmla="*/ 6269404 h 6858000" name="connsiteY496"/>
              <a:gd fmla="*/ 10623893 w 12192000" name="connsiteX497"/>
              <a:gd fmla="*/ 6301056 h 6858000" name="connsiteY497"/>
              <a:gd fmla="*/ 10606308 w 12192000" name="connsiteX498"/>
              <a:gd fmla="*/ 6301056 h 6858000" name="connsiteY498"/>
              <a:gd fmla="*/ 10599275 w 12192000" name="connsiteX499"/>
              <a:gd fmla="*/ 6308090 h 6858000" name="connsiteY499"/>
              <a:gd fmla="*/ 10599275 w 12192000" name="connsiteX500"/>
              <a:gd fmla="*/ 6332708 h 6858000" name="connsiteY500"/>
              <a:gd fmla="*/ 10606308 w 12192000" name="connsiteX501"/>
              <a:gd fmla="*/ 6339742 h 6858000" name="connsiteY501"/>
              <a:gd fmla="*/ 10623893 w 12192000" name="connsiteX502"/>
              <a:gd fmla="*/ 6339742 h 6858000" name="connsiteY502"/>
              <a:gd fmla="*/ 10623893 w 12192000" name="connsiteX503"/>
              <a:gd fmla="*/ 6424149 h 6858000" name="connsiteY503"/>
              <a:gd fmla="*/ 10680164 w 12192000" name="connsiteX504"/>
              <a:gd fmla="*/ 6494487 h 6858000" name="connsiteY504"/>
              <a:gd fmla="*/ 10711817 w 12192000" name="connsiteX505"/>
              <a:gd fmla="*/ 6490971 h 6858000" name="connsiteY505"/>
              <a:gd fmla="*/ 10718851 w 12192000" name="connsiteX506"/>
              <a:gd fmla="*/ 6483936 h 6858000" name="connsiteY506"/>
              <a:gd fmla="*/ 10718851 w 12192000" name="connsiteX507"/>
              <a:gd fmla="*/ 6459318 h 6858000" name="connsiteY507"/>
              <a:gd fmla="*/ 10711817 w 12192000" name="connsiteX508"/>
              <a:gd fmla="*/ 6452284 h 6858000" name="connsiteY508"/>
              <a:gd fmla="*/ 10687198 w 12192000" name="connsiteX509"/>
              <a:gd fmla="*/ 6452284 h 6858000" name="connsiteY509"/>
              <a:gd fmla="*/ 10666096 w 12192000" name="connsiteX510"/>
              <a:gd fmla="*/ 6417115 h 6858000" name="connsiteY510"/>
              <a:gd fmla="*/ 10666096 w 12192000" name="connsiteX511"/>
              <a:gd fmla="*/ 6339742 h 6858000" name="connsiteY511"/>
              <a:gd fmla="*/ 10711817 w 12192000" name="connsiteX512"/>
              <a:gd fmla="*/ 6339742 h 6858000" name="connsiteY512"/>
              <a:gd fmla="*/ 10718851 w 12192000" name="connsiteX513"/>
              <a:gd fmla="*/ 6332708 h 6858000" name="connsiteY513"/>
              <a:gd fmla="*/ 10718851 w 12192000" name="connsiteX514"/>
              <a:gd fmla="*/ 6308090 h 6858000" name="connsiteY514"/>
              <a:gd fmla="*/ 10711817 w 12192000" name="connsiteX515"/>
              <a:gd fmla="*/ 6301056 h 6858000" name="connsiteY515"/>
              <a:gd fmla="*/ 10666096 w 12192000" name="connsiteX516"/>
              <a:gd fmla="*/ 6301056 h 6858000" name="connsiteY516"/>
              <a:gd fmla="*/ 10666096 w 12192000" name="connsiteX517"/>
              <a:gd fmla="*/ 6262370 h 6858000" name="connsiteY517"/>
              <a:gd fmla="*/ 10662580 w 12192000" name="connsiteX518"/>
              <a:gd fmla="*/ 6255336 h 6858000" name="connsiteY518"/>
              <a:gd fmla="*/ 10659063 w 12192000" name="connsiteX519"/>
              <a:gd fmla="*/ 6255336 h 6858000" name="connsiteY519"/>
              <a:gd fmla="*/ 10283668 w 12192000" name="connsiteX520"/>
              <a:gd fmla="*/ 6227122 h 6858000" name="connsiteY520"/>
              <a:gd fmla="*/ 10203208 w 12192000" name="connsiteX521"/>
              <a:gd fmla="*/ 6230633 h 6858000" name="connsiteY521"/>
              <a:gd fmla="*/ 10196211 w 12192000" name="connsiteX522"/>
              <a:gd fmla="*/ 6237655 h 6858000" name="connsiteY522"/>
              <a:gd fmla="*/ 10196211 w 12192000" name="connsiteX523"/>
              <a:gd fmla="*/ 6483435 h 6858000" name="connsiteY523"/>
              <a:gd fmla="*/ 10203208 w 12192000" name="connsiteX524"/>
              <a:gd fmla="*/ 6490457 h 6858000" name="connsiteY524"/>
              <a:gd fmla="*/ 10234693 w 12192000" name="connsiteX525"/>
              <a:gd fmla="*/ 6490457 h 6858000" name="connsiteY525"/>
              <a:gd fmla="*/ 10241689 w 12192000" name="connsiteX526"/>
              <a:gd fmla="*/ 6483435 h 6858000" name="connsiteY526"/>
              <a:gd fmla="*/ 10241689 w 12192000" name="connsiteX527"/>
              <a:gd fmla="*/ 6385123 h 6858000" name="connsiteY527"/>
              <a:gd fmla="*/ 10290665 w 12192000" name="connsiteX528"/>
              <a:gd fmla="*/ 6388634 h 6858000" name="connsiteY528"/>
              <a:gd fmla="*/ 10336143 w 12192000" name="connsiteX529"/>
              <a:gd fmla="*/ 6486946 h 6858000" name="connsiteY529"/>
              <a:gd fmla="*/ 10343139 w 12192000" name="connsiteX530"/>
              <a:gd fmla="*/ 6490457 h 6858000" name="connsiteY530"/>
              <a:gd fmla="*/ 10374624 w 12192000" name="connsiteX531"/>
              <a:gd fmla="*/ 6490457 h 6858000" name="connsiteY531"/>
              <a:gd fmla="*/ 10381620 w 12192000" name="connsiteX532"/>
              <a:gd fmla="*/ 6486946 h 6858000" name="connsiteY532"/>
              <a:gd fmla="*/ 10381620 w 12192000" name="connsiteX533"/>
              <a:gd fmla="*/ 6479924 h 6858000" name="connsiteY533"/>
              <a:gd fmla="*/ 10336143 w 12192000" name="connsiteX534"/>
              <a:gd fmla="*/ 6374590 h 6858000" name="connsiteY534"/>
              <a:gd fmla="*/ 10381620 w 12192000" name="connsiteX535"/>
              <a:gd fmla="*/ 6307878 h 6858000" name="connsiteY535"/>
              <a:gd fmla="*/ 10290665 w 12192000" name="connsiteX536"/>
              <a:gd fmla="*/ 6227122 h 6858000" name="connsiteY536"/>
              <a:gd fmla="*/ 10283668 w 12192000" name="connsiteX537"/>
              <a:gd fmla="*/ 6227122 h 6858000" name="connsiteY537"/>
              <a:gd fmla="*/ 11839186 w 12192000" name="connsiteX538"/>
              <a:gd fmla="*/ 6196200 h 6858000" name="connsiteY538"/>
              <a:gd fmla="*/ 11845722 w 12192000" name="connsiteX539"/>
              <a:gd fmla="*/ 6201931 h 6858000" name="connsiteY539"/>
              <a:gd fmla="*/ 11908470 w 12192000" name="connsiteX540"/>
              <a:gd fmla="*/ 6441755 h 6858000" name="connsiteY540"/>
              <a:gd fmla="*/ 11898012 w 12192000" name="connsiteX541"/>
              <a:gd fmla="*/ 6445282 h 6858000" name="connsiteY541"/>
              <a:gd fmla="*/ 11859666 w 12192000" name="connsiteX542"/>
              <a:gd fmla="*/ 6434701 h 6858000" name="connsiteY542"/>
              <a:gd fmla="*/ 11852694 w 12192000" name="connsiteX543"/>
              <a:gd fmla="*/ 6424121 h 6858000" name="connsiteY543"/>
              <a:gd fmla="*/ 11807377 w 12192000" name="connsiteX544"/>
              <a:gd fmla="*/ 6244253 h 6858000" name="connsiteY544"/>
              <a:gd fmla="*/ 11807377 w 12192000" name="connsiteX545"/>
              <a:gd fmla="*/ 6230146 h 6858000" name="connsiteY545"/>
              <a:gd fmla="*/ 11835264 w 12192000" name="connsiteX546"/>
              <a:gd fmla="*/ 6198404 h 6858000" name="connsiteY546"/>
              <a:gd fmla="*/ 11839186 w 12192000" name="connsiteX547"/>
              <a:gd fmla="*/ 6196200 h 6858000" name="connsiteY547"/>
              <a:gd fmla="*/ 11458923 w 12192000" name="connsiteX548"/>
              <a:gd fmla="*/ 6196200 h 6858000" name="connsiteY548"/>
              <a:gd fmla="*/ 11462885 w 12192000" name="connsiteX549"/>
              <a:gd fmla="*/ 6198404 h 6858000" name="connsiteY549"/>
              <a:gd fmla="*/ 11494585 w 12192000" name="connsiteX550"/>
              <a:gd fmla="*/ 6230146 h 6858000" name="connsiteY550"/>
              <a:gd fmla="*/ 11491063 w 12192000" name="connsiteX551"/>
              <a:gd fmla="*/ 6244253 h 6858000" name="connsiteY551"/>
              <a:gd fmla="*/ 11445274 w 12192000" name="connsiteX552"/>
              <a:gd fmla="*/ 6424121 h 6858000" name="connsiteY552"/>
              <a:gd fmla="*/ 11438229 w 12192000" name="connsiteX553"/>
              <a:gd fmla="*/ 6434701 h 6858000" name="connsiteY553"/>
              <a:gd fmla="*/ 11399484 w 12192000" name="connsiteX554"/>
              <a:gd fmla="*/ 6445282 h 6858000" name="connsiteY554"/>
              <a:gd fmla="*/ 11388917 w 12192000" name="connsiteX555"/>
              <a:gd fmla="*/ 6441755 h 6858000" name="connsiteY555"/>
              <a:gd fmla="*/ 11452318 w 12192000" name="connsiteX556"/>
              <a:gd fmla="*/ 6201931 h 6858000" name="connsiteY556"/>
              <a:gd fmla="*/ 11458923 w 12192000" name="connsiteX557"/>
              <a:gd fmla="*/ 6196200 h 6858000" name="connsiteY557"/>
              <a:gd fmla="*/ 11677605 w 12192000" name="connsiteX558"/>
              <a:gd fmla="*/ 6190846 h 6858000" name="connsiteY558"/>
              <a:gd fmla="*/ 11684592 w 12192000" name="connsiteX559"/>
              <a:gd fmla="*/ 6190846 h 6858000" name="connsiteY559"/>
              <a:gd fmla="*/ 11792882 w 12192000" name="connsiteX560"/>
              <a:gd fmla="*/ 6254415 h 6858000" name="connsiteY560"/>
              <a:gd fmla="*/ 11796375 w 12192000" name="connsiteX561"/>
              <a:gd fmla="*/ 6261479 h 6858000" name="connsiteY561"/>
              <a:gd fmla="*/ 11789388 w 12192000" name="connsiteX562"/>
              <a:gd fmla="*/ 6268542 h 6858000" name="connsiteY562"/>
              <a:gd fmla="*/ 11698565 w 12192000" name="connsiteX563"/>
              <a:gd fmla="*/ 6314453 h 6858000" name="connsiteY563"/>
              <a:gd fmla="*/ 11688084 w 12192000" name="connsiteX564"/>
              <a:gd fmla="*/ 6314453 h 6858000" name="connsiteY564"/>
              <a:gd fmla="*/ 11681098 w 12192000" name="connsiteX565"/>
              <a:gd fmla="*/ 6303858 h 6858000" name="connsiteY565"/>
              <a:gd fmla="*/ 11674112 w 12192000" name="connsiteX566"/>
              <a:gd fmla="*/ 6201442 h 6858000" name="connsiteY566"/>
              <a:gd fmla="*/ 11677605 w 12192000" name="connsiteX567"/>
              <a:gd fmla="*/ 6190846 h 6858000" name="connsiteY567"/>
              <a:gd fmla="*/ 11613922 w 12192000" name="connsiteX568"/>
              <a:gd fmla="*/ 6190846 h 6858000" name="connsiteY568"/>
              <a:gd fmla="*/ 11620908 w 12192000" name="connsiteX569"/>
              <a:gd fmla="*/ 6190846 h 6858000" name="connsiteY569"/>
              <a:gd fmla="*/ 11624401 w 12192000" name="connsiteX570"/>
              <a:gd fmla="*/ 6201442 h 6858000" name="connsiteY570"/>
              <a:gd fmla="*/ 11613922 w 12192000" name="connsiteX571"/>
              <a:gd fmla="*/ 6307389 h 6858000" name="connsiteY571"/>
              <a:gd fmla="*/ 11610428 w 12192000" name="connsiteX572"/>
              <a:gd fmla="*/ 6314453 h 6858000" name="connsiteY572"/>
              <a:gd fmla="*/ 11599949 w 12192000" name="connsiteX573"/>
              <a:gd fmla="*/ 6314453 h 6858000" name="connsiteY573"/>
              <a:gd fmla="*/ 11509124 w 12192000" name="connsiteX574"/>
              <a:gd fmla="*/ 6268542 h 6858000" name="connsiteY574"/>
              <a:gd fmla="*/ 11502138 w 12192000" name="connsiteX575"/>
              <a:gd fmla="*/ 6261479 h 6858000" name="connsiteY575"/>
              <a:gd fmla="*/ 11505632 w 12192000" name="connsiteX576"/>
              <a:gd fmla="*/ 6254415 h 6858000" name="connsiteY576"/>
              <a:gd fmla="*/ 11613922 w 12192000" name="connsiteX577"/>
              <a:gd fmla="*/ 6190846 h 6858000" name="connsiteY577"/>
              <a:gd fmla="*/ 11532772 w 12192000" name="connsiteX578"/>
              <a:gd fmla="*/ 6155914 h 6858000" name="connsiteY578"/>
              <a:gd fmla="*/ 11539758 w 12192000" name="connsiteX579"/>
              <a:gd fmla="*/ 6163304 h 6858000" name="connsiteY579"/>
              <a:gd fmla="*/ 11536265 w 12192000" name="connsiteX580"/>
              <a:gd fmla="*/ 6166999 h 6858000" name="connsiteY580"/>
              <a:gd fmla="*/ 11529278 w 12192000" name="connsiteX581"/>
              <a:gd fmla="*/ 6170694 h 6858000" name="connsiteY581"/>
              <a:gd fmla="*/ 11525785 w 12192000" name="connsiteX582"/>
              <a:gd fmla="*/ 6163304 h 6858000" name="connsiteY582"/>
              <a:gd fmla="*/ 11522292 w 12192000" name="connsiteX583"/>
              <a:gd fmla="*/ 6163304 h 6858000" name="connsiteY583"/>
              <a:gd fmla="*/ 11532772 w 12192000" name="connsiteX584"/>
              <a:gd fmla="*/ 6155914 h 6858000" name="connsiteY584"/>
              <a:gd fmla="*/ 11529297 w 12192000" name="connsiteX585"/>
              <a:gd fmla="*/ 6148717 h 6858000" name="connsiteY585"/>
              <a:gd fmla="*/ 11511543 w 12192000" name="connsiteX586"/>
              <a:gd fmla="*/ 6159369 h 6858000" name="connsiteY586"/>
              <a:gd fmla="*/ 11515094 w 12192000" name="connsiteX587"/>
              <a:gd fmla="*/ 6162920 h 6858000" name="connsiteY587"/>
              <a:gd fmla="*/ 11532848 w 12192000" name="connsiteX588"/>
              <a:gd fmla="*/ 6194878 h 6858000" name="connsiteY588"/>
              <a:gd fmla="*/ 11539950 w 12192000" name="connsiteX589"/>
              <a:gd fmla="*/ 6191326 h 6858000" name="connsiteY589"/>
              <a:gd fmla="*/ 11532848 w 12192000" name="connsiteX590"/>
              <a:gd fmla="*/ 6177123 h 6858000" name="connsiteY590"/>
              <a:gd fmla="*/ 11539950 w 12192000" name="connsiteX591"/>
              <a:gd fmla="*/ 6173573 h 6858000" name="connsiteY591"/>
              <a:gd fmla="*/ 11554153 w 12192000" name="connsiteX592"/>
              <a:gd fmla="*/ 6184225 h 6858000" name="connsiteY592"/>
              <a:gd fmla="*/ 11561255 w 12192000" name="connsiteX593"/>
              <a:gd fmla="*/ 6180674 h 6858000" name="connsiteY593"/>
              <a:gd fmla="*/ 11547052 w 12192000" name="connsiteX594"/>
              <a:gd fmla="*/ 6166471 h 6858000" name="connsiteY594"/>
              <a:gd fmla="*/ 11547052 w 12192000" name="connsiteX595"/>
              <a:gd fmla="*/ 6162920 h 6858000" name="connsiteY595"/>
              <a:gd fmla="*/ 11529297 w 12192000" name="connsiteX596"/>
              <a:gd fmla="*/ 6148717 h 6858000" name="connsiteY596"/>
              <a:gd fmla="*/ 11750205 w 12192000" name="connsiteX597"/>
              <a:gd fmla="*/ 6142479 h 6858000" name="connsiteY597"/>
              <a:gd fmla="*/ 11753748 w 12192000" name="connsiteX598"/>
              <a:gd fmla="*/ 6166663 h 6858000" name="connsiteY598"/>
              <a:gd fmla="*/ 11746663 w 12192000" name="connsiteX599"/>
              <a:gd fmla="*/ 6183937 h 6858000" name="connsiteY599"/>
              <a:gd fmla="*/ 11753748 w 12192000" name="connsiteX600"/>
              <a:gd fmla="*/ 6190846 h 6858000" name="connsiteY600"/>
              <a:gd fmla="*/ 11760832 w 12192000" name="connsiteX601"/>
              <a:gd fmla="*/ 6173572 h 6858000" name="connsiteY601"/>
              <a:gd fmla="*/ 11785626 w 12192000" name="connsiteX602"/>
              <a:gd fmla="*/ 6159753 h 6858000" name="connsiteY602"/>
              <a:gd fmla="*/ 11778543 w 12192000" name="connsiteX603"/>
              <a:gd fmla="*/ 6156298 h 6858000" name="connsiteY603"/>
              <a:gd fmla="*/ 11760832 w 12192000" name="connsiteX604"/>
              <a:gd fmla="*/ 6163208 h 6858000" name="connsiteY604"/>
              <a:gd fmla="*/ 11757290 w 12192000" name="connsiteX605"/>
              <a:gd fmla="*/ 6145933 h 6858000" name="connsiteY605"/>
              <a:gd fmla="*/ 11750205 w 12192000" name="connsiteX606"/>
              <a:gd fmla="*/ 6142479 h 6858000" name="connsiteY606"/>
              <a:gd fmla="*/ 11715224 w 12192000" name="connsiteX607"/>
              <a:gd fmla="*/ 6138449 h 6858000" name="connsiteY607"/>
              <a:gd fmla="*/ 11725705 w 12192000" name="connsiteX608"/>
              <a:gd fmla="*/ 6141808 h 6858000" name="connsiteY608"/>
              <a:gd fmla="*/ 11729197 w 12192000" name="connsiteX609"/>
              <a:gd fmla="*/ 6145167 h 6858000" name="connsiteY609"/>
              <a:gd fmla="*/ 11722211 w 12192000" name="connsiteX610"/>
              <a:gd fmla="*/ 6151884 h 6858000" name="connsiteY610"/>
              <a:gd fmla="*/ 11711731 w 12192000" name="connsiteX611"/>
              <a:gd fmla="*/ 6148525 h 6858000" name="connsiteY611"/>
              <a:gd fmla="*/ 11711731 w 12192000" name="connsiteX612"/>
              <a:gd fmla="*/ 6145167 h 6858000" name="connsiteY612"/>
              <a:gd fmla="*/ 11715224 w 12192000" name="connsiteX613"/>
              <a:gd fmla="*/ 6138449 h 6858000" name="connsiteY613"/>
              <a:gd fmla="*/ 11582079 w 12192000" name="connsiteX614"/>
              <a:gd fmla="*/ 6137944 h 6858000" name="connsiteY614"/>
              <a:gd fmla="*/ 11596187 w 12192000" name="connsiteX615"/>
              <a:gd fmla="*/ 6148525 h 6858000" name="connsiteY615"/>
              <a:gd fmla="*/ 11582079 w 12192000" name="connsiteX616"/>
              <a:gd fmla="*/ 6162632 h 6858000" name="connsiteY616"/>
              <a:gd fmla="*/ 11567972 w 12192000" name="connsiteX617"/>
              <a:gd fmla="*/ 6152052 h 6858000" name="connsiteY617"/>
              <a:gd fmla="*/ 11567972 w 12192000" name="connsiteX618"/>
              <a:gd fmla="*/ 6148525 h 6858000" name="connsiteY618"/>
              <a:gd fmla="*/ 11582079 w 12192000" name="connsiteX619"/>
              <a:gd fmla="*/ 6137944 h 6858000" name="connsiteY619"/>
              <a:gd fmla="*/ 11670081 w 12192000" name="connsiteX620"/>
              <a:gd fmla="*/ 6131730 h 6858000" name="connsiteY620"/>
              <a:gd fmla="*/ 11673440 w 12192000" name="connsiteX621"/>
              <a:gd fmla="*/ 6142210 h 6858000" name="connsiteY621"/>
              <a:gd fmla="*/ 11676799 w 12192000" name="connsiteX622"/>
              <a:gd fmla="*/ 6149197 h 6858000" name="connsiteY622"/>
              <a:gd fmla="*/ 11663363 w 12192000" name="connsiteX623"/>
              <a:gd fmla="*/ 6149197 h 6858000" name="connsiteY623"/>
              <a:gd fmla="*/ 11666722 w 12192000" name="connsiteX624"/>
              <a:gd fmla="*/ 6142210 h 6858000" name="connsiteY624"/>
              <a:gd fmla="*/ 11670081 w 12192000" name="connsiteX625"/>
              <a:gd fmla="*/ 6131730 h 6858000" name="connsiteY625"/>
              <a:gd fmla="*/ 11578609 w 12192000" name="connsiteX626"/>
              <a:gd fmla="*/ 6131214 h 6858000" name="connsiteY626"/>
              <a:gd fmla="*/ 11561254 w 12192000" name="connsiteX627"/>
              <a:gd fmla="*/ 6148784 h 6858000" name="connsiteY627"/>
              <a:gd fmla="*/ 11561254 w 12192000" name="connsiteX628"/>
              <a:gd fmla="*/ 6152297 h 6858000" name="connsiteY628"/>
              <a:gd fmla="*/ 11582079 w 12192000" name="connsiteX629"/>
              <a:gd fmla="*/ 6169867 h 6858000" name="connsiteY629"/>
              <a:gd fmla="*/ 11602904 w 12192000" name="connsiteX630"/>
              <a:gd fmla="*/ 6148784 h 6858000" name="connsiteY630"/>
              <a:gd fmla="*/ 11578609 w 12192000" name="connsiteX631"/>
              <a:gd fmla="*/ 6131214 h 6858000" name="connsiteY631"/>
              <a:gd fmla="*/ 11708922 w 12192000" name="connsiteX632"/>
              <a:gd fmla="*/ 6127700 h 6858000" name="connsiteY632"/>
              <a:gd fmla="*/ 11705380 w 12192000" name="connsiteX633"/>
              <a:gd fmla="*/ 6145454 h 6858000" name="connsiteY633"/>
              <a:gd fmla="*/ 11698296 w 12192000" name="connsiteX634"/>
              <a:gd fmla="*/ 6166759 h 6858000" name="connsiteY634"/>
              <a:gd fmla="*/ 11708922 w 12192000" name="connsiteX635"/>
              <a:gd fmla="*/ 6170310 h 6858000" name="connsiteY635"/>
              <a:gd fmla="*/ 11712464 w 12192000" name="connsiteX636"/>
              <a:gd fmla="*/ 6156107 h 6858000" name="connsiteY636"/>
              <a:gd fmla="*/ 11719548 w 12192000" name="connsiteX637"/>
              <a:gd fmla="*/ 6156107 h 6858000" name="connsiteY637"/>
              <a:gd fmla="*/ 11723090 w 12192000" name="connsiteX638"/>
              <a:gd fmla="*/ 6173861 h 6858000" name="connsiteY638"/>
              <a:gd fmla="*/ 11730175 w 12192000" name="connsiteX639"/>
              <a:gd fmla="*/ 6177412 h 6858000" name="connsiteY639"/>
              <a:gd fmla="*/ 11726632 w 12192000" name="connsiteX640"/>
              <a:gd fmla="*/ 6159658 h 6858000" name="connsiteY640"/>
              <a:gd fmla="*/ 11737259 w 12192000" name="connsiteX641"/>
              <a:gd fmla="*/ 6145454 h 6858000" name="connsiteY641"/>
              <a:gd fmla="*/ 11730175 w 12192000" name="connsiteX642"/>
              <a:gd fmla="*/ 6134802 h 6858000" name="connsiteY642"/>
              <a:gd fmla="*/ 11708922 w 12192000" name="connsiteX643"/>
              <a:gd fmla="*/ 6127700 h 6858000" name="connsiteY643"/>
              <a:gd fmla="*/ 11666295 w 12192000" name="connsiteX644"/>
              <a:gd fmla="*/ 6120982 h 6858000" name="connsiteY644"/>
              <a:gd fmla="*/ 11659211 w 12192000" name="connsiteX645"/>
              <a:gd fmla="*/ 6142066 h 6858000" name="connsiteY645"/>
              <a:gd fmla="*/ 11648585 w 12192000" name="connsiteX646"/>
              <a:gd fmla="*/ 6163149 h 6858000" name="connsiteY646"/>
              <a:gd fmla="*/ 11655669 w 12192000" name="connsiteX647"/>
              <a:gd fmla="*/ 6163149 h 6858000" name="connsiteY647"/>
              <a:gd fmla="*/ 11659211 w 12192000" name="connsiteX648"/>
              <a:gd fmla="*/ 6156121 h 6858000" name="connsiteY648"/>
              <a:gd fmla="*/ 11676922 w 12192000" name="connsiteX649"/>
              <a:gd fmla="*/ 6156121 h 6858000" name="connsiteY649"/>
              <a:gd fmla="*/ 11680464 w 12192000" name="connsiteX650"/>
              <a:gd fmla="*/ 6163149 h 6858000" name="connsiteY650"/>
              <a:gd fmla="*/ 11687548 w 12192000" name="connsiteX651"/>
              <a:gd fmla="*/ 6166663 h 6858000" name="connsiteY651"/>
              <a:gd fmla="*/ 11680464 w 12192000" name="connsiteX652"/>
              <a:gd fmla="*/ 6142066 h 6858000" name="connsiteY652"/>
              <a:gd fmla="*/ 11676922 w 12192000" name="connsiteX653"/>
              <a:gd fmla="*/ 6120982 h 6858000" name="connsiteY653"/>
              <a:gd fmla="*/ 11666295 w 12192000" name="connsiteX654"/>
              <a:gd fmla="*/ 6120982 h 6858000" name="connsiteY654"/>
              <a:gd fmla="*/ 11645898 w 12192000" name="connsiteX655"/>
              <a:gd fmla="*/ 6120982 h 6858000" name="connsiteY655"/>
              <a:gd fmla="*/ 11606934 w 12192000" name="connsiteX656"/>
              <a:gd fmla="*/ 6124453 h 6858000" name="connsiteY656"/>
              <a:gd fmla="*/ 11606934 w 12192000" name="connsiteX657"/>
              <a:gd fmla="*/ 6131394 h 6858000" name="connsiteY657"/>
              <a:gd fmla="*/ 11621103 w 12192000" name="connsiteX658"/>
              <a:gd fmla="*/ 6127924 h 6858000" name="connsiteY658"/>
              <a:gd fmla="*/ 11624645 w 12192000" name="connsiteX659"/>
              <a:gd fmla="*/ 6162632 h 6858000" name="connsiteY659"/>
              <a:gd fmla="*/ 11635271 w 12192000" name="connsiteX660"/>
              <a:gd fmla="*/ 6162632 h 6858000" name="connsiteY660"/>
              <a:gd fmla="*/ 11631729 w 12192000" name="connsiteX661"/>
              <a:gd fmla="*/ 6127924 h 6858000" name="connsiteY661"/>
              <a:gd fmla="*/ 11645898 w 12192000" name="connsiteX662"/>
              <a:gd fmla="*/ 6127924 h 6858000" name="connsiteY662"/>
              <a:gd fmla="*/ 11645898 w 12192000" name="connsiteX663"/>
              <a:gd fmla="*/ 6120982 h 6858000" name="connsiteY663"/>
              <a:gd fmla="*/ 11196257 w 12192000" name="connsiteX664"/>
              <a:gd fmla="*/ 6120981 h 6858000" name="connsiteY664"/>
              <a:gd fmla="*/ 11221336 w 12192000" name="connsiteX665"/>
              <a:gd fmla="*/ 6155913 h 6858000" name="connsiteY665"/>
              <a:gd fmla="*/ 11167595 w 12192000" name="connsiteX666"/>
              <a:gd fmla="*/ 6155913 h 6858000" name="connsiteY666"/>
              <a:gd fmla="*/ 11196257 w 12192000" name="connsiteX667"/>
              <a:gd fmla="*/ 6120981 h 6858000" name="connsiteY667"/>
              <a:gd fmla="*/ 11648585 w 12192000" name="connsiteX668"/>
              <a:gd fmla="*/ 6114265 h 6858000" name="connsiteY668"/>
              <a:gd fmla="*/ 11813539 w 12192000" name="connsiteX669"/>
              <a:gd fmla="*/ 6170156 h 6858000" name="connsiteY669"/>
              <a:gd fmla="*/ 11817049 w 12192000" name="connsiteX670"/>
              <a:gd fmla="*/ 6184129 h 6858000" name="connsiteY670"/>
              <a:gd fmla="*/ 11788972 w 12192000" name="connsiteX671"/>
              <a:gd fmla="*/ 6215569 h 6858000" name="connsiteY671"/>
              <a:gd fmla="*/ 11774933 w 12192000" name="connsiteX672"/>
              <a:gd fmla="*/ 6215569 h 6858000" name="connsiteY672"/>
              <a:gd fmla="*/ 11648585 w 12192000" name="connsiteX673"/>
              <a:gd fmla="*/ 6170156 h 6858000" name="connsiteY673"/>
              <a:gd fmla="*/ 11522236 w 12192000" name="connsiteX674"/>
              <a:gd fmla="*/ 6215569 h 6858000" name="connsiteY674"/>
              <a:gd fmla="*/ 11508198 w 12192000" name="connsiteX675"/>
              <a:gd fmla="*/ 6215569 h 6858000" name="connsiteY675"/>
              <a:gd fmla="*/ 11480121 w 12192000" name="connsiteX676"/>
              <a:gd fmla="*/ 6184129 h 6858000" name="connsiteY676"/>
              <a:gd fmla="*/ 11483630 w 12192000" name="connsiteX677"/>
              <a:gd fmla="*/ 6170156 h 6858000" name="connsiteY677"/>
              <a:gd fmla="*/ 11648585 w 12192000" name="connsiteX678"/>
              <a:gd fmla="*/ 6114265 h 6858000" name="connsiteY678"/>
              <a:gd fmla="*/ 11196481 w 12192000" name="connsiteX679"/>
              <a:gd fmla="*/ 6114264 h 6858000" name="connsiteY679"/>
              <a:gd fmla="*/ 11158189 w 12192000" name="connsiteX680"/>
              <a:gd fmla="*/ 6163304 h 6858000" name="connsiteY680"/>
              <a:gd fmla="*/ 11199962 w 12192000" name="connsiteX681"/>
              <a:gd fmla="*/ 6212343 h 6858000" name="connsiteY681"/>
              <a:gd fmla="*/ 11227810 w 12192000" name="connsiteX682"/>
              <a:gd fmla="*/ 6205337 h 6858000" name="connsiteY682"/>
              <a:gd fmla="*/ 11227810 w 12192000" name="connsiteX683"/>
              <a:gd fmla="*/ 6194829 h 6858000" name="connsiteY683"/>
              <a:gd fmla="*/ 11199962 w 12192000" name="connsiteX684"/>
              <a:gd fmla="*/ 6201834 h 6858000" name="connsiteY684"/>
              <a:gd fmla="*/ 11168632 w 12192000" name="connsiteX685"/>
              <a:gd fmla="*/ 6166807 h 6858000" name="connsiteY685"/>
              <a:gd fmla="*/ 11234772 w 12192000" name="connsiteX686"/>
              <a:gd fmla="*/ 6166807 h 6858000" name="connsiteY686"/>
              <a:gd fmla="*/ 11234772 w 12192000" name="connsiteX687"/>
              <a:gd fmla="*/ 6159801 h 6858000" name="connsiteY687"/>
              <a:gd fmla="*/ 11196481 w 12192000" name="connsiteX688"/>
              <a:gd fmla="*/ 6114264 h 6858000" name="connsiteY688"/>
              <a:gd fmla="*/ 10947253 w 12192000" name="connsiteX689"/>
              <a:gd fmla="*/ 6077988 h 6858000" name="connsiteY689"/>
              <a:gd fmla="*/ 10947253 w 12192000" name="connsiteX690"/>
              <a:gd fmla="*/ 6088736 h 6858000" name="connsiteY690"/>
              <a:gd fmla="*/ 10986216 w 12192000" name="connsiteX691"/>
              <a:gd fmla="*/ 6088736 h 6858000" name="connsiteY691"/>
              <a:gd fmla="*/ 10986216 w 12192000" name="connsiteX692"/>
              <a:gd fmla="*/ 6208312 h 6858000" name="connsiteY692"/>
              <a:gd fmla="*/ 10999652 w 12192000" name="connsiteX693"/>
              <a:gd fmla="*/ 6208312 h 6858000" name="connsiteY693"/>
              <a:gd fmla="*/ 10999652 w 12192000" name="connsiteX694"/>
              <a:gd fmla="*/ 6088736 h 6858000" name="connsiteY694"/>
              <a:gd fmla="*/ 11038614 w 12192000" name="connsiteX695"/>
              <a:gd fmla="*/ 6088736 h 6858000" name="connsiteY695"/>
              <a:gd fmla="*/ 11038614 w 12192000" name="connsiteX696"/>
              <a:gd fmla="*/ 6077988 h 6858000" name="connsiteY696"/>
              <a:gd fmla="*/ 11060111 w 12192000" name="connsiteX697"/>
              <a:gd fmla="*/ 6067239 h 6858000" name="connsiteY697"/>
              <a:gd fmla="*/ 11060111 w 12192000" name="connsiteX698"/>
              <a:gd fmla="*/ 6208312 h 6858000" name="connsiteY698"/>
              <a:gd fmla="*/ 11070476 w 12192000" name="connsiteX699"/>
              <a:gd fmla="*/ 6208312 h 6858000" name="connsiteY699"/>
              <a:gd fmla="*/ 11070476 w 12192000" name="connsiteX700"/>
              <a:gd fmla="*/ 6158936 h 6858000" name="connsiteY700"/>
              <a:gd fmla="*/ 11098115 w 12192000" name="connsiteX701"/>
              <a:gd fmla="*/ 6120142 h 6858000" name="connsiteY701"/>
              <a:gd fmla="*/ 11118844 w 12192000" name="connsiteX702"/>
              <a:gd fmla="*/ 6151883 h 6858000" name="connsiteY702"/>
              <a:gd fmla="*/ 11118844 w 12192000" name="connsiteX703"/>
              <a:gd fmla="*/ 6208312 h 6858000" name="connsiteY703"/>
              <a:gd fmla="*/ 11132662 w 12192000" name="connsiteX704"/>
              <a:gd fmla="*/ 6208312 h 6858000" name="connsiteY704"/>
              <a:gd fmla="*/ 11132662 w 12192000" name="connsiteX705"/>
              <a:gd fmla="*/ 6151883 h 6858000" name="connsiteY705"/>
              <a:gd fmla="*/ 11101569 w 12192000" name="connsiteX706"/>
              <a:gd fmla="*/ 6113088 h 6858000" name="connsiteY706"/>
              <a:gd fmla="*/ 11070476 w 12192000" name="connsiteX707"/>
              <a:gd fmla="*/ 6130722 h 6858000" name="connsiteY707"/>
              <a:gd fmla="*/ 11070476 w 12192000" name="connsiteX708"/>
              <a:gd fmla="*/ 6067239 h 6858000" name="connsiteY708"/>
              <a:gd fmla="*/ 11060111 w 12192000" name="connsiteX709"/>
              <a:gd fmla="*/ 6067239 h 6858000" name="connsiteY709"/>
              <a:gd fmla="*/ 11638739 w 12192000" name="connsiteX710"/>
              <a:gd fmla="*/ 6043056 h 6858000" name="connsiteY710"/>
              <a:gd fmla="*/ 11624716 w 12192000" name="connsiteX711"/>
              <a:gd fmla="*/ 6095919 h 6858000" name="connsiteY711"/>
              <a:gd fmla="*/ 11600176 w 12192000" name="connsiteX712"/>
              <a:gd fmla="*/ 6099443 h 6858000" name="connsiteY712"/>
              <a:gd fmla="*/ 11575635 w 12192000" name="connsiteX713"/>
              <a:gd fmla="*/ 6053629 h 6858000" name="connsiteY713"/>
              <a:gd fmla="*/ 11572129 w 12192000" name="connsiteX714"/>
              <a:gd fmla="*/ 6053629 h 6858000" name="connsiteY714"/>
              <a:gd fmla="*/ 11551094 w 12192000" name="connsiteX715"/>
              <a:gd fmla="*/ 6057153 h 6858000" name="connsiteY715"/>
              <a:gd fmla="*/ 11551094 w 12192000" name="connsiteX716"/>
              <a:gd fmla="*/ 6060677 h 6858000" name="connsiteY716"/>
              <a:gd fmla="*/ 11547588 w 12192000" name="connsiteX717"/>
              <a:gd fmla="*/ 6085346 h 6858000" name="connsiteY717"/>
              <a:gd fmla="*/ 11551094 w 12192000" name="connsiteX718"/>
              <a:gd fmla="*/ 6113540 h 6858000" name="connsiteY718"/>
              <a:gd fmla="*/ 11530059 w 12192000" name="connsiteX719"/>
              <a:gd fmla="*/ 6120588 h 6858000" name="connsiteY719"/>
              <a:gd fmla="*/ 11491495 w 12192000" name="connsiteX720"/>
              <a:gd fmla="*/ 6085346 h 6858000" name="connsiteY720"/>
              <a:gd fmla="*/ 11470460 w 12192000" name="connsiteX721"/>
              <a:gd fmla="*/ 6095919 h 6858000" name="connsiteY721"/>
              <a:gd fmla="*/ 11484484 w 12192000" name="connsiteX722"/>
              <a:gd fmla="*/ 6148781 h 6858000" name="connsiteY722"/>
              <a:gd fmla="*/ 11466954 w 12192000" name="connsiteX723"/>
              <a:gd fmla="*/ 6159354 h 6858000" name="connsiteY723"/>
              <a:gd fmla="*/ 11421379 w 12192000" name="connsiteX724"/>
              <a:gd fmla="*/ 6134685 h 6858000" name="connsiteY724"/>
              <a:gd fmla="*/ 11403850 w 12192000" name="connsiteX725"/>
              <a:gd fmla="*/ 6148781 h 6858000" name="connsiteY725"/>
              <a:gd fmla="*/ 11403850 w 12192000" name="connsiteX726"/>
              <a:gd fmla="*/ 6152305 h 6858000" name="connsiteY726"/>
              <a:gd fmla="*/ 11431896 w 12192000" name="connsiteX727"/>
              <a:gd fmla="*/ 6198120 h 6858000" name="connsiteY727"/>
              <a:gd fmla="*/ 11417873 w 12192000" name="connsiteX728"/>
              <a:gd fmla="*/ 6215741 h 6858000" name="connsiteY728"/>
              <a:gd fmla="*/ 11365286 w 12192000" name="connsiteX729"/>
              <a:gd fmla="*/ 6201644 h 6858000" name="connsiteY729"/>
              <a:gd fmla="*/ 11354768 w 12192000" name="connsiteX730"/>
              <a:gd fmla="*/ 6222789 h 6858000" name="connsiteY730"/>
              <a:gd fmla="*/ 11389827 w 12192000" name="connsiteX731"/>
              <a:gd fmla="*/ 6261556 h 6858000" name="connsiteY731"/>
              <a:gd fmla="*/ 11382815 w 12192000" name="connsiteX732"/>
              <a:gd fmla="*/ 6282700 h 6858000" name="connsiteY732"/>
              <a:gd fmla="*/ 11330228 w 12192000" name="connsiteX733"/>
              <a:gd fmla="*/ 6282700 h 6858000" name="connsiteY733"/>
              <a:gd fmla="*/ 11323216 w 12192000" name="connsiteX734"/>
              <a:gd fmla="*/ 6303845 h 6858000" name="connsiteY734"/>
              <a:gd fmla="*/ 11368791 w 12192000" name="connsiteX735"/>
              <a:gd fmla="*/ 6332039 h 6858000" name="connsiteY735"/>
              <a:gd fmla="*/ 11365286 w 12192000" name="connsiteX736"/>
              <a:gd fmla="*/ 6353183 h 6858000" name="connsiteY736"/>
              <a:gd fmla="*/ 11316205 w 12192000" name="connsiteX737"/>
              <a:gd fmla="*/ 6367281 h 6858000" name="connsiteY737"/>
              <a:gd fmla="*/ 11312698 w 12192000" name="connsiteX738"/>
              <a:gd fmla="*/ 6367281 h 6858000" name="connsiteY738"/>
              <a:gd fmla="*/ 11312698 w 12192000" name="connsiteX739"/>
              <a:gd fmla="*/ 6381377 h 6858000" name="connsiteY739"/>
              <a:gd fmla="*/ 11312698 w 12192000" name="connsiteX740"/>
              <a:gd fmla="*/ 6391950 h 6858000" name="connsiteY740"/>
              <a:gd fmla="*/ 11316205 w 12192000" name="connsiteX741"/>
              <a:gd fmla="*/ 6391950 h 6858000" name="connsiteY741"/>
              <a:gd fmla="*/ 11365286 w 12192000" name="connsiteX742"/>
              <a:gd fmla="*/ 6406047 h 6858000" name="connsiteY742"/>
              <a:gd fmla="*/ 11368791 w 12192000" name="connsiteX743"/>
              <a:gd fmla="*/ 6427192 h 6858000" name="connsiteY743"/>
              <a:gd fmla="*/ 11323216 w 12192000" name="connsiteX744"/>
              <a:gd fmla="*/ 6455385 h 6858000" name="connsiteY744"/>
              <a:gd fmla="*/ 11323216 w 12192000" name="connsiteX745"/>
              <a:gd fmla="*/ 6458909 h 6858000" name="connsiteY745"/>
              <a:gd fmla="*/ 11330228 w 12192000" name="connsiteX746"/>
              <a:gd fmla="*/ 6480054 h 6858000" name="connsiteY746"/>
              <a:gd fmla="*/ 11382815 w 12192000" name="connsiteX747"/>
              <a:gd fmla="*/ 6480054 h 6858000" name="connsiteY747"/>
              <a:gd fmla="*/ 11393332 w 12192000" name="connsiteX748"/>
              <a:gd fmla="*/ 6501200 h 6858000" name="connsiteY748"/>
              <a:gd fmla="*/ 11354768 w 12192000" name="connsiteX749"/>
              <a:gd fmla="*/ 6536441 h 6858000" name="connsiteY749"/>
              <a:gd fmla="*/ 11354768 w 12192000" name="connsiteX750"/>
              <a:gd fmla="*/ 6539965 h 6858000" name="connsiteY750"/>
              <a:gd fmla="*/ 11365286 w 12192000" name="connsiteX751"/>
              <a:gd fmla="*/ 6557586 h 6858000" name="connsiteY751"/>
              <a:gd fmla="*/ 11417873 w 12192000" name="connsiteX752"/>
              <a:gd fmla="*/ 6543489 h 6858000" name="connsiteY752"/>
              <a:gd fmla="*/ 11431896 w 12192000" name="connsiteX753"/>
              <a:gd fmla="*/ 6564635 h 6858000" name="connsiteY753"/>
              <a:gd fmla="*/ 11403850 w 12192000" name="connsiteX754"/>
              <a:gd fmla="*/ 6610449 h 6858000" name="connsiteY754"/>
              <a:gd fmla="*/ 11421379 w 12192000" name="connsiteX755"/>
              <a:gd fmla="*/ 6624545 h 6858000" name="connsiteY755"/>
              <a:gd fmla="*/ 11466954 w 12192000" name="connsiteX756"/>
              <a:gd fmla="*/ 6599877 h 6858000" name="connsiteY756"/>
              <a:gd fmla="*/ 11484484 w 12192000" name="connsiteX757"/>
              <a:gd fmla="*/ 6613973 h 6858000" name="connsiteY757"/>
              <a:gd fmla="*/ 11473966 w 12192000" name="connsiteX758"/>
              <a:gd fmla="*/ 6663311 h 6858000" name="connsiteY758"/>
              <a:gd fmla="*/ 11473966 w 12192000" name="connsiteX759"/>
              <a:gd fmla="*/ 6666836 h 6858000" name="connsiteY759"/>
              <a:gd fmla="*/ 11491495 w 12192000" name="connsiteX760"/>
              <a:gd fmla="*/ 6677408 h 6858000" name="connsiteY760"/>
              <a:gd fmla="*/ 11495001 w 12192000" name="connsiteX761"/>
              <a:gd fmla="*/ 6677408 h 6858000" name="connsiteY761"/>
              <a:gd fmla="*/ 11530059 w 12192000" name="connsiteX762"/>
              <a:gd fmla="*/ 6638642 h 6858000" name="connsiteY762"/>
              <a:gd fmla="*/ 11551094 w 12192000" name="connsiteX763"/>
              <a:gd fmla="*/ 6649215 h 6858000" name="connsiteY763"/>
              <a:gd fmla="*/ 11547588 w 12192000" name="connsiteX764"/>
              <a:gd fmla="*/ 6673884 h 6858000" name="connsiteY764"/>
              <a:gd fmla="*/ 11551094 w 12192000" name="connsiteX765"/>
              <a:gd fmla="*/ 6702078 h 6858000" name="connsiteY765"/>
              <a:gd fmla="*/ 11572129 w 12192000" name="connsiteX766"/>
              <a:gd fmla="*/ 6709126 h 6858000" name="connsiteY766"/>
              <a:gd fmla="*/ 11575635 w 12192000" name="connsiteX767"/>
              <a:gd fmla="*/ 6709126 h 6858000" name="connsiteY767"/>
              <a:gd fmla="*/ 11600176 w 12192000" name="connsiteX768"/>
              <a:gd fmla="*/ 6663311 h 6858000" name="connsiteY768"/>
              <a:gd fmla="*/ 11624716 w 12192000" name="connsiteX769"/>
              <a:gd fmla="*/ 6663311 h 6858000" name="connsiteY769"/>
              <a:gd fmla="*/ 11638739 w 12192000" name="connsiteX770"/>
              <a:gd fmla="*/ 6716174 h 6858000" name="connsiteY770"/>
              <a:gd fmla="*/ 11659774 w 12192000" name="connsiteX771"/>
              <a:gd fmla="*/ 6716174 h 6858000" name="connsiteY771"/>
              <a:gd fmla="*/ 11663280 w 12192000" name="connsiteX772"/>
              <a:gd fmla="*/ 6716174 h 6858000" name="connsiteY772"/>
              <a:gd fmla="*/ 11677303 w 12192000" name="connsiteX773"/>
              <a:gd fmla="*/ 6663311 h 6858000" name="connsiteY773"/>
              <a:gd fmla="*/ 11698339 w 12192000" name="connsiteX774"/>
              <a:gd fmla="*/ 6663311 h 6858000" name="connsiteY774"/>
              <a:gd fmla="*/ 11722879 w 12192000" name="connsiteX775"/>
              <a:gd fmla="*/ 6709126 h 6858000" name="connsiteY775"/>
              <a:gd fmla="*/ 11726385 w 12192000" name="connsiteX776"/>
              <a:gd fmla="*/ 6709126 h 6858000" name="connsiteY776"/>
              <a:gd fmla="*/ 11747420 w 12192000" name="connsiteX777"/>
              <a:gd fmla="*/ 6702078 h 6858000" name="connsiteY777"/>
              <a:gd fmla="*/ 11750925 w 12192000" name="connsiteX778"/>
              <a:gd fmla="*/ 6673884 h 6858000" name="connsiteY778"/>
              <a:gd fmla="*/ 11747420 w 12192000" name="connsiteX779"/>
              <a:gd fmla="*/ 6649215 h 6858000" name="connsiteY779"/>
              <a:gd fmla="*/ 11768454 w 12192000" name="connsiteX780"/>
              <a:gd fmla="*/ 6638642 h 6858000" name="connsiteY780"/>
              <a:gd fmla="*/ 11807019 w 12192000" name="connsiteX781"/>
              <a:gd fmla="*/ 6677408 h 6858000" name="connsiteY781"/>
              <a:gd fmla="*/ 11824547 w 12192000" name="connsiteX782"/>
              <a:gd fmla="*/ 6666836 h 6858000" name="connsiteY782"/>
              <a:gd fmla="*/ 11828054 w 12192000" name="connsiteX783"/>
              <a:gd fmla="*/ 6666836 h 6858000" name="connsiteY783"/>
              <a:gd fmla="*/ 11828054 w 12192000" name="connsiteX784"/>
              <a:gd fmla="*/ 6663311 h 6858000" name="connsiteY784"/>
              <a:gd fmla="*/ 11814030 w 12192000" name="connsiteX785"/>
              <a:gd fmla="*/ 6613973 h 6858000" name="connsiteY785"/>
              <a:gd fmla="*/ 11831559 w 12192000" name="connsiteX786"/>
              <a:gd fmla="*/ 6599877 h 6858000" name="connsiteY786"/>
              <a:gd fmla="*/ 11877135 w 12192000" name="connsiteX787"/>
              <a:gd fmla="*/ 6624545 h 6858000" name="connsiteY787"/>
              <a:gd fmla="*/ 11894664 w 12192000" name="connsiteX788"/>
              <a:gd fmla="*/ 6610449 h 6858000" name="connsiteY788"/>
              <a:gd fmla="*/ 11894664 w 12192000" name="connsiteX789"/>
              <a:gd fmla="*/ 6606925 h 6858000" name="connsiteY789"/>
              <a:gd fmla="*/ 11866617 w 12192000" name="connsiteX790"/>
              <a:gd fmla="*/ 6561110 h 6858000" name="connsiteY790"/>
              <a:gd fmla="*/ 11880641 w 12192000" name="connsiteX791"/>
              <a:gd fmla="*/ 6543489 h 6858000" name="connsiteY791"/>
              <a:gd fmla="*/ 11933228 w 12192000" name="connsiteX792"/>
              <a:gd fmla="*/ 6557586 h 6858000" name="connsiteY792"/>
              <a:gd fmla="*/ 11943746 w 12192000" name="connsiteX793"/>
              <a:gd fmla="*/ 6539965 h 6858000" name="connsiteY793"/>
              <a:gd fmla="*/ 11943746 w 12192000" name="connsiteX794"/>
              <a:gd fmla="*/ 6536441 h 6858000" name="connsiteY794"/>
              <a:gd fmla="*/ 11908688 w 12192000" name="connsiteX795"/>
              <a:gd fmla="*/ 6497675 h 6858000" name="connsiteY795"/>
              <a:gd fmla="*/ 11915699 w 12192000" name="connsiteX796"/>
              <a:gd fmla="*/ 6480054 h 6858000" name="connsiteY796"/>
              <a:gd fmla="*/ 11968286 w 12192000" name="connsiteX797"/>
              <a:gd fmla="*/ 6480054 h 6858000" name="connsiteY797"/>
              <a:gd fmla="*/ 11968286 w 12192000" name="connsiteX798"/>
              <a:gd fmla="*/ 6476530 h 6858000" name="connsiteY798"/>
              <a:gd fmla="*/ 11975298 w 12192000" name="connsiteX799"/>
              <a:gd fmla="*/ 6455385 h 6858000" name="connsiteY799"/>
              <a:gd fmla="*/ 11929722 w 12192000" name="connsiteX800"/>
              <a:gd fmla="*/ 6427192 h 6858000" name="connsiteY800"/>
              <a:gd fmla="*/ 11933228 w 12192000" name="connsiteX801"/>
              <a:gd fmla="*/ 6406047 h 6858000" name="connsiteY801"/>
              <a:gd fmla="*/ 11982310 w 12192000" name="connsiteX802"/>
              <a:gd fmla="*/ 6391950 h 6858000" name="connsiteY802"/>
              <a:gd fmla="*/ 11985815 w 12192000" name="connsiteX803"/>
              <a:gd fmla="*/ 6381377 h 6858000" name="connsiteY803"/>
              <a:gd fmla="*/ 11982310 w 12192000" name="connsiteX804"/>
              <a:gd fmla="*/ 6370805 h 6858000" name="connsiteY804"/>
              <a:gd fmla="*/ 11982310 w 12192000" name="connsiteX805"/>
              <a:gd fmla="*/ 6367281 h 6858000" name="connsiteY805"/>
              <a:gd fmla="*/ 11933228 w 12192000" name="connsiteX806"/>
              <a:gd fmla="*/ 6353183 h 6858000" name="connsiteY806"/>
              <a:gd fmla="*/ 11929722 w 12192000" name="connsiteX807"/>
              <a:gd fmla="*/ 6332039 h 6858000" name="connsiteY807"/>
              <a:gd fmla="*/ 11975298 w 12192000" name="connsiteX808"/>
              <a:gd fmla="*/ 6307370 h 6858000" name="connsiteY808"/>
              <a:gd fmla="*/ 11975298 w 12192000" name="connsiteX809"/>
              <a:gd fmla="*/ 6303845 h 6858000" name="connsiteY809"/>
              <a:gd fmla="*/ 11968286 w 12192000" name="connsiteX810"/>
              <a:gd fmla="*/ 6282700 h 6858000" name="connsiteY810"/>
              <a:gd fmla="*/ 11915699 w 12192000" name="connsiteX811"/>
              <a:gd fmla="*/ 6282700 h 6858000" name="connsiteY811"/>
              <a:gd fmla="*/ 11908688 w 12192000" name="connsiteX812"/>
              <a:gd fmla="*/ 6261556 h 6858000" name="connsiteY812"/>
              <a:gd fmla="*/ 11943746 w 12192000" name="connsiteX813"/>
              <a:gd fmla="*/ 6222789 h 6858000" name="connsiteY813"/>
              <a:gd fmla="*/ 11933228 w 12192000" name="connsiteX814"/>
              <a:gd fmla="*/ 6205168 h 6858000" name="connsiteY814"/>
              <a:gd fmla="*/ 11933228 w 12192000" name="connsiteX815"/>
              <a:gd fmla="*/ 6201644 h 6858000" name="connsiteY815"/>
              <a:gd fmla="*/ 11880641 w 12192000" name="connsiteX816"/>
              <a:gd fmla="*/ 6215741 h 6858000" name="connsiteY816"/>
              <a:gd fmla="*/ 11866617 w 12192000" name="connsiteX817"/>
              <a:gd fmla="*/ 6198120 h 6858000" name="connsiteY817"/>
              <a:gd fmla="*/ 11894664 w 12192000" name="connsiteX818"/>
              <a:gd fmla="*/ 6152305 h 6858000" name="connsiteY818"/>
              <a:gd fmla="*/ 11877135 w 12192000" name="connsiteX819"/>
              <a:gd fmla="*/ 6134685 h 6858000" name="connsiteY819"/>
              <a:gd fmla="*/ 11831559 w 12192000" name="connsiteX820"/>
              <a:gd fmla="*/ 6162879 h 6858000" name="connsiteY820"/>
              <a:gd fmla="*/ 11814030 w 12192000" name="connsiteX821"/>
              <a:gd fmla="*/ 6148781 h 6858000" name="connsiteY821"/>
              <a:gd fmla="*/ 11828054 w 12192000" name="connsiteX822"/>
              <a:gd fmla="*/ 6095919 h 6858000" name="connsiteY822"/>
              <a:gd fmla="*/ 11807019 w 12192000" name="connsiteX823"/>
              <a:gd fmla="*/ 6085346 h 6858000" name="connsiteY823"/>
              <a:gd fmla="*/ 11768454 w 12192000" name="connsiteX824"/>
              <a:gd fmla="*/ 6120588 h 6858000" name="connsiteY824"/>
              <a:gd fmla="*/ 11747420 w 12192000" name="connsiteX825"/>
              <a:gd fmla="*/ 6113540 h 6858000" name="connsiteY825"/>
              <a:gd fmla="*/ 11750925 w 12192000" name="connsiteX826"/>
              <a:gd fmla="*/ 6085346 h 6858000" name="connsiteY826"/>
              <a:gd fmla="*/ 11747420 w 12192000" name="connsiteX827"/>
              <a:gd fmla="*/ 6060677 h 6858000" name="connsiteY827"/>
              <a:gd fmla="*/ 11747420 w 12192000" name="connsiteX828"/>
              <a:gd fmla="*/ 6057153 h 6858000" name="connsiteY828"/>
              <a:gd fmla="*/ 11726385 w 12192000" name="connsiteX829"/>
              <a:gd fmla="*/ 6053629 h 6858000" name="connsiteY829"/>
              <a:gd fmla="*/ 11722879 w 12192000" name="connsiteX830"/>
              <a:gd fmla="*/ 6053629 h 6858000" name="connsiteY830"/>
              <a:gd fmla="*/ 11698339 w 12192000" name="connsiteX831"/>
              <a:gd fmla="*/ 6099443 h 6858000" name="connsiteY831"/>
              <a:gd fmla="*/ 11673798 w 12192000" name="connsiteX832"/>
              <a:gd fmla="*/ 6095919 h 6858000" name="connsiteY832"/>
              <a:gd fmla="*/ 11659774 w 12192000" name="connsiteX833"/>
              <a:gd fmla="*/ 6043056 h 6858000" name="connsiteY833"/>
              <a:gd fmla="*/ 11638739 w 12192000" name="connsiteX834"/>
              <a:gd fmla="*/ 6043056 h 6858000" name="connsiteY834"/>
              <a:gd fmla="*/ 0 w 12192000" name="connsiteX835"/>
              <a:gd fmla="*/ 0 h 6858000" name="connsiteY835"/>
              <a:gd fmla="*/ 12192000 w 12192000" name="connsiteX836"/>
              <a:gd fmla="*/ 0 h 6858000" name="connsiteY836"/>
              <a:gd fmla="*/ 12192000 w 12192000" name="connsiteX837"/>
              <a:gd fmla="*/ 6858000 h 6858000" name="connsiteY837"/>
              <a:gd fmla="*/ 0 w 12192000" name="connsiteX838"/>
              <a:gd fmla="*/ 6858000 h 6858000"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6858000" w="12192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numCol="1" rtlCol="0" tIns="274320" wrap="square">
            <a:noAutofit/>
          </a:bodyPr>
          <a:lstStyle/>
          <a:p>
            <a:pPr algn="l"/>
            <a:r>
              <a:rPr dirty="0" lang="en-US">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hasCustomPrompt="1" idx="14" sz="quarter" type="body"/>
          </p:nvPr>
        </p:nvSpPr>
        <p:spPr>
          <a:xfrm>
            <a:off x="829733" y="3429000"/>
            <a:ext cx="10532534" cy="1135062"/>
          </a:xfrm>
        </p:spPr>
        <p:txBody>
          <a:bodyPr numCol="1">
            <a:normAutofit/>
          </a:bodyPr>
          <a:lstStyle>
            <a:lvl1pPr algn="ctr" indent="0" marL="0">
              <a:buNone/>
              <a:defRPr b="1" baseline="0" cap="all" sz="4400">
                <a:solidFill>
                  <a:schemeClr val="bg1"/>
                </a:solidFill>
                <a:latin typeface="+mj-lt"/>
              </a:defRPr>
            </a:lvl1pPr>
            <a:lvl2pPr algn="ctr" indent="0" marL="0">
              <a:buNone/>
              <a:defRPr sz="2000">
                <a:solidFill>
                  <a:schemeClr val="bg1"/>
                </a:solidFill>
              </a:defRPr>
            </a:lvl2pPr>
            <a:lvl3pPr>
              <a:defRPr sz="1800"/>
            </a:lvl3pPr>
            <a:lvl4pPr>
              <a:defRPr sz="1600"/>
            </a:lvl4pPr>
            <a:lvl5pPr>
              <a:defRPr sz="1600"/>
            </a:lvl5pPr>
          </a:lstStyle>
          <a:p>
            <a:pPr lvl="0"/>
            <a:r>
              <a:rPr dirty="0" lang="en-US"/>
              <a:t>Title</a:t>
            </a:r>
          </a:p>
          <a:p>
            <a:pPr lvl="1"/>
            <a:r>
              <a:rPr dirty="0" lang="en-US"/>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solidFill>
                <a:schemeClr val="bg1"/>
              </a:solidFill>
            </a:endParaRPr>
          </a:p>
        </p:txBody>
      </p:sp>
      <p:sp>
        <p:nvSpPr>
          <p:cNvPr id="15" name="Picture Placeholder 14">
            <a:extLst>
              <a:ext uri="{FF2B5EF4-FFF2-40B4-BE49-F238E27FC236}">
                <a16:creationId xmlns:a16="http://schemas.microsoft.com/office/drawing/2014/main" id="{3623201C-EF3A-4012-8E2F-9E768AB41F7D}"/>
              </a:ext>
            </a:extLst>
          </p:cNvPr>
          <p:cNvSpPr>
            <a:spLocks noGrp="1"/>
          </p:cNvSpPr>
          <p:nvPr>
            <p:ph idx="13" sz="quarter" type="pic"/>
          </p:nvPr>
        </p:nvSpPr>
        <p:spPr>
          <a:xfrm>
            <a:off x="0" y="2403336"/>
            <a:ext cx="12192000" cy="4454665"/>
          </a:xfrm>
          <a:custGeom>
            <a:avLst/>
            <a:gdLst>
              <a:gd fmla="*/ 11946675 w 12192000" name="connsiteX0"/>
              <a:gd fmla="*/ 4274240 h 4454665" name="connsiteY0"/>
              <a:gd fmla="*/ 11952788 w 12192000" name="connsiteX1"/>
              <a:gd fmla="*/ 4274240 h 4454665" name="connsiteY1"/>
              <a:gd fmla="*/ 11958183 w 12192000" name="connsiteX2"/>
              <a:gd fmla="*/ 4274815 h 4454665" name="connsiteY2"/>
              <a:gd fmla="*/ 11960461 w 12192000" name="connsiteX3"/>
              <a:gd fmla="*/ 4276558 h 4454665" name="connsiteY3"/>
              <a:gd fmla="*/ 11961281 w 12192000" name="connsiteX4"/>
              <a:gd fmla="*/ 4279205 h 4454665" name="connsiteY4"/>
              <a:gd fmla="*/ 11959578 w 12192000" name="connsiteX5"/>
              <a:gd fmla="*/ 4282897 h 4454665" name="connsiteY5"/>
              <a:gd fmla="*/ 11953198 w 12192000" name="connsiteX6"/>
              <a:gd fmla="*/ 4284292 h 4454665" name="connsiteY6"/>
              <a:gd fmla="*/ 11946675 w 12192000" name="connsiteX7"/>
              <a:gd fmla="*/ 4284292 h 4454665" name="connsiteY7"/>
              <a:gd fmla="*/ 11941300 w 12192000" name="connsiteX8"/>
              <a:gd fmla="*/ 4269728 h 4454665" name="connsiteY8"/>
              <a:gd fmla="*/ 11941300 w 12192000" name="connsiteX9"/>
              <a:gd fmla="*/ 4303042 h 4454665" name="connsiteY9"/>
              <a:gd fmla="*/ 11946675 w 12192000" name="connsiteX10"/>
              <a:gd fmla="*/ 4303042 h 4454665" name="connsiteY10"/>
              <a:gd fmla="*/ 11946675 w 12192000" name="connsiteX11"/>
              <a:gd fmla="*/ 4288888 h 4454665" name="connsiteY11"/>
              <a:gd fmla="*/ 11949834 w 12192000" name="connsiteX12"/>
              <a:gd fmla="*/ 4288888 h 4454665" name="connsiteY12"/>
              <a:gd fmla="*/ 11954142 w 12192000" name="connsiteX13"/>
              <a:gd fmla="*/ 4290036 h 4454665" name="connsiteY13"/>
              <a:gd fmla="*/ 11959762 w 12192000" name="connsiteX14"/>
              <a:gd fmla="*/ 4297790 h 4454665" name="connsiteY14"/>
              <a:gd fmla="*/ 11962717 w 12192000" name="connsiteX15"/>
              <a:gd fmla="*/ 4303042 h 4454665" name="connsiteY15"/>
              <a:gd fmla="*/ 11969281 w 12192000" name="connsiteX16"/>
              <a:gd fmla="*/ 4303042 h 4454665" name="connsiteY16"/>
              <a:gd fmla="*/ 11965220 w 12192000" name="connsiteX17"/>
              <a:gd fmla="*/ 4296518 h 4454665" name="connsiteY17"/>
              <a:gd fmla="*/ 11960296 w 12192000" name="connsiteX18"/>
              <a:gd fmla="*/ 4289913 h 4454665" name="connsiteY18"/>
              <a:gd fmla="*/ 11957466 w 12192000" name="connsiteX19"/>
              <a:gd fmla="*/ 4288149 h 4454665" name="connsiteY19"/>
              <a:gd fmla="*/ 11964378 w 12192000" name="connsiteX20"/>
              <a:gd fmla="*/ 4285113 h 4454665" name="connsiteY20"/>
              <a:gd fmla="*/ 11966983 w 12192000" name="connsiteX21"/>
              <a:gd fmla="*/ 4278754 h 4454665" name="connsiteY21"/>
              <a:gd fmla="*/ 11965424 w 12192000" name="connsiteX22"/>
              <a:gd fmla="*/ 4273871 h 4454665" name="connsiteY22"/>
              <a:gd fmla="*/ 11961239 w 12192000" name="connsiteX23"/>
              <a:gd fmla="*/ 4270651 h 4454665" name="connsiteY23"/>
              <a:gd fmla="*/ 11952747 w 12192000" name="connsiteX24"/>
              <a:gd fmla="*/ 4269728 h 4454665" name="connsiteY24"/>
              <a:gd fmla="*/ 10902089 w 12192000" name="connsiteX25"/>
              <a:gd fmla="*/ 4267157 h 4454665" name="connsiteY25"/>
              <a:gd fmla="*/ 10905603 w 12192000" name="connsiteX26"/>
              <a:gd fmla="*/ 4267157 h 4454665" name="connsiteY26"/>
              <a:gd fmla="*/ 10905603 w 12192000" name="connsiteX27"/>
              <a:gd fmla="*/ 4270698 h 4454665" name="connsiteY27"/>
              <a:gd fmla="*/ 10877492 w 12192000" name="connsiteX28"/>
              <a:gd fmla="*/ 4306120 h 4454665" name="connsiteY28"/>
              <a:gd fmla="*/ 10859922 w 12192000" name="connsiteX29"/>
              <a:gd fmla="*/ 4288410 h 4454665" name="connsiteY29"/>
              <a:gd fmla="*/ 10902089 w 12192000" name="connsiteX30"/>
              <a:gd fmla="*/ 4267157 h 4454665" name="connsiteY30"/>
              <a:gd fmla="*/ 11954881 w 12192000" name="connsiteX31"/>
              <a:gd fmla="*/ 4260086 h 4454665" name="connsiteY31"/>
              <a:gd fmla="*/ 11967558 w 12192000" name="connsiteX32"/>
              <a:gd fmla="*/ 4263430 h 4454665" name="connsiteY32"/>
              <a:gd fmla="*/ 11977220 w 12192000" name="connsiteX33"/>
              <a:gd fmla="*/ 4272989 h 4454665" name="connsiteY33"/>
              <a:gd fmla="*/ 11980687 w 12192000" name="connsiteX34"/>
              <a:gd fmla="*/ 4285933 h 4454665" name="connsiteY34"/>
              <a:gd fmla="*/ 11977282 w 12192000" name="connsiteX35"/>
              <a:gd fmla="*/ 4298754 h 4454665" name="connsiteY35"/>
              <a:gd fmla="*/ 11967722 w 12192000" name="connsiteX36"/>
              <a:gd fmla="*/ 4308314 h 4454665" name="connsiteY36"/>
              <a:gd fmla="*/ 11954881 w 12192000" name="connsiteX37"/>
              <a:gd fmla="*/ 4311740 h 4454665" name="connsiteY37"/>
              <a:gd fmla="*/ 11942039 w 12192000" name="connsiteX38"/>
              <a:gd fmla="*/ 4308314 h 4454665" name="connsiteY38"/>
              <a:gd fmla="*/ 11932459 w 12192000" name="connsiteX39"/>
              <a:gd fmla="*/ 4298754 h 4454665" name="connsiteY39"/>
              <a:gd fmla="*/ 11929033 w 12192000" name="connsiteX40"/>
              <a:gd fmla="*/ 4285933 h 4454665" name="connsiteY40"/>
              <a:gd fmla="*/ 11932521 w 12192000" name="connsiteX41"/>
              <a:gd fmla="*/ 4272989 h 4454665" name="connsiteY41"/>
              <a:gd fmla="*/ 11942183 w 12192000" name="connsiteX42"/>
              <a:gd fmla="*/ 4263430 h 4454665" name="connsiteY42"/>
              <a:gd fmla="*/ 11954881 w 12192000" name="connsiteX43"/>
              <a:gd fmla="*/ 4260086 h 4454665" name="connsiteY43"/>
              <a:gd fmla="*/ 11954881 w 12192000" name="connsiteX44"/>
              <a:gd fmla="*/ 4254958 h 4454665" name="connsiteY44"/>
              <a:gd fmla="*/ 11939660 w 12192000" name="connsiteX45"/>
              <a:gd fmla="*/ 4258958 h 4454665" name="connsiteY45"/>
              <a:gd fmla="*/ 11928069 w 12192000" name="connsiteX46"/>
              <a:gd fmla="*/ 4270405 h 4454665" name="connsiteY46"/>
              <a:gd fmla="*/ 11923904 w 12192000" name="connsiteX47"/>
              <a:gd fmla="*/ 4285933 h 4454665" name="connsiteY47"/>
              <a:gd fmla="*/ 11928007 w 12192000" name="connsiteX48"/>
              <a:gd fmla="*/ 4301319 h 4454665" name="connsiteY48"/>
              <a:gd fmla="*/ 11939474 w 12192000" name="connsiteX49"/>
              <a:gd fmla="*/ 4312786 h 4454665" name="connsiteY49"/>
              <a:gd fmla="*/ 11954881 w 12192000" name="connsiteX50"/>
              <a:gd fmla="*/ 4316868 h 4454665" name="connsiteY50"/>
              <a:gd fmla="*/ 11970287 w 12192000" name="connsiteX51"/>
              <a:gd fmla="*/ 4312786 h 4454665" name="connsiteY51"/>
              <a:gd fmla="*/ 11981733 w 12192000" name="connsiteX52"/>
              <a:gd fmla="*/ 4301319 h 4454665" name="connsiteY52"/>
              <a:gd fmla="*/ 11985815 w 12192000" name="connsiteX53"/>
              <a:gd fmla="*/ 4285933 h 4454665" name="connsiteY53"/>
              <a:gd fmla="*/ 11981671 w 12192000" name="connsiteX54"/>
              <a:gd fmla="*/ 4270405 h 4454665" name="connsiteY54"/>
              <a:gd fmla="*/ 11970101 w 12192000" name="connsiteX55"/>
              <a:gd fmla="*/ 4258958 h 4454665" name="connsiteY55"/>
              <a:gd fmla="*/ 11954881 w 12192000" name="connsiteX56"/>
              <a:gd fmla="*/ 4254958 h 4454665" name="connsiteY56"/>
              <a:gd fmla="*/ 11091685 w 12192000" name="connsiteX57"/>
              <a:gd fmla="*/ 4225506 h 4454665" name="connsiteY57"/>
              <a:gd fmla="*/ 11123259 w 12192000" name="connsiteX58"/>
              <a:gd fmla="*/ 4265813 h 4454665" name="connsiteY58"/>
              <a:gd fmla="*/ 11091685 w 12192000" name="connsiteX59"/>
              <a:gd fmla="*/ 4306119 h 4454665" name="connsiteY59"/>
              <a:gd fmla="*/ 11060111 w 12192000" name="connsiteX60"/>
              <a:gd fmla="*/ 4265813 h 4454665" name="connsiteY60"/>
              <a:gd fmla="*/ 11091685 w 12192000" name="connsiteX61"/>
              <a:gd fmla="*/ 4225506 h 4454665" name="connsiteY61"/>
              <a:gd fmla="*/ 10781998 w 12192000" name="connsiteX62"/>
              <a:gd fmla="*/ 4225506 h 4454665" name="connsiteY62"/>
              <a:gd fmla="*/ 10810212 w 12192000" name="connsiteX63"/>
              <a:gd fmla="*/ 4265813 h 4454665" name="connsiteY63"/>
              <a:gd fmla="*/ 10781998 w 12192000" name="connsiteX64"/>
              <a:gd fmla="*/ 4306119 h 4454665" name="connsiteY64"/>
              <a:gd fmla="*/ 10753783 w 12192000" name="connsiteX65"/>
              <a:gd fmla="*/ 4265813 h 4454665" name="connsiteY65"/>
              <a:gd fmla="*/ 10781998 w 12192000" name="connsiteX66"/>
              <a:gd fmla="*/ 4225506 h 4454665" name="connsiteY66"/>
              <a:gd fmla="*/ 10469622 w 12192000" name="connsiteX67"/>
              <a:gd fmla="*/ 4225506 h 4454665" name="connsiteY67"/>
              <a:gd fmla="*/ 10501196 w 12192000" name="connsiteX68"/>
              <a:gd fmla="*/ 4265813 h 4454665" name="connsiteY68"/>
              <a:gd fmla="*/ 10469622 w 12192000" name="connsiteX69"/>
              <a:gd fmla="*/ 4306119 h 4454665" name="connsiteY69"/>
              <a:gd fmla="*/ 10438048 w 12192000" name="connsiteX70"/>
              <a:gd fmla="*/ 4265813 h 4454665" name="connsiteY70"/>
              <a:gd fmla="*/ 10469622 w 12192000" name="connsiteX71"/>
              <a:gd fmla="*/ 4225506 h 4454665" name="connsiteY71"/>
              <a:gd fmla="*/ 11014562 w 12192000" name="connsiteX72"/>
              <a:gd fmla="*/ 4220259 h 4454665" name="connsiteY72"/>
              <a:gd fmla="*/ 11014562 w 12192000" name="connsiteX73"/>
              <a:gd fmla="*/ 4316219 h 4454665" name="connsiteY73"/>
              <a:gd fmla="*/ 11026851 w 12192000" name="connsiteX74"/>
              <a:gd fmla="*/ 4316219 h 4454665" name="connsiteY74"/>
              <a:gd fmla="*/ 11026851 w 12192000" name="connsiteX75"/>
              <a:gd fmla="*/ 4220259 h 4454665" name="connsiteY75"/>
              <a:gd fmla="*/ 11158189 w 12192000" name="connsiteX76"/>
              <a:gd fmla="*/ 4218789 h 4454665" name="connsiteY76"/>
              <a:gd fmla="*/ 11158189 w 12192000" name="connsiteX77"/>
              <a:gd fmla="*/ 4243172 h 4454665" name="connsiteY77"/>
              <a:gd fmla="*/ 11158189 w 12192000" name="connsiteX78"/>
              <a:gd fmla="*/ 4312837 h 4454665" name="connsiteY78"/>
              <a:gd fmla="*/ 11172009 w 12192000" name="connsiteX79"/>
              <a:gd fmla="*/ 4312837 h 4454665" name="connsiteY79"/>
              <a:gd fmla="*/ 11172009 w 12192000" name="connsiteX80"/>
              <a:gd fmla="*/ 4260588 h 4454665" name="connsiteY80"/>
              <a:gd fmla="*/ 11199648 w 12192000" name="connsiteX81"/>
              <a:gd fmla="*/ 4225755 h 4454665" name="connsiteY81"/>
              <a:gd fmla="*/ 11220377 w 12192000" name="connsiteX82"/>
              <a:gd fmla="*/ 4257105 h 4454665" name="connsiteY82"/>
              <a:gd fmla="*/ 11220377 w 12192000" name="connsiteX83"/>
              <a:gd fmla="*/ 4312837 h 4454665" name="connsiteY83"/>
              <a:gd fmla="*/ 11230741 w 12192000" name="connsiteX84"/>
              <a:gd fmla="*/ 4312837 h 4454665" name="connsiteY84"/>
              <a:gd fmla="*/ 11230741 w 12192000" name="connsiteX85"/>
              <a:gd fmla="*/ 4253621 h 4454665" name="connsiteY85"/>
              <a:gd fmla="*/ 11199648 w 12192000" name="connsiteX86"/>
              <a:gd fmla="*/ 4218789 h 4454665" name="connsiteY86"/>
              <a:gd fmla="*/ 11168554 w 12192000" name="connsiteX87"/>
              <a:gd fmla="*/ 4236205 h 4454665" name="connsiteY87"/>
              <a:gd fmla="*/ 11168554 w 12192000" name="connsiteX88"/>
              <a:gd fmla="*/ 4218789 h 4454665" name="connsiteY88"/>
              <a:gd fmla="*/ 11158189 w 12192000" name="connsiteX89"/>
              <a:gd fmla="*/ 4218789 h 4454665" name="connsiteY89"/>
              <a:gd fmla="*/ 11088997 w 12192000" name="connsiteX90"/>
              <a:gd fmla="*/ 4218789 h 4454665" name="connsiteY90"/>
              <a:gd fmla="*/ 11045332 w 12192000" name="connsiteX91"/>
              <a:gd fmla="*/ 4267829 h 4454665" name="connsiteY91"/>
              <a:gd fmla="*/ 11088997 w 12192000" name="connsiteX92"/>
              <a:gd fmla="*/ 4316868 h 4454665" name="connsiteY92"/>
              <a:gd fmla="*/ 11132662 w 12192000" name="connsiteX93"/>
              <a:gd fmla="*/ 4267829 h 4454665" name="connsiteY93"/>
              <a:gd fmla="*/ 11088997 w 12192000" name="connsiteX94"/>
              <a:gd fmla="*/ 4218789 h 4454665" name="connsiteY94"/>
              <a:gd fmla="*/ 10883851 w 12192000" name="connsiteX95"/>
              <a:gd fmla="*/ 4218789 h 4454665" name="connsiteY95"/>
              <a:gd fmla="*/ 10855700 w 12192000" name="connsiteX96"/>
              <a:gd fmla="*/ 4222292 h 4454665" name="connsiteY96"/>
              <a:gd fmla="*/ 10855700 w 12192000" name="connsiteX97"/>
              <a:gd fmla="*/ 4236303 h 4454665" name="connsiteY97"/>
              <a:gd fmla="*/ 10883851 w 12192000" name="connsiteX98"/>
              <a:gd fmla="*/ 4225795 h 4454665" name="connsiteY98"/>
              <a:gd fmla="*/ 10904964 w 12192000" name="connsiteX99"/>
              <a:gd fmla="*/ 4250315 h 4454665" name="connsiteY99"/>
              <a:gd fmla="*/ 10904964 w 12192000" name="connsiteX100"/>
              <a:gd fmla="*/ 4257320 h 4454665" name="connsiteY100"/>
              <a:gd fmla="*/ 10845144 w 12192000" name="connsiteX101"/>
              <a:gd fmla="*/ 4288845 h 4454665" name="connsiteY101"/>
              <a:gd fmla="*/ 10876813 w 12192000" name="connsiteX102"/>
              <a:gd fmla="*/ 4316868 h 4454665" name="connsiteY102"/>
              <a:gd fmla="*/ 10904964 w 12192000" name="connsiteX103"/>
              <a:gd fmla="*/ 4299354 h 4454665" name="connsiteY103"/>
              <a:gd fmla="*/ 10908483 w 12192000" name="connsiteX104"/>
              <a:gd fmla="*/ 4299354 h 4454665" name="connsiteY104"/>
              <a:gd fmla="*/ 10908483 w 12192000" name="connsiteX105"/>
              <a:gd fmla="*/ 4313365 h 4454665" name="connsiteY105"/>
              <a:gd fmla="*/ 10919039 w 12192000" name="connsiteX106"/>
              <a:gd fmla="*/ 4313365 h 4454665" name="connsiteY106"/>
              <a:gd fmla="*/ 10919039 w 12192000" name="connsiteX107"/>
              <a:gd fmla="*/ 4295851 h 4454665" name="connsiteY107"/>
              <a:gd fmla="*/ 10919039 w 12192000" name="connsiteX108"/>
              <a:gd fmla="*/ 4253818 h 4454665" name="connsiteY108"/>
              <a:gd fmla="*/ 10883851 w 12192000" name="connsiteX109"/>
              <a:gd fmla="*/ 4218789 h 4454665" name="connsiteY109"/>
              <a:gd fmla="*/ 10642268 w 12192000" name="connsiteX110"/>
              <a:gd fmla="*/ 4218789 h 4454665" name="connsiteY110"/>
              <a:gd fmla="*/ 10642268 w 12192000" name="connsiteX111"/>
              <a:gd fmla="*/ 4243172 h 4454665" name="connsiteY111"/>
              <a:gd fmla="*/ 10642268 w 12192000" name="connsiteX112"/>
              <a:gd fmla="*/ 4312837 h 4454665" name="connsiteY112"/>
              <a:gd fmla="*/ 10656343 w 12192000" name="connsiteX113"/>
              <a:gd fmla="*/ 4312837 h 4454665" name="connsiteY113"/>
              <a:gd fmla="*/ 10656343 w 12192000" name="connsiteX114"/>
              <a:gd fmla="*/ 4260588 h 4454665" name="connsiteY114"/>
              <a:gd fmla="*/ 10684494 w 12192000" name="connsiteX115"/>
              <a:gd fmla="*/ 4225755 h 4454665" name="connsiteY115"/>
              <a:gd fmla="*/ 10705607 w 12192000" name="connsiteX116"/>
              <a:gd fmla="*/ 4257105 h 4454665" name="connsiteY116"/>
              <a:gd fmla="*/ 10705607 w 12192000" name="connsiteX117"/>
              <a:gd fmla="*/ 4312837 h 4454665" name="connsiteY117"/>
              <a:gd fmla="*/ 10716163 w 12192000" name="connsiteX118"/>
              <a:gd fmla="*/ 4312837 h 4454665" name="connsiteY118"/>
              <a:gd fmla="*/ 10716163 w 12192000" name="connsiteX119"/>
              <a:gd fmla="*/ 4253621 h 4454665" name="connsiteY119"/>
              <a:gd fmla="*/ 10684494 w 12192000" name="connsiteX120"/>
              <a:gd fmla="*/ 4218789 h 4454665" name="connsiteY120"/>
              <a:gd fmla="*/ 10652824 w 12192000" name="connsiteX121"/>
              <a:gd fmla="*/ 4236205 h 4454665" name="connsiteY121"/>
              <a:gd fmla="*/ 10652824 w 12192000" name="connsiteX122"/>
              <a:gd fmla="*/ 4218789 h 4454665" name="connsiteY122"/>
              <a:gd fmla="*/ 10642268 w 12192000" name="connsiteX123"/>
              <a:gd fmla="*/ 4218789 h 4454665" name="connsiteY123"/>
              <a:gd fmla="*/ 10540159 w 12192000" name="connsiteX124"/>
              <a:gd fmla="*/ 4218789 h 4454665" name="connsiteY124"/>
              <a:gd fmla="*/ 10540159 w 12192000" name="connsiteX125"/>
              <a:gd fmla="*/ 4281839 h 4454665" name="connsiteY125"/>
              <a:gd fmla="*/ 10571828 w 12192000" name="connsiteX126"/>
              <a:gd fmla="*/ 4316868 h 4454665" name="connsiteY126"/>
              <a:gd fmla="*/ 10603498 w 12192000" name="connsiteX127"/>
              <a:gd fmla="*/ 4299354 h 4454665" name="connsiteY127"/>
              <a:gd fmla="*/ 10603498 w 12192000" name="connsiteX128"/>
              <a:gd fmla="*/ 4313365 h 4454665" name="connsiteY128"/>
              <a:gd fmla="*/ 10614054 w 12192000" name="connsiteX129"/>
              <a:gd fmla="*/ 4313365 h 4454665" name="connsiteY129"/>
              <a:gd fmla="*/ 10614054 w 12192000" name="connsiteX130"/>
              <a:gd fmla="*/ 4292348 h 4454665" name="connsiteY130"/>
              <a:gd fmla="*/ 10614054 w 12192000" name="connsiteX131"/>
              <a:gd fmla="*/ 4218789 h 4454665" name="connsiteY131"/>
              <a:gd fmla="*/ 10599979 w 12192000" name="connsiteX132"/>
              <a:gd fmla="*/ 4218789 h 4454665" name="connsiteY132"/>
              <a:gd fmla="*/ 10599979 w 12192000" name="connsiteX133"/>
              <a:gd fmla="*/ 4271331 h 4454665" name="connsiteY133"/>
              <a:gd fmla="*/ 10571828 w 12192000" name="connsiteX134"/>
              <a:gd fmla="*/ 4306359 h 4454665" name="connsiteY134"/>
              <a:gd fmla="*/ 10550715 w 12192000" name="connsiteX135"/>
              <a:gd fmla="*/ 4278337 h 4454665" name="connsiteY135"/>
              <a:gd fmla="*/ 10550715 w 12192000" name="connsiteX136"/>
              <a:gd fmla="*/ 4218789 h 4454665" name="connsiteY136"/>
              <a:gd fmla="*/ 10540159 w 12192000" name="connsiteX137"/>
              <a:gd fmla="*/ 4218789 h 4454665" name="connsiteY137"/>
              <a:gd fmla="*/ 10471637 w 12192000" name="connsiteX138"/>
              <a:gd fmla="*/ 4218789 h 4454665" name="connsiteY138"/>
              <a:gd fmla="*/ 10427300 w 12192000" name="connsiteX139"/>
              <a:gd fmla="*/ 4267829 h 4454665" name="connsiteY139"/>
              <a:gd fmla="*/ 10471637 w 12192000" name="connsiteX140"/>
              <a:gd fmla="*/ 4316868 h 4454665" name="connsiteY140"/>
              <a:gd fmla="*/ 10515975 w 12192000" name="connsiteX141"/>
              <a:gd fmla="*/ 4267829 h 4454665" name="connsiteY141"/>
              <a:gd fmla="*/ 10471637 w 12192000" name="connsiteX142"/>
              <a:gd fmla="*/ 4218789 h 4454665" name="connsiteY142"/>
              <a:gd fmla="*/ 11655303 w 12192000" name="connsiteX143"/>
              <a:gd fmla="*/ 4204010 h 4454665" name="connsiteY143"/>
              <a:gd fmla="*/ 11659333 w 12192000" name="connsiteX144"/>
              <a:gd fmla="*/ 4214759 h 4454665" name="connsiteY144"/>
              <a:gd fmla="*/ 11663364 w 12192000" name="connsiteX145"/>
              <a:gd fmla="*/ 4221477 h 4454665" name="connsiteY145"/>
              <a:gd fmla="*/ 11648585 w 12192000" name="connsiteX146"/>
              <a:gd fmla="*/ 4221477 h 4454665" name="connsiteY146"/>
              <a:gd fmla="*/ 11652616 w 12192000" name="connsiteX147"/>
              <a:gd fmla="*/ 4214759 h 4454665" name="connsiteY147"/>
              <a:gd fmla="*/ 11659446 w 12192000" name="connsiteX148"/>
              <a:gd fmla="*/ 4193262 h 4454665" name="connsiteY148"/>
              <a:gd fmla="*/ 11649032 w 12192000" name="connsiteX149"/>
              <a:gd fmla="*/ 4196776 h 4454665" name="connsiteY149"/>
              <a:gd fmla="*/ 11645562 w 12192000" name="connsiteX150"/>
              <a:gd fmla="*/ 4214346 h 4454665" name="connsiteY150"/>
              <a:gd fmla="*/ 11635149 w 12192000" name="connsiteX151"/>
              <a:gd fmla="*/ 4235428 h 4454665" name="connsiteY151"/>
              <a:gd fmla="*/ 11645562 w 12192000" name="connsiteX152"/>
              <a:gd fmla="*/ 4238942 h 4454665" name="connsiteY152"/>
              <a:gd fmla="*/ 11645562 w 12192000" name="connsiteX153"/>
              <a:gd fmla="*/ 4228401 h 4454665" name="connsiteY153"/>
              <a:gd fmla="*/ 11666387 w 12192000" name="connsiteX154"/>
              <a:gd fmla="*/ 4228401 h 4454665" name="connsiteY154"/>
              <a:gd fmla="*/ 11666387 w 12192000" name="connsiteX155"/>
              <a:gd fmla="*/ 4235428 h 4454665" name="connsiteY155"/>
              <a:gd fmla="*/ 11676800 w 12192000" name="connsiteX156"/>
              <a:gd fmla="*/ 4235428 h 4454665" name="connsiteY156"/>
              <a:gd fmla="*/ 11666387 w 12192000" name="connsiteX157"/>
              <a:gd fmla="*/ 4214346 h 4454665" name="connsiteY157"/>
              <a:gd fmla="*/ 11659446 w 12192000" name="connsiteX158"/>
              <a:gd fmla="*/ 4196776 h 4454665" name="connsiteY158"/>
              <a:gd fmla="*/ 11659446 w 12192000" name="connsiteX159"/>
              <a:gd fmla="*/ 4193262 h 4454665" name="connsiteY159"/>
              <a:gd fmla="*/ 10964451 w 12192000" name="connsiteX160"/>
              <a:gd fmla="*/ 4193261 h 4454665" name="connsiteY160"/>
              <a:gd fmla="*/ 10953971 w 12192000" name="connsiteX161"/>
              <a:gd fmla="*/ 4196793 h 4454665" name="connsiteY161"/>
              <a:gd fmla="*/ 10953971 w 12192000" name="connsiteX162"/>
              <a:gd fmla="*/ 4217982 h 4454665" name="connsiteY162"/>
              <a:gd fmla="*/ 10936505 w 12192000" name="connsiteX163"/>
              <a:gd fmla="*/ 4217982 h 4454665" name="connsiteY163"/>
              <a:gd fmla="*/ 10936505 w 12192000" name="connsiteX164"/>
              <a:gd fmla="*/ 4228577 h 4454665" name="connsiteY164"/>
              <a:gd fmla="*/ 10953971 w 12192000" name="connsiteX165"/>
              <a:gd fmla="*/ 4228577 h 4454665" name="connsiteY165"/>
              <a:gd fmla="*/ 10953971 w 12192000" name="connsiteX166"/>
              <a:gd fmla="*/ 4285083 h 4454665" name="connsiteY166"/>
              <a:gd fmla="*/ 10974931 w 12192000" name="connsiteX167"/>
              <a:gd fmla="*/ 4316867 h 4454665" name="connsiteY167"/>
              <a:gd fmla="*/ 10988904 w 12192000" name="connsiteX168"/>
              <a:gd fmla="*/ 4313336 h 4454665" name="connsiteY168"/>
              <a:gd fmla="*/ 10988904 w 12192000" name="connsiteX169"/>
              <a:gd fmla="*/ 4302741 h 4454665" name="connsiteY169"/>
              <a:gd fmla="*/ 10978424 w 12192000" name="connsiteX170"/>
              <a:gd fmla="*/ 4306272 h 4454665" name="connsiteY170"/>
              <a:gd fmla="*/ 10964451 w 12192000" name="connsiteX171"/>
              <a:gd fmla="*/ 4292146 h 4454665" name="connsiteY171"/>
              <a:gd fmla="*/ 10964451 w 12192000" name="connsiteX172"/>
              <a:gd fmla="*/ 4228577 h 4454665" name="connsiteY172"/>
              <a:gd fmla="*/ 10985410 w 12192000" name="connsiteX173"/>
              <a:gd fmla="*/ 4228577 h 4454665" name="connsiteY173"/>
              <a:gd fmla="*/ 10985410 w 12192000" name="connsiteX174"/>
              <a:gd fmla="*/ 4217982 h 4454665" name="connsiteY174"/>
              <a:gd fmla="*/ 10964451 w 12192000" name="connsiteX175"/>
              <a:gd fmla="*/ 4217982 h 4454665" name="connsiteY175"/>
              <a:gd fmla="*/ 10964451 w 12192000" name="connsiteX176"/>
              <a:gd fmla="*/ 4193261 h 4454665" name="connsiteY176"/>
              <a:gd fmla="*/ 11599881 w 12192000" name="connsiteX177"/>
              <a:gd fmla="*/ 4190575 h 4454665" name="connsiteY177"/>
              <a:gd fmla="*/ 11589469 w 12192000" name="connsiteX178"/>
              <a:gd fmla="*/ 4232741 h 4454665" name="connsiteY178"/>
              <a:gd fmla="*/ 11599881 w 12192000" name="connsiteX179"/>
              <a:gd fmla="*/ 4232741 h 4454665" name="connsiteY179"/>
              <a:gd fmla="*/ 11603352 w 12192000" name="connsiteX180"/>
              <a:gd fmla="*/ 4208145 h 4454665" name="connsiteY180"/>
              <a:gd fmla="*/ 11617236 w 12192000" name="connsiteX181"/>
              <a:gd fmla="*/ 4236255 h 4454665" name="connsiteY181"/>
              <a:gd fmla="*/ 11624178 w 12192000" name="connsiteX182"/>
              <a:gd fmla="*/ 4236255 h 4454665" name="connsiteY182"/>
              <a:gd fmla="*/ 11631119 w 12192000" name="connsiteX183"/>
              <a:gd fmla="*/ 4194089 h 4454665" name="connsiteY183"/>
              <a:gd fmla="*/ 11624178 w 12192000" name="connsiteX184"/>
              <a:gd fmla="*/ 4194089 h 4454665" name="connsiteY184"/>
              <a:gd fmla="*/ 11620707 w 12192000" name="connsiteX185"/>
              <a:gd fmla="*/ 4222200 h 4454665" name="connsiteY185"/>
              <a:gd fmla="*/ 11606824 w 12192000" name="connsiteX186"/>
              <a:gd fmla="*/ 4190575 h 4454665" name="connsiteY186"/>
              <a:gd fmla="*/ 11599881 w 12192000" name="connsiteX187"/>
              <a:gd fmla="*/ 4190575 h 4454665" name="connsiteY187"/>
              <a:gd fmla="*/ 11709044 w 12192000" name="connsiteX188"/>
              <a:gd fmla="*/ 4186545 h 4454665" name="connsiteY188"/>
              <a:gd fmla="*/ 11674112 w 12192000" name="connsiteX189"/>
              <a:gd fmla="*/ 4193646 h 4454665" name="connsiteY189"/>
              <a:gd fmla="*/ 11674112 w 12192000" name="connsiteX190"/>
              <a:gd fmla="*/ 4200748 h 4454665" name="connsiteY190"/>
              <a:gd fmla="*/ 11688084 w 12192000" name="connsiteX191"/>
              <a:gd fmla="*/ 4200748 h 4454665" name="connsiteY191"/>
              <a:gd fmla="*/ 11695071 w 12192000" name="connsiteX192"/>
              <a:gd fmla="*/ 4236256 h 4454665" name="connsiteY192"/>
              <a:gd fmla="*/ 11702057 w 12192000" name="connsiteX193"/>
              <a:gd fmla="*/ 4232705 h 4454665" name="connsiteY193"/>
              <a:gd fmla="*/ 11695071 w 12192000" name="connsiteX194"/>
              <a:gd fmla="*/ 4197197 h 4454665" name="connsiteY194"/>
              <a:gd fmla="*/ 11709044 w 12192000" name="connsiteX195"/>
              <a:gd fmla="*/ 4193646 h 4454665" name="connsiteY195"/>
              <a:gd fmla="*/ 11564748 w 12192000" name="connsiteX196"/>
              <a:gd fmla="*/ 4186545 h 4454665" name="connsiteY196"/>
              <a:gd fmla="*/ 11575228 w 12192000" name="connsiteX197"/>
              <a:gd fmla="*/ 4189904 h 4454665" name="connsiteY197"/>
              <a:gd fmla="*/ 11578720 w 12192000" name="connsiteX198"/>
              <a:gd fmla="*/ 4193263 h 4454665" name="connsiteY198"/>
              <a:gd fmla="*/ 11578720 w 12192000" name="connsiteX199"/>
              <a:gd fmla="*/ 4196621 h 4454665" name="connsiteY199"/>
              <a:gd fmla="*/ 11571734 w 12192000" name="connsiteX200"/>
              <a:gd fmla="*/ 4199980 h 4454665" name="connsiteY200"/>
              <a:gd fmla="*/ 11561254 w 12192000" name="connsiteX201"/>
              <a:gd fmla="*/ 4196621 h 4454665" name="connsiteY201"/>
              <a:gd fmla="*/ 11564748 w 12192000" name="connsiteX202"/>
              <a:gd fmla="*/ 4193263 h 4454665" name="connsiteY202"/>
              <a:gd fmla="*/ 11564748 w 12192000" name="connsiteX203"/>
              <a:gd fmla="*/ 4186545 h 4454665" name="connsiteY203"/>
              <a:gd fmla="*/ 11014562 w 12192000" name="connsiteX204"/>
              <a:gd fmla="*/ 4184659 h 4454665" name="connsiteY204"/>
              <a:gd fmla="*/ 11014562 w 12192000" name="connsiteX205"/>
              <a:gd fmla="*/ 4198353 h 4454665" name="connsiteY205"/>
              <a:gd fmla="*/ 11026851 w 12192000" name="connsiteX206"/>
              <a:gd fmla="*/ 4198353 h 4454665" name="connsiteY206"/>
              <a:gd fmla="*/ 11026851 w 12192000" name="connsiteX207"/>
              <a:gd fmla="*/ 4184659 h 4454665" name="connsiteY207"/>
              <a:gd fmla="*/ 11715762 w 12192000" name="connsiteX208"/>
              <a:gd fmla="*/ 4182513 h 4454665" name="connsiteY208"/>
              <a:gd fmla="*/ 11729582 w 12192000" name="connsiteX209"/>
              <a:gd fmla="*/ 4225507 h 4454665" name="connsiteY209"/>
              <a:gd fmla="*/ 11739946 w 12192000" name="connsiteX210"/>
              <a:gd fmla="*/ 4221924 h 4454665" name="connsiteY210"/>
              <a:gd fmla="*/ 11726127 w 12192000" name="connsiteX211"/>
              <a:gd fmla="*/ 4182513 h 4454665" name="connsiteY211"/>
              <a:gd fmla="*/ 11715762 w 12192000" name="connsiteX212"/>
              <a:gd fmla="*/ 4182513 h 4454665" name="connsiteY212"/>
              <a:gd fmla="*/ 10346688 w 12192000" name="connsiteX213"/>
              <a:gd fmla="*/ 4182513 h 4454665" name="connsiteY213"/>
              <a:gd fmla="*/ 10346688 w 12192000" name="connsiteX214"/>
              <a:gd fmla="*/ 4312837 h 4454665" name="connsiteY214"/>
              <a:gd fmla="*/ 10361467 w 12192000" name="connsiteX215"/>
              <a:gd fmla="*/ 4312837 h 4454665" name="connsiteY215"/>
              <a:gd fmla="*/ 10361467 w 12192000" name="connsiteX216"/>
              <a:gd fmla="*/ 4253721 h 4454665" name="connsiteY216"/>
              <a:gd fmla="*/ 10407148 w 12192000" name="connsiteX217"/>
              <a:gd fmla="*/ 4253721 h 4454665" name="connsiteY217"/>
              <a:gd fmla="*/ 10407148 w 12192000" name="connsiteX218"/>
              <a:gd fmla="*/ 4242973 h 4454665" name="connsiteY218"/>
              <a:gd fmla="*/ 10361467 w 12192000" name="connsiteX219"/>
              <a:gd fmla="*/ 4242973 h 4454665" name="connsiteY219"/>
              <a:gd fmla="*/ 10361467 w 12192000" name="connsiteX220"/>
              <a:gd fmla="*/ 4193261 h 4454665" name="connsiteY220"/>
              <a:gd fmla="*/ 10409835 w 12192000" name="connsiteX221"/>
              <a:gd fmla="*/ 4193261 h 4454665" name="connsiteY221"/>
              <a:gd fmla="*/ 10409835 w 12192000" name="connsiteX222"/>
              <a:gd fmla="*/ 4182513 h 4454665" name="connsiteY222"/>
              <a:gd fmla="*/ 11561143 w 12192000" name="connsiteX223"/>
              <a:gd fmla="*/ 4175796 h 4454665" name="connsiteY223"/>
              <a:gd fmla="*/ 11554200 w 12192000" name="connsiteX224"/>
              <a:gd fmla="*/ 4193263 h 4454665" name="connsiteY224"/>
              <a:gd fmla="*/ 11554200 w 12192000" name="connsiteX225"/>
              <a:gd fmla="*/ 4196755 h 4454665" name="connsiteY225"/>
              <a:gd fmla="*/ 11543788 w 12192000" name="connsiteX226"/>
              <a:gd fmla="*/ 4214222 h 4454665" name="connsiteY226"/>
              <a:gd fmla="*/ 11554200 w 12192000" name="connsiteX227"/>
              <a:gd fmla="*/ 4217715 h 4454665" name="connsiteY227"/>
              <a:gd fmla="*/ 11557671 w 12192000" name="connsiteX228"/>
              <a:gd fmla="*/ 4203742 h 4454665" name="connsiteY228"/>
              <a:gd fmla="*/ 11568084 w 12192000" name="connsiteX229"/>
              <a:gd fmla="*/ 4207236 h 4454665" name="connsiteY229"/>
              <a:gd fmla="*/ 11568084 w 12192000" name="connsiteX230"/>
              <a:gd fmla="*/ 4224701 h 4454665" name="connsiteY230"/>
              <a:gd fmla="*/ 11578497 w 12192000" name="connsiteX231"/>
              <a:gd fmla="*/ 4228195 h 4454665" name="connsiteY231"/>
              <a:gd fmla="*/ 11575026 w 12192000" name="connsiteX232"/>
              <a:gd fmla="*/ 4207236 h 4454665" name="connsiteY232"/>
              <a:gd fmla="*/ 11585438 w 12192000" name="connsiteX233"/>
              <a:gd fmla="*/ 4196755 h 4454665" name="connsiteY233"/>
              <a:gd fmla="*/ 11585438 w 12192000" name="connsiteX234"/>
              <a:gd fmla="*/ 4193263 h 4454665" name="connsiteY234"/>
              <a:gd fmla="*/ 11578497 w 12192000" name="connsiteX235"/>
              <a:gd fmla="*/ 4182783 h 4454665" name="connsiteY235"/>
              <a:gd fmla="*/ 11561143 w 12192000" name="connsiteX236"/>
              <a:gd fmla="*/ 4175796 h 4454665" name="connsiteY236"/>
              <a:gd fmla="*/ 11766241 w 12192000" name="connsiteX237"/>
              <a:gd fmla="*/ 4173089 h 4454665" name="connsiteY237"/>
              <a:gd fmla="*/ 11774878 w 12192000" name="connsiteX238"/>
              <a:gd fmla="*/ 4178820 h 4454665" name="connsiteY238"/>
              <a:gd fmla="*/ 11774878 w 12192000" name="connsiteX239"/>
              <a:gd fmla="*/ 4185873 h 4454665" name="connsiteY239"/>
              <a:gd fmla="*/ 11771423 w 12192000" name="connsiteX240"/>
              <a:gd fmla="*/ 4196454 h 4454665" name="connsiteY240"/>
              <a:gd fmla="*/ 11767968 w 12192000" name="connsiteX241"/>
              <a:gd fmla="*/ 4199981 h 4454665" name="connsiteY241"/>
              <a:gd fmla="*/ 11754149 w 12192000" name="connsiteX242"/>
              <a:gd fmla="*/ 4196454 h 4454665" name="connsiteY242"/>
              <a:gd fmla="*/ 11750694 w 12192000" name="connsiteX243"/>
              <a:gd fmla="*/ 4192928 h 4454665" name="connsiteY243"/>
              <a:gd fmla="*/ 11750694 w 12192000" name="connsiteX244"/>
              <a:gd fmla="*/ 4185873 h 4454665" name="connsiteY244"/>
              <a:gd fmla="*/ 11757604 w 12192000" name="connsiteX245"/>
              <a:gd fmla="*/ 4175293 h 4454665" name="connsiteY245"/>
              <a:gd fmla="*/ 11766241 w 12192000" name="connsiteX246"/>
              <a:gd fmla="*/ 4173089 h 4454665" name="connsiteY246"/>
              <a:gd fmla="*/ 10810738 w 12192000" name="connsiteX247"/>
              <a:gd fmla="*/ 4171764 h 4454665" name="connsiteY247"/>
              <a:gd fmla="*/ 10810738 w 12192000" name="connsiteX248"/>
              <a:gd fmla="*/ 4235468 h 4454665" name="connsiteY248"/>
              <a:gd fmla="*/ 10782231 w 12192000" name="connsiteX249"/>
              <a:gd fmla="*/ 4217772 h 4454665" name="connsiteY249"/>
              <a:gd fmla="*/ 10743034 w 12192000" name="connsiteX250"/>
              <a:gd fmla="*/ 4267320 h 4454665" name="connsiteY250"/>
              <a:gd fmla="*/ 10782231 w 12192000" name="connsiteX251"/>
              <a:gd fmla="*/ 4316867 h 4454665" name="connsiteY251"/>
              <a:gd fmla="*/ 10810738 w 12192000" name="connsiteX252"/>
              <a:gd fmla="*/ 4299171 h 4454665" name="connsiteY252"/>
              <a:gd fmla="*/ 10810738 w 12192000" name="connsiteX253"/>
              <a:gd fmla="*/ 4313328 h 4454665" name="connsiteY253"/>
              <a:gd fmla="*/ 10824991 w 12192000" name="connsiteX254"/>
              <a:gd fmla="*/ 4313328 h 4454665" name="connsiteY254"/>
              <a:gd fmla="*/ 10824991 w 12192000" name="connsiteX255"/>
              <a:gd fmla="*/ 4171764 h 4454665" name="connsiteY255"/>
              <a:gd fmla="*/ 10810738 w 12192000" name="connsiteX256"/>
              <a:gd fmla="*/ 4171764 h 4454665" name="connsiteY256"/>
              <a:gd fmla="*/ 11768161 w 12192000" name="connsiteX257"/>
              <a:gd fmla="*/ 4166248 h 4454665" name="connsiteY257"/>
              <a:gd fmla="*/ 11750694 w 12192000" name="connsiteX258"/>
              <a:gd fmla="*/ 4169271 h 4454665" name="connsiteY258"/>
              <a:gd fmla="*/ 11739946 w 12192000" name="connsiteX259"/>
              <a:gd fmla="*/ 4186545 h 4454665" name="connsiteY259"/>
              <a:gd fmla="*/ 11743528 w 12192000" name="connsiteX260"/>
              <a:gd fmla="*/ 4196910 h 4454665" name="connsiteY260"/>
              <a:gd fmla="*/ 11772191 w 12192000" name="connsiteX261"/>
              <a:gd fmla="*/ 4203820 h 4454665" name="connsiteY261"/>
              <a:gd fmla="*/ 11782939 w 12192000" name="connsiteX262"/>
              <a:gd fmla="*/ 4196910 h 4454665" name="connsiteY262"/>
              <a:gd fmla="*/ 11782939 w 12192000" name="connsiteX263"/>
              <a:gd fmla="*/ 4186545 h 4454665" name="connsiteY263"/>
              <a:gd fmla="*/ 11782939 w 12192000" name="connsiteX264"/>
              <a:gd fmla="*/ 4176181 h 4454665" name="connsiteY264"/>
              <a:gd fmla="*/ 11768161 w 12192000" name="connsiteX265"/>
              <a:gd fmla="*/ 4166248 h 4454665" name="connsiteY265"/>
              <a:gd fmla="*/ 11525909 w 12192000" name="connsiteX266"/>
              <a:gd fmla="*/ 4158330 h 4454665" name="connsiteY266"/>
              <a:gd fmla="*/ 11504825 w 12192000" name="connsiteX267"/>
              <a:gd fmla="*/ 4193262 h 4454665" name="connsiteY267"/>
              <a:gd fmla="*/ 11529423 w 12192000" name="connsiteX268"/>
              <a:gd fmla="*/ 4210728 h 4454665" name="connsiteY268"/>
              <a:gd fmla="*/ 11532937 w 12192000" name="connsiteX269"/>
              <a:gd fmla="*/ 4203742 h 4454665" name="connsiteY269"/>
              <a:gd fmla="*/ 11515367 w 12192000" name="connsiteX270"/>
              <a:gd fmla="*/ 4193262 h 4454665" name="connsiteY270"/>
              <a:gd fmla="*/ 11522395 w 12192000" name="connsiteX271"/>
              <a:gd fmla="*/ 4182783 h 4454665" name="connsiteY271"/>
              <a:gd fmla="*/ 11532937 w 12192000" name="connsiteX272"/>
              <a:gd fmla="*/ 4189769 h 4454665" name="connsiteY272"/>
              <a:gd fmla="*/ 11536450 w 12192000" name="connsiteX273"/>
              <a:gd fmla="*/ 4182783 h 4454665" name="connsiteY273"/>
              <a:gd fmla="*/ 11525909 w 12192000" name="connsiteX274"/>
              <a:gd fmla="*/ 4175796 h 4454665" name="connsiteY274"/>
              <a:gd fmla="*/ 11529423 w 12192000" name="connsiteX275"/>
              <a:gd fmla="*/ 4168810 h 4454665" name="connsiteY275"/>
              <a:gd fmla="*/ 11546992 w 12192000" name="connsiteX276"/>
              <a:gd fmla="*/ 4179289 h 4454665" name="connsiteY276"/>
              <a:gd fmla="*/ 11550506 w 12192000" name="connsiteX277"/>
              <a:gd fmla="*/ 4172302 h 4454665" name="connsiteY277"/>
              <a:gd fmla="*/ 11525909 w 12192000" name="connsiteX278"/>
              <a:gd fmla="*/ 4158330 h 4454665" name="connsiteY278"/>
              <a:gd fmla="*/ 11803361 w 12192000" name="connsiteX279"/>
              <a:gd fmla="*/ 4130116 h 4454665" name="connsiteY279"/>
              <a:gd fmla="*/ 11796375 w 12192000" name="connsiteX280"/>
              <a:gd fmla="*/ 4137169 h 4454665" name="connsiteY280"/>
              <a:gd fmla="*/ 11813840 w 12192000" name="connsiteX281"/>
              <a:gd fmla="*/ 4154803 h 4454665" name="connsiteY281"/>
              <a:gd fmla="*/ 11785895 w 12192000" name="connsiteX282"/>
              <a:gd fmla="*/ 4147750 h 4454665" name="connsiteY282"/>
              <a:gd fmla="*/ 11778908 w 12192000" name="connsiteX283"/>
              <a:gd fmla="*/ 4151276 h 4454665" name="connsiteY283"/>
              <a:gd fmla="*/ 11803361 w 12192000" name="connsiteX284"/>
              <a:gd fmla="*/ 4186545 h 4454665" name="connsiteY284"/>
              <a:gd fmla="*/ 11810348 w 12192000" name="connsiteX285"/>
              <a:gd fmla="*/ 4179491 h 4454665" name="connsiteY285"/>
              <a:gd fmla="*/ 11796375 w 12192000" name="connsiteX286"/>
              <a:gd fmla="*/ 4158330 h 4454665" name="connsiteY286"/>
              <a:gd fmla="*/ 11824320 w 12192000" name="connsiteX287"/>
              <a:gd fmla="*/ 4168910 h 4454665" name="connsiteY287"/>
              <a:gd fmla="*/ 11831307 w 12192000" name="connsiteX288"/>
              <a:gd fmla="*/ 4161857 h 4454665" name="connsiteY288"/>
              <a:gd fmla="*/ 11803361 w 12192000" name="connsiteX289"/>
              <a:gd fmla="*/ 4130116 h 4454665" name="connsiteY289"/>
              <a:gd fmla="*/ 11495008 w 12192000" name="connsiteX290"/>
              <a:gd fmla="*/ 4130116 h 4454665" name="connsiteY290"/>
              <a:gd fmla="*/ 11487980 w 12192000" name="connsiteX291"/>
              <a:gd fmla="*/ 4133629 h 4454665" name="connsiteY291"/>
              <a:gd fmla="*/ 11498522 w 12192000" name="connsiteX292"/>
              <a:gd fmla="*/ 4144171 h 4454665" name="connsiteY292"/>
              <a:gd fmla="*/ 11473924 w 12192000" name="connsiteX293"/>
              <a:gd fmla="*/ 4168768 h 4454665" name="connsiteY293"/>
              <a:gd fmla="*/ 11480952 w 12192000" name="connsiteX294"/>
              <a:gd fmla="*/ 4175796 h 4454665" name="connsiteY294"/>
              <a:gd fmla="*/ 11505548 w 12192000" name="connsiteX295"/>
              <a:gd fmla="*/ 4151199 h 4454665" name="connsiteY295"/>
              <a:gd fmla="*/ 11516090 w 12192000" name="connsiteX296"/>
              <a:gd fmla="*/ 4158226 h 4454665" name="connsiteY296"/>
              <a:gd fmla="*/ 11519604 w 12192000" name="connsiteX297"/>
              <a:gd fmla="*/ 4151199 h 4454665" name="connsiteY297"/>
              <a:gd fmla="*/ 11495008 w 12192000" name="connsiteX298"/>
              <a:gd fmla="*/ 4130116 h 4454665" name="connsiteY298"/>
              <a:gd fmla="*/ 11824589 w 12192000" name="connsiteX299"/>
              <a:gd fmla="*/ 4119367 h 4454665" name="connsiteY299"/>
              <a:gd fmla="*/ 11842055 w 12192000" name="connsiteX300"/>
              <a:gd fmla="*/ 4126085 h 4454665" name="connsiteY300"/>
              <a:gd fmla="*/ 11842055 w 12192000" name="connsiteX301"/>
              <a:gd fmla="*/ 4130116 h 4454665" name="connsiteY301"/>
              <a:gd fmla="*/ 11835337 w 12192000" name="connsiteX302"/>
              <a:gd fmla="*/ 4136834 h 4454665" name="connsiteY302"/>
              <a:gd fmla="*/ 11831307 w 12192000" name="connsiteX303"/>
              <a:gd fmla="*/ 4130116 h 4454665" name="connsiteY303"/>
              <a:gd fmla="*/ 11820942 w 12192000" name="connsiteX304"/>
              <a:gd fmla="*/ 4112649 h 4454665" name="connsiteY304"/>
              <a:gd fmla="*/ 11813840 w 12192000" name="connsiteX305"/>
              <a:gd fmla="*/ 4119591 h 4454665" name="connsiteY305"/>
              <a:gd fmla="*/ 11820942 w 12192000" name="connsiteX306"/>
              <a:gd fmla="*/ 4130003 h 4454665" name="connsiteY306"/>
              <a:gd fmla="*/ 11838696 w 12192000" name="connsiteX307"/>
              <a:gd fmla="*/ 4154299 h 4454665" name="connsiteY307"/>
              <a:gd fmla="*/ 11842247 w 12192000" name="connsiteX308"/>
              <a:gd fmla="*/ 4150829 h 4454665" name="connsiteY308"/>
              <a:gd fmla="*/ 11838696 w 12192000" name="connsiteX309"/>
              <a:gd fmla="*/ 4143887 h 4454665" name="connsiteY309"/>
              <a:gd fmla="*/ 11849349 w 12192000" name="connsiteX310"/>
              <a:gd fmla="*/ 4130003 h 4454665" name="connsiteY310"/>
              <a:gd fmla="*/ 11856450 w 12192000" name="connsiteX311"/>
              <a:gd fmla="*/ 4130003 h 4454665" name="connsiteY311"/>
              <a:gd fmla="*/ 11860002 w 12192000" name="connsiteX312"/>
              <a:gd fmla="*/ 4130003 h 4454665" name="connsiteY312"/>
              <a:gd fmla="*/ 11863552 w 12192000" name="connsiteX313"/>
              <a:gd fmla="*/ 4123061 h 4454665" name="connsiteY313"/>
              <a:gd fmla="*/ 11820942 w 12192000" name="connsiteX314"/>
              <a:gd fmla="*/ 4112649 h 4454665" name="connsiteY314"/>
              <a:gd fmla="*/ 11466198 w 12192000" name="connsiteX315"/>
              <a:gd fmla="*/ 4097870 h 4454665" name="connsiteY315"/>
              <a:gd fmla="*/ 11430930 w 12192000" name="connsiteX316"/>
              <a:gd fmla="*/ 4122950 h 4454665" name="connsiteY316"/>
              <a:gd fmla="*/ 11437984 w 12192000" name="connsiteX317"/>
              <a:gd fmla="*/ 4130116 h 4454665" name="connsiteY317"/>
              <a:gd fmla="*/ 11459145 w 12192000" name="connsiteX318"/>
              <a:gd fmla="*/ 4115785 h 4454665" name="connsiteY318"/>
              <a:gd fmla="*/ 11448564 w 12192000" name="connsiteX319"/>
              <a:gd fmla="*/ 4144446 h 4454665" name="connsiteY319"/>
              <a:gd fmla="*/ 11455618 w 12192000" name="connsiteX320"/>
              <a:gd fmla="*/ 4151612 h 4454665" name="connsiteY320"/>
              <a:gd fmla="*/ 11487359 w 12192000" name="connsiteX321"/>
              <a:gd fmla="*/ 4122950 h 4454665" name="connsiteY321"/>
              <a:gd fmla="*/ 11483833 w 12192000" name="connsiteX322"/>
              <a:gd fmla="*/ 4115785 h 4454665" name="connsiteY322"/>
              <a:gd fmla="*/ 11462672 w 12192000" name="connsiteX323"/>
              <a:gd fmla="*/ 4133698 h 4454665" name="connsiteY323"/>
              <a:gd fmla="*/ 11473252 w 12192000" name="connsiteX324"/>
              <a:gd fmla="*/ 4105036 h 4454665" name="connsiteY324"/>
              <a:gd fmla="*/ 11466198 w 12192000" name="connsiteX325"/>
              <a:gd fmla="*/ 4097870 h 4454665" name="connsiteY325"/>
              <a:gd fmla="*/ 11835338 w 12192000" name="connsiteX326"/>
              <a:gd fmla="*/ 4087122 h 4454665" name="connsiteY326"/>
              <a:gd fmla="*/ 11831307 w 12192000" name="connsiteX327"/>
              <a:gd fmla="*/ 4095183 h 4454665" name="connsiteY327"/>
              <a:gd fmla="*/ 11870270 w 12192000" name="connsiteX328"/>
              <a:gd fmla="*/ 4115337 h 4454665" name="connsiteY328"/>
              <a:gd fmla="*/ 11883706 w 12192000" name="connsiteX329"/>
              <a:gd fmla="*/ 4091153 h 4454665" name="connsiteY329"/>
              <a:gd fmla="*/ 11876988 w 12192000" name="connsiteX330"/>
              <a:gd fmla="*/ 4087122 h 4454665" name="connsiteY330"/>
              <a:gd fmla="*/ 11866239 w 12192000" name="connsiteX331"/>
              <a:gd fmla="*/ 4105932 h 4454665" name="connsiteY331"/>
              <a:gd fmla="*/ 11459634 w 12192000" name="connsiteX332"/>
              <a:gd fmla="*/ 4084435 h 4454665" name="connsiteY332"/>
              <a:gd fmla="*/ 11424212 w 12192000" name="connsiteX333"/>
              <a:gd fmla="*/ 4105597 h 4454665" name="connsiteY333"/>
              <a:gd fmla="*/ 11427754 w 12192000" name="connsiteX334"/>
              <a:gd fmla="*/ 4112650 h 4454665" name="connsiteY334"/>
              <a:gd fmla="*/ 11463176 w 12192000" name="connsiteX335"/>
              <a:gd fmla="*/ 4091489 h 4454665" name="connsiteY335"/>
              <a:gd fmla="*/ 11459634 w 12192000" name="connsiteX336"/>
              <a:gd fmla="*/ 4084435 h 4454665" name="connsiteY336"/>
              <a:gd fmla="*/ 11450927 w 12192000" name="connsiteX337"/>
              <a:gd fmla="*/ 4050825 h 4454665" name="connsiteY337"/>
              <a:gd fmla="*/ 11456192 w 12192000" name="connsiteX338"/>
              <a:gd fmla="*/ 4056556 h 4454665" name="connsiteY338"/>
              <a:gd fmla="*/ 11649257 w 12192000" name="connsiteX339"/>
              <a:gd fmla="*/ 4187049 h 4454665" name="connsiteY339"/>
              <a:gd fmla="*/ 11842320 w 12192000" name="connsiteX340"/>
              <a:gd fmla="*/ 4056556 h 4454665" name="connsiteY340"/>
              <a:gd fmla="*/ 11847586 w 12192000" name="connsiteX341"/>
              <a:gd fmla="*/ 4050825 h 4454665" name="connsiteY341"/>
              <a:gd fmla="*/ 11852851 w 12192000" name="connsiteX342"/>
              <a:gd fmla="*/ 4053029 h 4454665" name="connsiteY342"/>
              <a:gd fmla="*/ 11891464 w 12192000" name="connsiteX343"/>
              <a:gd fmla="*/ 4063610 h 4454665" name="connsiteY343"/>
              <a:gd fmla="*/ 11898484 w 12192000" name="connsiteX344"/>
              <a:gd fmla="*/ 4074190 h 4454665" name="connsiteY344"/>
              <a:gd fmla="*/ 11649257 w 12192000" name="connsiteX345"/>
              <a:gd fmla="*/ 4247005 h 4454665" name="connsiteY345"/>
              <a:gd fmla="*/ 11400028 w 12192000" name="connsiteX346"/>
              <a:gd fmla="*/ 4077718 h 4454665" name="connsiteY346"/>
              <a:gd fmla="*/ 11407049 w 12192000" name="connsiteX347"/>
              <a:gd fmla="*/ 4063610 h 4454665" name="connsiteY347"/>
              <a:gd fmla="*/ 11445662 w 12192000" name="connsiteX348"/>
              <a:gd fmla="*/ 4053029 h 4454665" name="connsiteY348"/>
              <a:gd fmla="*/ 11450927 w 12192000" name="connsiteX349"/>
              <a:gd fmla="*/ 4050825 h 4454665" name="connsiteY349"/>
              <a:gd fmla="*/ 11603442 w 12192000" name="connsiteX350"/>
              <a:gd fmla="*/ 4044987 h 4454665" name="connsiteY350"/>
              <a:gd fmla="*/ 11613922 w 12192000" name="connsiteX351"/>
              <a:gd fmla="*/ 4044987 h 4454665" name="connsiteY351"/>
              <a:gd fmla="*/ 11617414 w 12192000" name="connsiteX352"/>
              <a:gd fmla="*/ 4052078 h 4454665" name="connsiteY352"/>
              <a:gd fmla="*/ 11624401 w 12192000" name="connsiteX353"/>
              <a:gd fmla="*/ 4154897 h 4454665" name="connsiteY353"/>
              <a:gd fmla="*/ 11620908 w 12192000" name="connsiteX354"/>
              <a:gd fmla="*/ 4165534 h 4454665" name="connsiteY354"/>
              <a:gd fmla="*/ 11613922 w 12192000" name="connsiteX355"/>
              <a:gd fmla="*/ 4165534 h 4454665" name="connsiteY355"/>
              <a:gd fmla="*/ 11505632 w 12192000" name="connsiteX356"/>
              <a:gd fmla="*/ 4101714 h 4454665" name="connsiteY356"/>
              <a:gd fmla="*/ 11502138 w 12192000" name="connsiteX357"/>
              <a:gd fmla="*/ 4098169 h 4454665" name="connsiteY357"/>
              <a:gd fmla="*/ 11502138 w 12192000" name="connsiteX358"/>
              <a:gd fmla="*/ 4094624 h 4454665" name="connsiteY358"/>
              <a:gd fmla="*/ 11509124 w 12192000" name="connsiteX359"/>
              <a:gd fmla="*/ 4091079 h 4454665" name="connsiteY359"/>
              <a:gd fmla="*/ 11603442 w 12192000" name="connsiteX360"/>
              <a:gd fmla="*/ 4044987 h 4454665" name="connsiteY360"/>
              <a:gd fmla="*/ 11688084 w 12192000" name="connsiteX361"/>
              <a:gd fmla="*/ 4041441 h 4454665" name="connsiteY361"/>
              <a:gd fmla="*/ 11698565 w 12192000" name="connsiteX362"/>
              <a:gd fmla="*/ 4041441 h 4454665" name="connsiteY362"/>
              <a:gd fmla="*/ 11789388 w 12192000" name="connsiteX363"/>
              <a:gd fmla="*/ 4087352 h 4454665" name="connsiteY363"/>
              <a:gd fmla="*/ 11796375 w 12192000" name="connsiteX364"/>
              <a:gd fmla="*/ 4094416 h 4454665" name="connsiteY364"/>
              <a:gd fmla="*/ 11792882 w 12192000" name="connsiteX365"/>
              <a:gd fmla="*/ 4101479 h 4454665" name="connsiteY365"/>
              <a:gd fmla="*/ 11684592 w 12192000" name="connsiteX366"/>
              <a:gd fmla="*/ 4165048 h 4454665" name="connsiteY366"/>
              <a:gd fmla="*/ 11677605 w 12192000" name="connsiteX367"/>
              <a:gd fmla="*/ 4165048 h 4454665" name="connsiteY367"/>
              <a:gd fmla="*/ 11674112 w 12192000" name="connsiteX368"/>
              <a:gd fmla="*/ 4154453 h 4454665" name="connsiteY368"/>
              <a:gd fmla="*/ 11684592 w 12192000" name="connsiteX369"/>
              <a:gd fmla="*/ 4052037 h 4454665" name="connsiteY369"/>
              <a:gd fmla="*/ 11688084 w 12192000" name="connsiteX370"/>
              <a:gd fmla="*/ 4041441 h 4454665" name="connsiteY370"/>
              <a:gd fmla="*/ 10810283 w 12192000" name="connsiteX371"/>
              <a:gd fmla="*/ 4002477 h 4454665" name="connsiteY371"/>
              <a:gd fmla="*/ 10851862 w 12192000" name="connsiteX372"/>
              <a:gd fmla="*/ 4002477 h 4454665" name="connsiteY372"/>
              <a:gd fmla="*/ 10851862 w 12192000" name="connsiteX373"/>
              <a:gd fmla="*/ 4045087 h 4454665" name="connsiteY373"/>
              <a:gd fmla="*/ 10803353 w 12192000" name="connsiteX374"/>
              <a:gd fmla="*/ 4052189 h 4454665" name="connsiteY374"/>
              <a:gd fmla="*/ 10786028 w 12192000" name="connsiteX375"/>
              <a:gd fmla="*/ 4027333 h 4454665" name="connsiteY375"/>
              <a:gd fmla="*/ 10810283 w 12192000" name="connsiteX376"/>
              <a:gd fmla="*/ 4002477 h 4454665" name="connsiteY376"/>
              <a:gd fmla="*/ 10494479 w 12192000" name="connsiteX377"/>
              <a:gd fmla="*/ 3932612 h 4454665" name="connsiteY377"/>
              <a:gd fmla="*/ 10536128 w 12192000" name="connsiteX378"/>
              <a:gd fmla="*/ 3988884 h 4454665" name="connsiteY378"/>
              <a:gd fmla="*/ 10494479 w 12192000" name="connsiteX379"/>
              <a:gd fmla="*/ 4052188 h 4454665" name="connsiteY379"/>
              <a:gd fmla="*/ 10452829 w 12192000" name="connsiteX380"/>
              <a:gd fmla="*/ 3988884 h 4454665" name="connsiteY380"/>
              <a:gd fmla="*/ 10494479 w 12192000" name="connsiteX381"/>
              <a:gd fmla="*/ 3932612 h 4454665" name="connsiteY381"/>
              <a:gd fmla="*/ 11639005 w 12192000" name="connsiteX382"/>
              <a:gd fmla="*/ 3928583 h 4454665" name="connsiteY382"/>
              <a:gd fmla="*/ 11660034 w 12192000" name="connsiteX383"/>
              <a:gd fmla="*/ 3928583 h 4454665" name="connsiteY383"/>
              <a:gd fmla="*/ 11660034 w 12192000" name="connsiteX384"/>
              <a:gd fmla="*/ 3939223 h 4454665" name="connsiteY384"/>
              <a:gd fmla="*/ 11691578 w 12192000" name="connsiteX385"/>
              <a:gd fmla="*/ 3978240 h 4454665" name="connsiteY385"/>
              <a:gd fmla="*/ 11649519 w 12192000" name="connsiteX386"/>
              <a:gd fmla="*/ 4017257 h 4454665" name="connsiteY386"/>
              <a:gd fmla="*/ 11610966 w 12192000" name="connsiteX387"/>
              <a:gd fmla="*/ 3978240 h 4454665" name="connsiteY387"/>
              <a:gd fmla="*/ 11639005 w 12192000" name="connsiteX388"/>
              <a:gd fmla="*/ 3939223 h 4454665" name="connsiteY388"/>
              <a:gd fmla="*/ 11639005 w 12192000" name="connsiteX389"/>
              <a:gd fmla="*/ 3928583 h 4454665" name="connsiteY389"/>
              <a:gd fmla="*/ 11649257 w 12192000" name="connsiteX390"/>
              <a:gd fmla="*/ 3917834 h 4454665" name="connsiteY390"/>
              <a:gd fmla="*/ 11589469 w 12192000" name="connsiteX391"/>
              <a:gd fmla="*/ 3978294 h 4454665" name="connsiteY391"/>
              <a:gd fmla="*/ 11649257 w 12192000" name="connsiteX392"/>
              <a:gd fmla="*/ 4038754 h 4454665" name="connsiteY392"/>
              <a:gd fmla="*/ 11709045 w 12192000" name="connsiteX393"/>
              <a:gd fmla="*/ 3978294 h 4454665" name="connsiteY393"/>
              <a:gd fmla="*/ 11649257 w 12192000" name="connsiteX394"/>
              <a:gd fmla="*/ 3917834 h 4454665" name="connsiteY394"/>
              <a:gd fmla="*/ 11649257 w 12192000" name="connsiteX395"/>
              <a:gd fmla="*/ 3911117 h 4454665" name="connsiteY395"/>
              <a:gd fmla="*/ 11715763 w 12192000" name="connsiteX396"/>
              <a:gd fmla="*/ 3978294 h 4454665" name="connsiteY396"/>
              <a:gd fmla="*/ 11649257 w 12192000" name="connsiteX397"/>
              <a:gd fmla="*/ 4045472 h 4454665" name="connsiteY397"/>
              <a:gd fmla="*/ 11582751 w 12192000" name="connsiteX398"/>
              <a:gd fmla="*/ 3978294 h 4454665" name="connsiteY398"/>
              <a:gd fmla="*/ 11649257 w 12192000" name="connsiteX399"/>
              <a:gd fmla="*/ 3911117 h 4454665" name="connsiteY399"/>
              <a:gd fmla="*/ 11824549 w 12192000" name="connsiteX400"/>
              <a:gd fmla="*/ 3908430 h 4454665" name="connsiteY400"/>
              <a:gd fmla="*/ 11828050 w 12192000" name="connsiteX401"/>
              <a:gd fmla="*/ 3915483 h 4454665" name="connsiteY401"/>
              <a:gd fmla="*/ 11828050 w 12192000" name="connsiteX402"/>
              <a:gd fmla="*/ 4038922 h 4454665" name="connsiteY402"/>
              <a:gd fmla="*/ 11824549 w 12192000" name="connsiteX403"/>
              <a:gd fmla="*/ 4045976 h 4454665" name="connsiteY403"/>
              <a:gd fmla="*/ 11817546 w 12192000" name="connsiteX404"/>
              <a:gd fmla="*/ 4045976 h 4454665" name="connsiteY404"/>
              <a:gd fmla="*/ 11730012 w 12192000" name="connsiteX405"/>
              <a:gd fmla="*/ 3986020 h 4454665" name="connsiteY405"/>
              <a:gd fmla="*/ 11726510 w 12192000" name="connsiteX406"/>
              <a:gd fmla="*/ 3978966 h 4454665" name="connsiteY406"/>
              <a:gd fmla="*/ 11730012 w 12192000" name="connsiteX407"/>
              <a:gd fmla="*/ 3968385 h 4454665" name="connsiteY407"/>
              <a:gd fmla="*/ 11814044 w 12192000" name="connsiteX408"/>
              <a:gd fmla="*/ 3911956 h 4454665" name="connsiteY408"/>
              <a:gd fmla="*/ 11824549 w 12192000" name="connsiteX409"/>
              <a:gd fmla="*/ 3908430 h 4454665" name="connsiteY409"/>
              <a:gd fmla="*/ 11473964 w 12192000" name="connsiteX410"/>
              <a:gd fmla="*/ 3908430 h 4454665" name="connsiteY410"/>
              <a:gd fmla="*/ 11480967 w 12192000" name="connsiteX411"/>
              <a:gd fmla="*/ 3911956 h 4454665" name="connsiteY411"/>
              <a:gd fmla="*/ 11568501 w 12192000" name="connsiteX412"/>
              <a:gd fmla="*/ 3968385 h 4454665" name="connsiteY412"/>
              <a:gd fmla="*/ 11572002 w 12192000" name="connsiteX413"/>
              <a:gd fmla="*/ 3978966 h 4454665" name="connsiteY413"/>
              <a:gd fmla="*/ 11568501 w 12192000" name="connsiteX414"/>
              <a:gd fmla="*/ 3986020 h 4454665" name="connsiteY414"/>
              <a:gd fmla="*/ 11480967 w 12192000" name="connsiteX415"/>
              <a:gd fmla="*/ 4045976 h 4454665" name="connsiteY415"/>
              <a:gd fmla="*/ 11473964 w 12192000" name="connsiteX416"/>
              <a:gd fmla="*/ 4045976 h 4454665" name="connsiteY416"/>
              <a:gd fmla="*/ 11466961 w 12192000" name="connsiteX417"/>
              <a:gd fmla="*/ 4042449 h 4454665" name="connsiteY417"/>
              <a:gd fmla="*/ 11466961 w 12192000" name="connsiteX418"/>
              <a:gd fmla="*/ 3915483 h 4454665" name="connsiteY418"/>
              <a:gd fmla="*/ 11473964 w 12192000" name="connsiteX419"/>
              <a:gd fmla="*/ 3908430 h 4454665" name="connsiteY419"/>
              <a:gd fmla="*/ 11070316 w 12192000" name="connsiteX420"/>
              <a:gd fmla="*/ 3897681 h 4454665" name="connsiteY420"/>
              <a:gd fmla="*/ 11070316 w 12192000" name="connsiteX421"/>
              <a:gd fmla="*/ 3904734 h 4454665" name="connsiteY421"/>
              <a:gd fmla="*/ 11112166 w 12192000" name="connsiteX422"/>
              <a:gd fmla="*/ 4066968 h 4454665" name="connsiteY422"/>
              <a:gd fmla="*/ 11133091 w 12192000" name="connsiteX423"/>
              <a:gd fmla="*/ 4088129 h 4454665" name="connsiteY423"/>
              <a:gd fmla="*/ 11143554 w 12192000" name="connsiteX424"/>
              <a:gd fmla="*/ 4088129 h 4454665" name="connsiteY424"/>
              <a:gd fmla="*/ 11140066 w 12192000" name="connsiteX425"/>
              <a:gd fmla="*/ 4095182 h 4454665" name="connsiteY425"/>
              <a:gd fmla="*/ 11112166 w 12192000" name="connsiteX426"/>
              <a:gd fmla="*/ 4116343 h 4454665" name="connsiteY426"/>
              <a:gd fmla="*/ 11077291 w 12192000" name="connsiteX427"/>
              <a:gd fmla="*/ 4112817 h 4454665" name="connsiteY427"/>
              <a:gd fmla="*/ 11073804 w 12192000" name="connsiteX428"/>
              <a:gd fmla="*/ 4116343 h 4454665" name="connsiteY428"/>
              <a:gd fmla="*/ 11070316 w 12192000" name="connsiteX429"/>
              <a:gd fmla="*/ 4119870 h 4454665" name="connsiteY429"/>
              <a:gd fmla="*/ 11070316 w 12192000" name="connsiteX430"/>
              <a:gd fmla="*/ 4141031 h 4454665" name="connsiteY430"/>
              <a:gd fmla="*/ 11077291 w 12192000" name="connsiteX431"/>
              <a:gd fmla="*/ 4148085 h 4454665" name="connsiteY431"/>
              <a:gd fmla="*/ 11122628 w 12192000" name="connsiteX432"/>
              <a:gd fmla="*/ 4151611 h 4454665" name="connsiteY432"/>
              <a:gd fmla="*/ 11126116 w 12192000" name="connsiteX433"/>
              <a:gd fmla="*/ 4151611 h 4454665" name="connsiteY433"/>
              <a:gd fmla="*/ 11181916 w 12192000" name="connsiteX434"/>
              <a:gd fmla="*/ 4098709 h 4454665" name="connsiteY434"/>
              <a:gd fmla="*/ 11213303 w 12192000" name="connsiteX435"/>
              <a:gd fmla="*/ 3968217 h 4454665" name="connsiteY435"/>
              <a:gd fmla="*/ 11227253 w 12192000" name="connsiteX436"/>
              <a:gd fmla="*/ 3925895 h 4454665" name="connsiteY436"/>
              <a:gd fmla="*/ 11230741 w 12192000" name="connsiteX437"/>
              <a:gd fmla="*/ 3904734 h 4454665" name="connsiteY437"/>
              <a:gd fmla="*/ 11230741 w 12192000" name="connsiteX438"/>
              <a:gd fmla="*/ 3897681 h 4454665" name="connsiteY438"/>
              <a:gd fmla="*/ 11223766 w 12192000" name="connsiteX439"/>
              <a:gd fmla="*/ 3897681 h 4454665" name="connsiteY439"/>
              <a:gd fmla="*/ 11195866 w 12192000" name="connsiteX440"/>
              <a:gd fmla="*/ 3897681 h 4454665" name="connsiteY440"/>
              <a:gd fmla="*/ 11188891 w 12192000" name="connsiteX441"/>
              <a:gd fmla="*/ 3901207 h 4454665" name="connsiteY441"/>
              <a:gd fmla="*/ 11150528 w 12192000" name="connsiteX442"/>
              <a:gd fmla="*/ 4045807 h 4454665" name="connsiteY442"/>
              <a:gd fmla="*/ 11147041 w 12192000" name="connsiteX443"/>
              <a:gd fmla="*/ 4045807 h 4454665" name="connsiteY443"/>
              <a:gd fmla="*/ 11112166 w 12192000" name="connsiteX444"/>
              <a:gd fmla="*/ 3901207 h 4454665" name="connsiteY444"/>
              <a:gd fmla="*/ 11105191 w 12192000" name="connsiteX445"/>
              <a:gd fmla="*/ 3897681 h 4454665" name="connsiteY445"/>
              <a:gd fmla="*/ 11077291 w 12192000" name="connsiteX446"/>
              <a:gd fmla="*/ 3897681 h 4454665" name="connsiteY446"/>
              <a:gd fmla="*/ 11070316 w 12192000" name="connsiteX447"/>
              <a:gd fmla="*/ 3897681 h 4454665" name="connsiteY447"/>
              <a:gd fmla="*/ 11038289 w 12192000" name="connsiteX448"/>
              <a:gd fmla="*/ 3893650 h 4454665" name="connsiteY448"/>
              <a:gd fmla="*/ 10985474 w 12192000" name="connsiteX449"/>
              <a:gd fmla="*/ 3914756 h 4454665" name="connsiteY449"/>
              <a:gd fmla="*/ 10985474 w 12192000" name="connsiteX450"/>
              <a:gd fmla="*/ 3904203 h 4454665" name="connsiteY450"/>
              <a:gd fmla="*/ 10978433 w 12192000" name="connsiteX451"/>
              <a:gd fmla="*/ 3897168 h 4454665" name="connsiteY451"/>
              <a:gd fmla="*/ 10950264 w 12192000" name="connsiteX452"/>
              <a:gd fmla="*/ 3897168 h 4454665" name="connsiteY452"/>
              <a:gd fmla="*/ 10943222 w 12192000" name="connsiteX453"/>
              <a:gd fmla="*/ 3904203 h 4454665" name="connsiteY453"/>
              <a:gd fmla="*/ 10943222 w 12192000" name="connsiteX454"/>
              <a:gd fmla="*/ 4080086 h 4454665" name="connsiteY454"/>
              <a:gd fmla="*/ 10950264 w 12192000" name="connsiteX455"/>
              <a:gd fmla="*/ 4087121 h 4454665" name="connsiteY455"/>
              <a:gd fmla="*/ 10978433 w 12192000" name="connsiteX456"/>
              <a:gd fmla="*/ 4087121 h 4454665" name="connsiteY456"/>
              <a:gd fmla="*/ 10985474 w 12192000" name="connsiteX457"/>
              <a:gd fmla="*/ 4080086 h 4454665" name="connsiteY457"/>
              <a:gd fmla="*/ 10985474 w 12192000" name="connsiteX458"/>
              <a:gd fmla="*/ 3956968 h 4454665" name="connsiteY458"/>
              <a:gd fmla="*/ 11038289 w 12192000" name="connsiteX459"/>
              <a:gd fmla="*/ 3935862 h 4454665" name="connsiteY459"/>
              <a:gd fmla="*/ 11045332 w 12192000" name="connsiteX460"/>
              <a:gd fmla="*/ 3928827 h 4454665" name="connsiteY460"/>
              <a:gd fmla="*/ 11045332 w 12192000" name="connsiteX461"/>
              <a:gd fmla="*/ 3900686 h 4454665" name="connsiteY461"/>
              <a:gd fmla="*/ 11041811 w 12192000" name="connsiteX462"/>
              <a:gd fmla="*/ 3897168 h 4454665" name="connsiteY462"/>
              <a:gd fmla="*/ 11038289 w 12192000" name="connsiteX463"/>
              <a:gd fmla="*/ 3893650 h 4454665" name="connsiteY463"/>
              <a:gd fmla="*/ 10831647 w 12192000" name="connsiteX464"/>
              <a:gd fmla="*/ 3889619 h 4454665" name="connsiteY464"/>
              <a:gd fmla="*/ 10761417 w 12192000" name="connsiteX465"/>
              <a:gd fmla="*/ 3896690 h 4454665" name="connsiteY465"/>
              <a:gd fmla="*/ 10754394 w 12192000" name="connsiteX466"/>
              <a:gd fmla="*/ 3903762 h 4454665" name="connsiteY466"/>
              <a:gd fmla="*/ 10754394 w 12192000" name="connsiteX467"/>
              <a:gd fmla="*/ 3928511 h 4454665" name="connsiteY467"/>
              <a:gd fmla="*/ 10757905 w 12192000" name="connsiteX468"/>
              <a:gd fmla="*/ 3935583 h 4454665" name="connsiteY468"/>
              <a:gd fmla="*/ 10761417 w 12192000" name="connsiteX469"/>
              <a:gd fmla="*/ 3935583 h 4454665" name="connsiteY469"/>
              <a:gd fmla="*/ 10828136 w 12192000" name="connsiteX470"/>
              <a:gd fmla="*/ 3932047 h 4454665" name="connsiteY470"/>
              <a:gd fmla="*/ 10852717 w 12192000" name="connsiteX471"/>
              <a:gd fmla="*/ 3956797 h 4454665" name="connsiteY471"/>
              <a:gd fmla="*/ 10852717 w 12192000" name="connsiteX472"/>
              <a:gd fmla="*/ 3967404 h 4454665" name="connsiteY472"/>
              <a:gd fmla="*/ 10803555 w 12192000" name="connsiteX473"/>
              <a:gd fmla="*/ 3970940 h 4454665" name="connsiteY473"/>
              <a:gd fmla="*/ 10740347 w 12192000" name="connsiteX474"/>
              <a:gd fmla="*/ 4031045 h 4454665" name="connsiteY474"/>
              <a:gd fmla="*/ 10796532 w 12192000" name="connsiteX475"/>
              <a:gd fmla="*/ 4091151 h 4454665" name="connsiteY475"/>
              <a:gd fmla="*/ 10859740 w 12192000" name="connsiteX476"/>
              <a:gd fmla="*/ 4077008 h 4454665" name="connsiteY476"/>
              <a:gd fmla="*/ 10887833 w 12192000" name="connsiteX477"/>
              <a:gd fmla="*/ 4091151 h 4454665" name="connsiteY477"/>
              <a:gd fmla="*/ 10894855 w 12192000" name="connsiteX478"/>
              <a:gd fmla="*/ 4087615 h 4454665" name="connsiteY478"/>
              <a:gd fmla="*/ 10894855 w 12192000" name="connsiteX479"/>
              <a:gd fmla="*/ 4084080 h 4454665" name="connsiteY479"/>
              <a:gd fmla="*/ 10894855 w 12192000" name="connsiteX480"/>
              <a:gd fmla="*/ 3956797 h 4454665" name="connsiteY480"/>
              <a:gd fmla="*/ 10831647 w 12192000" name="connsiteX481"/>
              <a:gd fmla="*/ 3889619 h 4454665" name="connsiteY481"/>
              <a:gd fmla="*/ 10495822 w 12192000" name="connsiteX482"/>
              <a:gd fmla="*/ 3889618 h 4454665" name="connsiteY482"/>
              <a:gd fmla="*/ 10409835 w 12192000" name="connsiteX483"/>
              <a:gd fmla="*/ 3990385 h 4454665" name="connsiteY483"/>
              <a:gd fmla="*/ 10495822 w 12192000" name="connsiteX484"/>
              <a:gd fmla="*/ 4091151 h 4454665" name="connsiteY484"/>
              <a:gd fmla="*/ 10581809 w 12192000" name="connsiteX485"/>
              <a:gd fmla="*/ 3990385 h 4454665" name="connsiteY485"/>
              <a:gd fmla="*/ 10495822 w 12192000" name="connsiteX486"/>
              <a:gd fmla="*/ 3889618 h 4454665" name="connsiteY486"/>
              <a:gd fmla="*/ 10241892 w 12192000" name="connsiteX487"/>
              <a:gd fmla="*/ 3865435 h 4454665" name="connsiteY487"/>
              <a:gd fmla="*/ 10273241 w 12192000" name="connsiteX488"/>
              <a:gd fmla="*/ 3865435 h 4454665" name="connsiteY488"/>
              <a:gd fmla="*/ 10290657 w 12192000" name="connsiteX489"/>
              <a:gd fmla="*/ 3865435 h 4454665" name="connsiteY489"/>
              <a:gd fmla="*/ 10335940 w 12192000" name="connsiteX490"/>
              <a:gd fmla="*/ 3904399 h 4454665" name="connsiteY490"/>
              <a:gd fmla="*/ 10287174 w 12192000" name="connsiteX491"/>
              <a:gd fmla="*/ 3943361 h 4454665" name="connsiteY491"/>
              <a:gd fmla="*/ 10241892 w 12192000" name="connsiteX492"/>
              <a:gd fmla="*/ 3943361 h 4454665" name="connsiteY492"/>
              <a:gd fmla="*/ 10241892 w 12192000" name="connsiteX493"/>
              <a:gd fmla="*/ 3865435 h 4454665" name="connsiteY493"/>
              <a:gd fmla="*/ 10659063 w 12192000" name="connsiteX494"/>
              <a:gd fmla="*/ 3852000 h 4454665" name="connsiteY494"/>
              <a:gd fmla="*/ 10627410 w 12192000" name="connsiteX495"/>
              <a:gd fmla="*/ 3859034 h 4454665" name="connsiteY495"/>
              <a:gd fmla="*/ 10623893 w 12192000" name="connsiteX496"/>
              <a:gd fmla="*/ 3866068 h 4454665" name="connsiteY496"/>
              <a:gd fmla="*/ 10623893 w 12192000" name="connsiteX497"/>
              <a:gd fmla="*/ 3897720 h 4454665" name="connsiteY497"/>
              <a:gd fmla="*/ 10606308 w 12192000" name="connsiteX498"/>
              <a:gd fmla="*/ 3897720 h 4454665" name="connsiteY498"/>
              <a:gd fmla="*/ 10599275 w 12192000" name="connsiteX499"/>
              <a:gd fmla="*/ 3904754 h 4454665" name="connsiteY499"/>
              <a:gd fmla="*/ 10599275 w 12192000" name="connsiteX500"/>
              <a:gd fmla="*/ 3929372 h 4454665" name="connsiteY500"/>
              <a:gd fmla="*/ 10606308 w 12192000" name="connsiteX501"/>
              <a:gd fmla="*/ 3936406 h 4454665" name="connsiteY501"/>
              <a:gd fmla="*/ 10623893 w 12192000" name="connsiteX502"/>
              <a:gd fmla="*/ 3936406 h 4454665" name="connsiteY502"/>
              <a:gd fmla="*/ 10623893 w 12192000" name="connsiteX503"/>
              <a:gd fmla="*/ 4020813 h 4454665" name="connsiteY503"/>
              <a:gd fmla="*/ 10680164 w 12192000" name="connsiteX504"/>
              <a:gd fmla="*/ 4091151 h 4454665" name="connsiteY504"/>
              <a:gd fmla="*/ 10711817 w 12192000" name="connsiteX505"/>
              <a:gd fmla="*/ 4087635 h 4454665" name="connsiteY505"/>
              <a:gd fmla="*/ 10718851 w 12192000" name="connsiteX506"/>
              <a:gd fmla="*/ 4080600 h 4454665" name="connsiteY506"/>
              <a:gd fmla="*/ 10718851 w 12192000" name="connsiteX507"/>
              <a:gd fmla="*/ 4055982 h 4454665" name="connsiteY507"/>
              <a:gd fmla="*/ 10711817 w 12192000" name="connsiteX508"/>
              <a:gd fmla="*/ 4048948 h 4454665" name="connsiteY508"/>
              <a:gd fmla="*/ 10687198 w 12192000" name="connsiteX509"/>
              <a:gd fmla="*/ 4048948 h 4454665" name="connsiteY509"/>
              <a:gd fmla="*/ 10666096 w 12192000" name="connsiteX510"/>
              <a:gd fmla="*/ 4013779 h 4454665" name="connsiteY510"/>
              <a:gd fmla="*/ 10666096 w 12192000" name="connsiteX511"/>
              <a:gd fmla="*/ 3936406 h 4454665" name="connsiteY511"/>
              <a:gd fmla="*/ 10711817 w 12192000" name="connsiteX512"/>
              <a:gd fmla="*/ 3936406 h 4454665" name="connsiteY512"/>
              <a:gd fmla="*/ 10718851 w 12192000" name="connsiteX513"/>
              <a:gd fmla="*/ 3929372 h 4454665" name="connsiteY513"/>
              <a:gd fmla="*/ 10718851 w 12192000" name="connsiteX514"/>
              <a:gd fmla="*/ 3904754 h 4454665" name="connsiteY514"/>
              <a:gd fmla="*/ 10711817 w 12192000" name="connsiteX515"/>
              <a:gd fmla="*/ 3897720 h 4454665" name="connsiteY515"/>
              <a:gd fmla="*/ 10666096 w 12192000" name="connsiteX516"/>
              <a:gd fmla="*/ 3897720 h 4454665" name="connsiteY516"/>
              <a:gd fmla="*/ 10666096 w 12192000" name="connsiteX517"/>
              <a:gd fmla="*/ 3859034 h 4454665" name="connsiteY517"/>
              <a:gd fmla="*/ 10662580 w 12192000" name="connsiteX518"/>
              <a:gd fmla="*/ 3852000 h 4454665" name="connsiteY518"/>
              <a:gd fmla="*/ 10659063 w 12192000" name="connsiteX519"/>
              <a:gd fmla="*/ 3852000 h 4454665" name="connsiteY519"/>
              <a:gd fmla="*/ 10283668 w 12192000" name="connsiteX520"/>
              <a:gd fmla="*/ 3823786 h 4454665" name="connsiteY520"/>
              <a:gd fmla="*/ 10203208 w 12192000" name="connsiteX521"/>
              <a:gd fmla="*/ 3827297 h 4454665" name="connsiteY521"/>
              <a:gd fmla="*/ 10196211 w 12192000" name="connsiteX522"/>
              <a:gd fmla="*/ 3834319 h 4454665" name="connsiteY522"/>
              <a:gd fmla="*/ 10196211 w 12192000" name="connsiteX523"/>
              <a:gd fmla="*/ 4080099 h 4454665" name="connsiteY523"/>
              <a:gd fmla="*/ 10203208 w 12192000" name="connsiteX524"/>
              <a:gd fmla="*/ 4087121 h 4454665" name="connsiteY524"/>
              <a:gd fmla="*/ 10234693 w 12192000" name="connsiteX525"/>
              <a:gd fmla="*/ 4087121 h 4454665" name="connsiteY525"/>
              <a:gd fmla="*/ 10241689 w 12192000" name="connsiteX526"/>
              <a:gd fmla="*/ 4080099 h 4454665" name="connsiteY526"/>
              <a:gd fmla="*/ 10241689 w 12192000" name="connsiteX527"/>
              <a:gd fmla="*/ 3981787 h 4454665" name="connsiteY527"/>
              <a:gd fmla="*/ 10290665 w 12192000" name="connsiteX528"/>
              <a:gd fmla="*/ 3985298 h 4454665" name="connsiteY528"/>
              <a:gd fmla="*/ 10336143 w 12192000" name="connsiteX529"/>
              <a:gd fmla="*/ 4083610 h 4454665" name="connsiteY529"/>
              <a:gd fmla="*/ 10343139 w 12192000" name="connsiteX530"/>
              <a:gd fmla="*/ 4087121 h 4454665" name="connsiteY530"/>
              <a:gd fmla="*/ 10374624 w 12192000" name="connsiteX531"/>
              <a:gd fmla="*/ 4087121 h 4454665" name="connsiteY531"/>
              <a:gd fmla="*/ 10381620 w 12192000" name="connsiteX532"/>
              <a:gd fmla="*/ 4083610 h 4454665" name="connsiteY532"/>
              <a:gd fmla="*/ 10381620 w 12192000" name="connsiteX533"/>
              <a:gd fmla="*/ 4076588 h 4454665" name="connsiteY533"/>
              <a:gd fmla="*/ 10336143 w 12192000" name="connsiteX534"/>
              <a:gd fmla="*/ 3971254 h 4454665" name="connsiteY534"/>
              <a:gd fmla="*/ 10381620 w 12192000" name="connsiteX535"/>
              <a:gd fmla="*/ 3904542 h 4454665" name="connsiteY535"/>
              <a:gd fmla="*/ 10290665 w 12192000" name="connsiteX536"/>
              <a:gd fmla="*/ 3823786 h 4454665" name="connsiteY536"/>
              <a:gd fmla="*/ 10283668 w 12192000" name="connsiteX537"/>
              <a:gd fmla="*/ 3823786 h 4454665" name="connsiteY537"/>
              <a:gd fmla="*/ 11839186 w 12192000" name="connsiteX538"/>
              <a:gd fmla="*/ 3792864 h 4454665" name="connsiteY538"/>
              <a:gd fmla="*/ 11845722 w 12192000" name="connsiteX539"/>
              <a:gd fmla="*/ 3798595 h 4454665" name="connsiteY539"/>
              <a:gd fmla="*/ 11908470 w 12192000" name="connsiteX540"/>
              <a:gd fmla="*/ 4038419 h 4454665" name="connsiteY540"/>
              <a:gd fmla="*/ 11898012 w 12192000" name="connsiteX541"/>
              <a:gd fmla="*/ 4041946 h 4454665" name="connsiteY541"/>
              <a:gd fmla="*/ 11859666 w 12192000" name="connsiteX542"/>
              <a:gd fmla="*/ 4031365 h 4454665" name="connsiteY542"/>
              <a:gd fmla="*/ 11852694 w 12192000" name="connsiteX543"/>
              <a:gd fmla="*/ 4020785 h 4454665" name="connsiteY543"/>
              <a:gd fmla="*/ 11807377 w 12192000" name="connsiteX544"/>
              <a:gd fmla="*/ 3840917 h 4454665" name="connsiteY544"/>
              <a:gd fmla="*/ 11807377 w 12192000" name="connsiteX545"/>
              <a:gd fmla="*/ 3826810 h 4454665" name="connsiteY545"/>
              <a:gd fmla="*/ 11835264 w 12192000" name="connsiteX546"/>
              <a:gd fmla="*/ 3795068 h 4454665" name="connsiteY546"/>
              <a:gd fmla="*/ 11839186 w 12192000" name="connsiteX547"/>
              <a:gd fmla="*/ 3792864 h 4454665" name="connsiteY547"/>
              <a:gd fmla="*/ 11458923 w 12192000" name="connsiteX548"/>
              <a:gd fmla="*/ 3792864 h 4454665" name="connsiteY548"/>
              <a:gd fmla="*/ 11462885 w 12192000" name="connsiteX549"/>
              <a:gd fmla="*/ 3795068 h 4454665" name="connsiteY549"/>
              <a:gd fmla="*/ 11494585 w 12192000" name="connsiteX550"/>
              <a:gd fmla="*/ 3826810 h 4454665" name="connsiteY550"/>
              <a:gd fmla="*/ 11491063 w 12192000" name="connsiteX551"/>
              <a:gd fmla="*/ 3840917 h 4454665" name="connsiteY551"/>
              <a:gd fmla="*/ 11445274 w 12192000" name="connsiteX552"/>
              <a:gd fmla="*/ 4020785 h 4454665" name="connsiteY552"/>
              <a:gd fmla="*/ 11438229 w 12192000" name="connsiteX553"/>
              <a:gd fmla="*/ 4031365 h 4454665" name="connsiteY553"/>
              <a:gd fmla="*/ 11399484 w 12192000" name="connsiteX554"/>
              <a:gd fmla="*/ 4041946 h 4454665" name="connsiteY554"/>
              <a:gd fmla="*/ 11388917 w 12192000" name="connsiteX555"/>
              <a:gd fmla="*/ 4038419 h 4454665" name="connsiteY555"/>
              <a:gd fmla="*/ 11452318 w 12192000" name="connsiteX556"/>
              <a:gd fmla="*/ 3798595 h 4454665" name="connsiteY556"/>
              <a:gd fmla="*/ 11458923 w 12192000" name="connsiteX557"/>
              <a:gd fmla="*/ 3792864 h 4454665" name="connsiteY557"/>
              <a:gd fmla="*/ 11677605 w 12192000" name="connsiteX558"/>
              <a:gd fmla="*/ 3787510 h 4454665" name="connsiteY558"/>
              <a:gd fmla="*/ 11684592 w 12192000" name="connsiteX559"/>
              <a:gd fmla="*/ 3787510 h 4454665" name="connsiteY559"/>
              <a:gd fmla="*/ 11792882 w 12192000" name="connsiteX560"/>
              <a:gd fmla="*/ 3851079 h 4454665" name="connsiteY560"/>
              <a:gd fmla="*/ 11796375 w 12192000" name="connsiteX561"/>
              <a:gd fmla="*/ 3858143 h 4454665" name="connsiteY561"/>
              <a:gd fmla="*/ 11789388 w 12192000" name="connsiteX562"/>
              <a:gd fmla="*/ 3865206 h 4454665" name="connsiteY562"/>
              <a:gd fmla="*/ 11698565 w 12192000" name="connsiteX563"/>
              <a:gd fmla="*/ 3911117 h 4454665" name="connsiteY563"/>
              <a:gd fmla="*/ 11688084 w 12192000" name="connsiteX564"/>
              <a:gd fmla="*/ 3911117 h 4454665" name="connsiteY564"/>
              <a:gd fmla="*/ 11681098 w 12192000" name="connsiteX565"/>
              <a:gd fmla="*/ 3900522 h 4454665" name="connsiteY565"/>
              <a:gd fmla="*/ 11674112 w 12192000" name="connsiteX566"/>
              <a:gd fmla="*/ 3798106 h 4454665" name="connsiteY566"/>
              <a:gd fmla="*/ 11677605 w 12192000" name="connsiteX567"/>
              <a:gd fmla="*/ 3787510 h 4454665" name="connsiteY567"/>
              <a:gd fmla="*/ 11613922 w 12192000" name="connsiteX568"/>
              <a:gd fmla="*/ 3787510 h 4454665" name="connsiteY568"/>
              <a:gd fmla="*/ 11620908 w 12192000" name="connsiteX569"/>
              <a:gd fmla="*/ 3787510 h 4454665" name="connsiteY569"/>
              <a:gd fmla="*/ 11624401 w 12192000" name="connsiteX570"/>
              <a:gd fmla="*/ 3798106 h 4454665" name="connsiteY570"/>
              <a:gd fmla="*/ 11613922 w 12192000" name="connsiteX571"/>
              <a:gd fmla="*/ 3904053 h 4454665" name="connsiteY571"/>
              <a:gd fmla="*/ 11610428 w 12192000" name="connsiteX572"/>
              <a:gd fmla="*/ 3911117 h 4454665" name="connsiteY572"/>
              <a:gd fmla="*/ 11599949 w 12192000" name="connsiteX573"/>
              <a:gd fmla="*/ 3911117 h 4454665" name="connsiteY573"/>
              <a:gd fmla="*/ 11509124 w 12192000" name="connsiteX574"/>
              <a:gd fmla="*/ 3865206 h 4454665" name="connsiteY574"/>
              <a:gd fmla="*/ 11502138 w 12192000" name="connsiteX575"/>
              <a:gd fmla="*/ 3858143 h 4454665" name="connsiteY575"/>
              <a:gd fmla="*/ 11505632 w 12192000" name="connsiteX576"/>
              <a:gd fmla="*/ 3851079 h 4454665" name="connsiteY576"/>
              <a:gd fmla="*/ 11613922 w 12192000" name="connsiteX577"/>
              <a:gd fmla="*/ 3787510 h 4454665" name="connsiteY577"/>
              <a:gd fmla="*/ 11532772 w 12192000" name="connsiteX578"/>
              <a:gd fmla="*/ 3752578 h 4454665" name="connsiteY578"/>
              <a:gd fmla="*/ 11539758 w 12192000" name="connsiteX579"/>
              <a:gd fmla="*/ 3759968 h 4454665" name="connsiteY579"/>
              <a:gd fmla="*/ 11536265 w 12192000" name="connsiteX580"/>
              <a:gd fmla="*/ 3763663 h 4454665" name="connsiteY580"/>
              <a:gd fmla="*/ 11529278 w 12192000" name="connsiteX581"/>
              <a:gd fmla="*/ 3767358 h 4454665" name="connsiteY581"/>
              <a:gd fmla="*/ 11525785 w 12192000" name="connsiteX582"/>
              <a:gd fmla="*/ 3759968 h 4454665" name="connsiteY582"/>
              <a:gd fmla="*/ 11522292 w 12192000" name="connsiteX583"/>
              <a:gd fmla="*/ 3759968 h 4454665" name="connsiteY583"/>
              <a:gd fmla="*/ 11532772 w 12192000" name="connsiteX584"/>
              <a:gd fmla="*/ 3752578 h 4454665" name="connsiteY584"/>
              <a:gd fmla="*/ 11529297 w 12192000" name="connsiteX585"/>
              <a:gd fmla="*/ 3745381 h 4454665" name="connsiteY585"/>
              <a:gd fmla="*/ 11511543 w 12192000" name="connsiteX586"/>
              <a:gd fmla="*/ 3756033 h 4454665" name="connsiteY586"/>
              <a:gd fmla="*/ 11515094 w 12192000" name="connsiteX587"/>
              <a:gd fmla="*/ 3759584 h 4454665" name="connsiteY587"/>
              <a:gd fmla="*/ 11532848 w 12192000" name="connsiteX588"/>
              <a:gd fmla="*/ 3791542 h 4454665" name="connsiteY588"/>
              <a:gd fmla="*/ 11539950 w 12192000" name="connsiteX589"/>
              <a:gd fmla="*/ 3787990 h 4454665" name="connsiteY589"/>
              <a:gd fmla="*/ 11532848 w 12192000" name="connsiteX590"/>
              <a:gd fmla="*/ 3773787 h 4454665" name="connsiteY590"/>
              <a:gd fmla="*/ 11539950 w 12192000" name="connsiteX591"/>
              <a:gd fmla="*/ 3770237 h 4454665" name="connsiteY591"/>
              <a:gd fmla="*/ 11554153 w 12192000" name="connsiteX592"/>
              <a:gd fmla="*/ 3780889 h 4454665" name="connsiteY592"/>
              <a:gd fmla="*/ 11561255 w 12192000" name="connsiteX593"/>
              <a:gd fmla="*/ 3777338 h 4454665" name="connsiteY593"/>
              <a:gd fmla="*/ 11547052 w 12192000" name="connsiteX594"/>
              <a:gd fmla="*/ 3763135 h 4454665" name="connsiteY594"/>
              <a:gd fmla="*/ 11547052 w 12192000" name="connsiteX595"/>
              <a:gd fmla="*/ 3759584 h 4454665" name="connsiteY595"/>
              <a:gd fmla="*/ 11529297 w 12192000" name="connsiteX596"/>
              <a:gd fmla="*/ 3745381 h 4454665" name="connsiteY596"/>
              <a:gd fmla="*/ 11750205 w 12192000" name="connsiteX597"/>
              <a:gd fmla="*/ 3739143 h 4454665" name="connsiteY597"/>
              <a:gd fmla="*/ 11753748 w 12192000" name="connsiteX598"/>
              <a:gd fmla="*/ 3763327 h 4454665" name="connsiteY598"/>
              <a:gd fmla="*/ 11746663 w 12192000" name="connsiteX599"/>
              <a:gd fmla="*/ 3780601 h 4454665" name="connsiteY599"/>
              <a:gd fmla="*/ 11753748 w 12192000" name="connsiteX600"/>
              <a:gd fmla="*/ 3787510 h 4454665" name="connsiteY600"/>
              <a:gd fmla="*/ 11760832 w 12192000" name="connsiteX601"/>
              <a:gd fmla="*/ 3770236 h 4454665" name="connsiteY601"/>
              <a:gd fmla="*/ 11785626 w 12192000" name="connsiteX602"/>
              <a:gd fmla="*/ 3756417 h 4454665" name="connsiteY602"/>
              <a:gd fmla="*/ 11778543 w 12192000" name="connsiteX603"/>
              <a:gd fmla="*/ 3752962 h 4454665" name="connsiteY603"/>
              <a:gd fmla="*/ 11760832 w 12192000" name="connsiteX604"/>
              <a:gd fmla="*/ 3759872 h 4454665" name="connsiteY604"/>
              <a:gd fmla="*/ 11757290 w 12192000" name="connsiteX605"/>
              <a:gd fmla="*/ 3742597 h 4454665" name="connsiteY605"/>
              <a:gd fmla="*/ 11750205 w 12192000" name="connsiteX606"/>
              <a:gd fmla="*/ 3739143 h 4454665" name="connsiteY606"/>
              <a:gd fmla="*/ 11715224 w 12192000" name="connsiteX607"/>
              <a:gd fmla="*/ 3735113 h 4454665" name="connsiteY607"/>
              <a:gd fmla="*/ 11725705 w 12192000" name="connsiteX608"/>
              <a:gd fmla="*/ 3738472 h 4454665" name="connsiteY608"/>
              <a:gd fmla="*/ 11729197 w 12192000" name="connsiteX609"/>
              <a:gd fmla="*/ 3741831 h 4454665" name="connsiteY609"/>
              <a:gd fmla="*/ 11722211 w 12192000" name="connsiteX610"/>
              <a:gd fmla="*/ 3748548 h 4454665" name="connsiteY610"/>
              <a:gd fmla="*/ 11711731 w 12192000" name="connsiteX611"/>
              <a:gd fmla="*/ 3745189 h 4454665" name="connsiteY611"/>
              <a:gd fmla="*/ 11711731 w 12192000" name="connsiteX612"/>
              <a:gd fmla="*/ 3741831 h 4454665" name="connsiteY612"/>
              <a:gd fmla="*/ 11715224 w 12192000" name="connsiteX613"/>
              <a:gd fmla="*/ 3735113 h 4454665" name="connsiteY613"/>
              <a:gd fmla="*/ 11582079 w 12192000" name="connsiteX614"/>
              <a:gd fmla="*/ 3734608 h 4454665" name="connsiteY614"/>
              <a:gd fmla="*/ 11596187 w 12192000" name="connsiteX615"/>
              <a:gd fmla="*/ 3745189 h 4454665" name="connsiteY615"/>
              <a:gd fmla="*/ 11582079 w 12192000" name="connsiteX616"/>
              <a:gd fmla="*/ 3759296 h 4454665" name="connsiteY616"/>
              <a:gd fmla="*/ 11567972 w 12192000" name="connsiteX617"/>
              <a:gd fmla="*/ 3748716 h 4454665" name="connsiteY617"/>
              <a:gd fmla="*/ 11567972 w 12192000" name="connsiteX618"/>
              <a:gd fmla="*/ 3745189 h 4454665" name="connsiteY618"/>
              <a:gd fmla="*/ 11582079 w 12192000" name="connsiteX619"/>
              <a:gd fmla="*/ 3734608 h 4454665" name="connsiteY619"/>
              <a:gd fmla="*/ 11670081 w 12192000" name="connsiteX620"/>
              <a:gd fmla="*/ 3728394 h 4454665" name="connsiteY620"/>
              <a:gd fmla="*/ 11673440 w 12192000" name="connsiteX621"/>
              <a:gd fmla="*/ 3738874 h 4454665" name="connsiteY621"/>
              <a:gd fmla="*/ 11676799 w 12192000" name="connsiteX622"/>
              <a:gd fmla="*/ 3745861 h 4454665" name="connsiteY622"/>
              <a:gd fmla="*/ 11663363 w 12192000" name="connsiteX623"/>
              <a:gd fmla="*/ 3745861 h 4454665" name="connsiteY623"/>
              <a:gd fmla="*/ 11666722 w 12192000" name="connsiteX624"/>
              <a:gd fmla="*/ 3738874 h 4454665" name="connsiteY624"/>
              <a:gd fmla="*/ 11670081 w 12192000" name="connsiteX625"/>
              <a:gd fmla="*/ 3728394 h 4454665" name="connsiteY625"/>
              <a:gd fmla="*/ 11578609 w 12192000" name="connsiteX626"/>
              <a:gd fmla="*/ 3727878 h 4454665" name="connsiteY626"/>
              <a:gd fmla="*/ 11561254 w 12192000" name="connsiteX627"/>
              <a:gd fmla="*/ 3745448 h 4454665" name="connsiteY627"/>
              <a:gd fmla="*/ 11561254 w 12192000" name="connsiteX628"/>
              <a:gd fmla="*/ 3748961 h 4454665" name="connsiteY628"/>
              <a:gd fmla="*/ 11582079 w 12192000" name="connsiteX629"/>
              <a:gd fmla="*/ 3766531 h 4454665" name="connsiteY629"/>
              <a:gd fmla="*/ 11602904 w 12192000" name="connsiteX630"/>
              <a:gd fmla="*/ 3745448 h 4454665" name="connsiteY630"/>
              <a:gd fmla="*/ 11578609 w 12192000" name="connsiteX631"/>
              <a:gd fmla="*/ 3727878 h 4454665" name="connsiteY631"/>
              <a:gd fmla="*/ 11708922 w 12192000" name="connsiteX632"/>
              <a:gd fmla="*/ 3724364 h 4454665" name="connsiteY632"/>
              <a:gd fmla="*/ 11705380 w 12192000" name="connsiteX633"/>
              <a:gd fmla="*/ 3742118 h 4454665" name="connsiteY633"/>
              <a:gd fmla="*/ 11698296 w 12192000" name="connsiteX634"/>
              <a:gd fmla="*/ 3763423 h 4454665" name="connsiteY634"/>
              <a:gd fmla="*/ 11708922 w 12192000" name="connsiteX635"/>
              <a:gd fmla="*/ 3766974 h 4454665" name="connsiteY635"/>
              <a:gd fmla="*/ 11712464 w 12192000" name="connsiteX636"/>
              <a:gd fmla="*/ 3752771 h 4454665" name="connsiteY636"/>
              <a:gd fmla="*/ 11719548 w 12192000" name="connsiteX637"/>
              <a:gd fmla="*/ 3752771 h 4454665" name="connsiteY637"/>
              <a:gd fmla="*/ 11723090 w 12192000" name="connsiteX638"/>
              <a:gd fmla="*/ 3770525 h 4454665" name="connsiteY638"/>
              <a:gd fmla="*/ 11730175 w 12192000" name="connsiteX639"/>
              <a:gd fmla="*/ 3774076 h 4454665" name="connsiteY639"/>
              <a:gd fmla="*/ 11726632 w 12192000" name="connsiteX640"/>
              <a:gd fmla="*/ 3756322 h 4454665" name="connsiteY640"/>
              <a:gd fmla="*/ 11737259 w 12192000" name="connsiteX641"/>
              <a:gd fmla="*/ 3742118 h 4454665" name="connsiteY641"/>
              <a:gd fmla="*/ 11730175 w 12192000" name="connsiteX642"/>
              <a:gd fmla="*/ 3731466 h 4454665" name="connsiteY642"/>
              <a:gd fmla="*/ 11708922 w 12192000" name="connsiteX643"/>
              <a:gd fmla="*/ 3724364 h 4454665" name="connsiteY643"/>
              <a:gd fmla="*/ 11666295 w 12192000" name="connsiteX644"/>
              <a:gd fmla="*/ 3717646 h 4454665" name="connsiteY644"/>
              <a:gd fmla="*/ 11659211 w 12192000" name="connsiteX645"/>
              <a:gd fmla="*/ 3738730 h 4454665" name="connsiteY645"/>
              <a:gd fmla="*/ 11648585 w 12192000" name="connsiteX646"/>
              <a:gd fmla="*/ 3759813 h 4454665" name="connsiteY646"/>
              <a:gd fmla="*/ 11655669 w 12192000" name="connsiteX647"/>
              <a:gd fmla="*/ 3759813 h 4454665" name="connsiteY647"/>
              <a:gd fmla="*/ 11659211 w 12192000" name="connsiteX648"/>
              <a:gd fmla="*/ 3752785 h 4454665" name="connsiteY648"/>
              <a:gd fmla="*/ 11676922 w 12192000" name="connsiteX649"/>
              <a:gd fmla="*/ 3752785 h 4454665" name="connsiteY649"/>
              <a:gd fmla="*/ 11680464 w 12192000" name="connsiteX650"/>
              <a:gd fmla="*/ 3759813 h 4454665" name="connsiteY650"/>
              <a:gd fmla="*/ 11687548 w 12192000" name="connsiteX651"/>
              <a:gd fmla="*/ 3763327 h 4454665" name="connsiteY651"/>
              <a:gd fmla="*/ 11680464 w 12192000" name="connsiteX652"/>
              <a:gd fmla="*/ 3738730 h 4454665" name="connsiteY652"/>
              <a:gd fmla="*/ 11676922 w 12192000" name="connsiteX653"/>
              <a:gd fmla="*/ 3717646 h 4454665" name="connsiteY653"/>
              <a:gd fmla="*/ 11666295 w 12192000" name="connsiteX654"/>
              <a:gd fmla="*/ 3717646 h 4454665" name="connsiteY654"/>
              <a:gd fmla="*/ 11645898 w 12192000" name="connsiteX655"/>
              <a:gd fmla="*/ 3717646 h 4454665" name="connsiteY655"/>
              <a:gd fmla="*/ 11606934 w 12192000" name="connsiteX656"/>
              <a:gd fmla="*/ 3721117 h 4454665" name="connsiteY656"/>
              <a:gd fmla="*/ 11606934 w 12192000" name="connsiteX657"/>
              <a:gd fmla="*/ 3728058 h 4454665" name="connsiteY657"/>
              <a:gd fmla="*/ 11621103 w 12192000" name="connsiteX658"/>
              <a:gd fmla="*/ 3724588 h 4454665" name="connsiteY658"/>
              <a:gd fmla="*/ 11624645 w 12192000" name="connsiteX659"/>
              <a:gd fmla="*/ 3759296 h 4454665" name="connsiteY659"/>
              <a:gd fmla="*/ 11635271 w 12192000" name="connsiteX660"/>
              <a:gd fmla="*/ 3759296 h 4454665" name="connsiteY660"/>
              <a:gd fmla="*/ 11631729 w 12192000" name="connsiteX661"/>
              <a:gd fmla="*/ 3724588 h 4454665" name="connsiteY661"/>
              <a:gd fmla="*/ 11645898 w 12192000" name="connsiteX662"/>
              <a:gd fmla="*/ 3724588 h 4454665" name="connsiteY662"/>
              <a:gd fmla="*/ 11645898 w 12192000" name="connsiteX663"/>
              <a:gd fmla="*/ 3717646 h 4454665" name="connsiteY663"/>
              <a:gd fmla="*/ 11196257 w 12192000" name="connsiteX664"/>
              <a:gd fmla="*/ 3717645 h 4454665" name="connsiteY664"/>
              <a:gd fmla="*/ 11221336 w 12192000" name="connsiteX665"/>
              <a:gd fmla="*/ 3752577 h 4454665" name="connsiteY665"/>
              <a:gd fmla="*/ 11167595 w 12192000" name="connsiteX666"/>
              <a:gd fmla="*/ 3752577 h 4454665" name="connsiteY666"/>
              <a:gd fmla="*/ 11196257 w 12192000" name="connsiteX667"/>
              <a:gd fmla="*/ 3717645 h 4454665" name="connsiteY667"/>
              <a:gd fmla="*/ 11648585 w 12192000" name="connsiteX668"/>
              <a:gd fmla="*/ 3710929 h 4454665" name="connsiteY668"/>
              <a:gd fmla="*/ 11813539 w 12192000" name="connsiteX669"/>
              <a:gd fmla="*/ 3766820 h 4454665" name="connsiteY669"/>
              <a:gd fmla="*/ 11817049 w 12192000" name="connsiteX670"/>
              <a:gd fmla="*/ 3780793 h 4454665" name="connsiteY670"/>
              <a:gd fmla="*/ 11788972 w 12192000" name="connsiteX671"/>
              <a:gd fmla="*/ 3812233 h 4454665" name="connsiteY671"/>
              <a:gd fmla="*/ 11774933 w 12192000" name="connsiteX672"/>
              <a:gd fmla="*/ 3812233 h 4454665" name="connsiteY672"/>
              <a:gd fmla="*/ 11648585 w 12192000" name="connsiteX673"/>
              <a:gd fmla="*/ 3766820 h 4454665" name="connsiteY673"/>
              <a:gd fmla="*/ 11522236 w 12192000" name="connsiteX674"/>
              <a:gd fmla="*/ 3812233 h 4454665" name="connsiteY674"/>
              <a:gd fmla="*/ 11508198 w 12192000" name="connsiteX675"/>
              <a:gd fmla="*/ 3812233 h 4454665" name="connsiteY675"/>
              <a:gd fmla="*/ 11480121 w 12192000" name="connsiteX676"/>
              <a:gd fmla="*/ 3780793 h 4454665" name="connsiteY676"/>
              <a:gd fmla="*/ 11483630 w 12192000" name="connsiteX677"/>
              <a:gd fmla="*/ 3766820 h 4454665" name="connsiteY677"/>
              <a:gd fmla="*/ 11648585 w 12192000" name="connsiteX678"/>
              <a:gd fmla="*/ 3710929 h 4454665" name="connsiteY678"/>
              <a:gd fmla="*/ 11196481 w 12192000" name="connsiteX679"/>
              <a:gd fmla="*/ 3710928 h 4454665" name="connsiteY679"/>
              <a:gd fmla="*/ 11158189 w 12192000" name="connsiteX680"/>
              <a:gd fmla="*/ 3759968 h 4454665" name="connsiteY680"/>
              <a:gd fmla="*/ 11199962 w 12192000" name="connsiteX681"/>
              <a:gd fmla="*/ 3809007 h 4454665" name="connsiteY681"/>
              <a:gd fmla="*/ 11227810 w 12192000" name="connsiteX682"/>
              <a:gd fmla="*/ 3802001 h 4454665" name="connsiteY682"/>
              <a:gd fmla="*/ 11227810 w 12192000" name="connsiteX683"/>
              <a:gd fmla="*/ 3791493 h 4454665" name="connsiteY683"/>
              <a:gd fmla="*/ 11199962 w 12192000" name="connsiteX684"/>
              <a:gd fmla="*/ 3798498 h 4454665" name="connsiteY684"/>
              <a:gd fmla="*/ 11168632 w 12192000" name="connsiteX685"/>
              <a:gd fmla="*/ 3763471 h 4454665" name="connsiteY685"/>
              <a:gd fmla="*/ 11234772 w 12192000" name="connsiteX686"/>
              <a:gd fmla="*/ 3763471 h 4454665" name="connsiteY686"/>
              <a:gd fmla="*/ 11234772 w 12192000" name="connsiteX687"/>
              <a:gd fmla="*/ 3756465 h 4454665" name="connsiteY687"/>
              <a:gd fmla="*/ 11196481 w 12192000" name="connsiteX688"/>
              <a:gd fmla="*/ 3710928 h 4454665" name="connsiteY688"/>
              <a:gd fmla="*/ 10947253 w 12192000" name="connsiteX689"/>
              <a:gd fmla="*/ 3674652 h 4454665" name="connsiteY689"/>
              <a:gd fmla="*/ 10947253 w 12192000" name="connsiteX690"/>
              <a:gd fmla="*/ 3685400 h 4454665" name="connsiteY690"/>
              <a:gd fmla="*/ 10986216 w 12192000" name="connsiteX691"/>
              <a:gd fmla="*/ 3685400 h 4454665" name="connsiteY691"/>
              <a:gd fmla="*/ 10986216 w 12192000" name="connsiteX692"/>
              <a:gd fmla="*/ 3804976 h 4454665" name="connsiteY692"/>
              <a:gd fmla="*/ 10999652 w 12192000" name="connsiteX693"/>
              <a:gd fmla="*/ 3804976 h 4454665" name="connsiteY693"/>
              <a:gd fmla="*/ 10999652 w 12192000" name="connsiteX694"/>
              <a:gd fmla="*/ 3685400 h 4454665" name="connsiteY694"/>
              <a:gd fmla="*/ 11038614 w 12192000" name="connsiteX695"/>
              <a:gd fmla="*/ 3685400 h 4454665" name="connsiteY695"/>
              <a:gd fmla="*/ 11038614 w 12192000" name="connsiteX696"/>
              <a:gd fmla="*/ 3674652 h 4454665" name="connsiteY696"/>
              <a:gd fmla="*/ 11060111 w 12192000" name="connsiteX697"/>
              <a:gd fmla="*/ 3663903 h 4454665" name="connsiteY697"/>
              <a:gd fmla="*/ 11060111 w 12192000" name="connsiteX698"/>
              <a:gd fmla="*/ 3804976 h 4454665" name="connsiteY698"/>
              <a:gd fmla="*/ 11070476 w 12192000" name="connsiteX699"/>
              <a:gd fmla="*/ 3804976 h 4454665" name="connsiteY699"/>
              <a:gd fmla="*/ 11070476 w 12192000" name="connsiteX700"/>
              <a:gd fmla="*/ 3755600 h 4454665" name="connsiteY700"/>
              <a:gd fmla="*/ 11098115 w 12192000" name="connsiteX701"/>
              <a:gd fmla="*/ 3716806 h 4454665" name="connsiteY701"/>
              <a:gd fmla="*/ 11118844 w 12192000" name="connsiteX702"/>
              <a:gd fmla="*/ 3748547 h 4454665" name="connsiteY702"/>
              <a:gd fmla="*/ 11118844 w 12192000" name="connsiteX703"/>
              <a:gd fmla="*/ 3804976 h 4454665" name="connsiteY703"/>
              <a:gd fmla="*/ 11132662 w 12192000" name="connsiteX704"/>
              <a:gd fmla="*/ 3804976 h 4454665" name="connsiteY704"/>
              <a:gd fmla="*/ 11132662 w 12192000" name="connsiteX705"/>
              <a:gd fmla="*/ 3748547 h 4454665" name="connsiteY705"/>
              <a:gd fmla="*/ 11101569 w 12192000" name="connsiteX706"/>
              <a:gd fmla="*/ 3709752 h 4454665" name="connsiteY706"/>
              <a:gd fmla="*/ 11070476 w 12192000" name="connsiteX707"/>
              <a:gd fmla="*/ 3727386 h 4454665" name="connsiteY707"/>
              <a:gd fmla="*/ 11070476 w 12192000" name="connsiteX708"/>
              <a:gd fmla="*/ 3663903 h 4454665" name="connsiteY708"/>
              <a:gd fmla="*/ 11060111 w 12192000" name="connsiteX709"/>
              <a:gd fmla="*/ 3663903 h 4454665" name="connsiteY709"/>
              <a:gd fmla="*/ 11638739 w 12192000" name="connsiteX710"/>
              <a:gd fmla="*/ 3639720 h 4454665" name="connsiteY710"/>
              <a:gd fmla="*/ 11624716 w 12192000" name="connsiteX711"/>
              <a:gd fmla="*/ 3692583 h 4454665" name="connsiteY711"/>
              <a:gd fmla="*/ 11600176 w 12192000" name="connsiteX712"/>
              <a:gd fmla="*/ 3696107 h 4454665" name="connsiteY712"/>
              <a:gd fmla="*/ 11575635 w 12192000" name="connsiteX713"/>
              <a:gd fmla="*/ 3650293 h 4454665" name="connsiteY713"/>
              <a:gd fmla="*/ 11572129 w 12192000" name="connsiteX714"/>
              <a:gd fmla="*/ 3650293 h 4454665" name="connsiteY714"/>
              <a:gd fmla="*/ 11551094 w 12192000" name="connsiteX715"/>
              <a:gd fmla="*/ 3653817 h 4454665" name="connsiteY715"/>
              <a:gd fmla="*/ 11551094 w 12192000" name="connsiteX716"/>
              <a:gd fmla="*/ 3657341 h 4454665" name="connsiteY716"/>
              <a:gd fmla="*/ 11547588 w 12192000" name="connsiteX717"/>
              <a:gd fmla="*/ 3682010 h 4454665" name="connsiteY717"/>
              <a:gd fmla="*/ 11551094 w 12192000" name="connsiteX718"/>
              <a:gd fmla="*/ 3710204 h 4454665" name="connsiteY718"/>
              <a:gd fmla="*/ 11530059 w 12192000" name="connsiteX719"/>
              <a:gd fmla="*/ 3717252 h 4454665" name="connsiteY719"/>
              <a:gd fmla="*/ 11491495 w 12192000" name="connsiteX720"/>
              <a:gd fmla="*/ 3682010 h 4454665" name="connsiteY720"/>
              <a:gd fmla="*/ 11470460 w 12192000" name="connsiteX721"/>
              <a:gd fmla="*/ 3692583 h 4454665" name="connsiteY721"/>
              <a:gd fmla="*/ 11484484 w 12192000" name="connsiteX722"/>
              <a:gd fmla="*/ 3745445 h 4454665" name="connsiteY722"/>
              <a:gd fmla="*/ 11466954 w 12192000" name="connsiteX723"/>
              <a:gd fmla="*/ 3756018 h 4454665" name="connsiteY723"/>
              <a:gd fmla="*/ 11421379 w 12192000" name="connsiteX724"/>
              <a:gd fmla="*/ 3731349 h 4454665" name="connsiteY724"/>
              <a:gd fmla="*/ 11403850 w 12192000" name="connsiteX725"/>
              <a:gd fmla="*/ 3745445 h 4454665" name="connsiteY725"/>
              <a:gd fmla="*/ 11403850 w 12192000" name="connsiteX726"/>
              <a:gd fmla="*/ 3748969 h 4454665" name="connsiteY726"/>
              <a:gd fmla="*/ 11431896 w 12192000" name="connsiteX727"/>
              <a:gd fmla="*/ 3794784 h 4454665" name="connsiteY727"/>
              <a:gd fmla="*/ 11417873 w 12192000" name="connsiteX728"/>
              <a:gd fmla="*/ 3812405 h 4454665" name="connsiteY728"/>
              <a:gd fmla="*/ 11365286 w 12192000" name="connsiteX729"/>
              <a:gd fmla="*/ 3798308 h 4454665" name="connsiteY729"/>
              <a:gd fmla="*/ 11354768 w 12192000" name="connsiteX730"/>
              <a:gd fmla="*/ 3819453 h 4454665" name="connsiteY730"/>
              <a:gd fmla="*/ 11389827 w 12192000" name="connsiteX731"/>
              <a:gd fmla="*/ 3858220 h 4454665" name="connsiteY731"/>
              <a:gd fmla="*/ 11382815 w 12192000" name="connsiteX732"/>
              <a:gd fmla="*/ 3879364 h 4454665" name="connsiteY732"/>
              <a:gd fmla="*/ 11330228 w 12192000" name="connsiteX733"/>
              <a:gd fmla="*/ 3879364 h 4454665" name="connsiteY733"/>
              <a:gd fmla="*/ 11323216 w 12192000" name="connsiteX734"/>
              <a:gd fmla="*/ 3900509 h 4454665" name="connsiteY734"/>
              <a:gd fmla="*/ 11368791 w 12192000" name="connsiteX735"/>
              <a:gd fmla="*/ 3928703 h 4454665" name="connsiteY735"/>
              <a:gd fmla="*/ 11365286 w 12192000" name="connsiteX736"/>
              <a:gd fmla="*/ 3949847 h 4454665" name="connsiteY736"/>
              <a:gd fmla="*/ 11316205 w 12192000" name="connsiteX737"/>
              <a:gd fmla="*/ 3963945 h 4454665" name="connsiteY737"/>
              <a:gd fmla="*/ 11312698 w 12192000" name="connsiteX738"/>
              <a:gd fmla="*/ 3963945 h 4454665" name="connsiteY738"/>
              <a:gd fmla="*/ 11312698 w 12192000" name="connsiteX739"/>
              <a:gd fmla="*/ 3978041 h 4454665" name="connsiteY739"/>
              <a:gd fmla="*/ 11312698 w 12192000" name="connsiteX740"/>
              <a:gd fmla="*/ 3988614 h 4454665" name="connsiteY740"/>
              <a:gd fmla="*/ 11316205 w 12192000" name="connsiteX741"/>
              <a:gd fmla="*/ 3988614 h 4454665" name="connsiteY741"/>
              <a:gd fmla="*/ 11365286 w 12192000" name="connsiteX742"/>
              <a:gd fmla="*/ 4002711 h 4454665" name="connsiteY742"/>
              <a:gd fmla="*/ 11368791 w 12192000" name="connsiteX743"/>
              <a:gd fmla="*/ 4023856 h 4454665" name="connsiteY743"/>
              <a:gd fmla="*/ 11323216 w 12192000" name="connsiteX744"/>
              <a:gd fmla="*/ 4052049 h 4454665" name="connsiteY744"/>
              <a:gd fmla="*/ 11323216 w 12192000" name="connsiteX745"/>
              <a:gd fmla="*/ 4055573 h 4454665" name="connsiteY745"/>
              <a:gd fmla="*/ 11330228 w 12192000" name="connsiteX746"/>
              <a:gd fmla="*/ 4076718 h 4454665" name="connsiteY746"/>
              <a:gd fmla="*/ 11382815 w 12192000" name="connsiteX747"/>
              <a:gd fmla="*/ 4076718 h 4454665" name="connsiteY747"/>
              <a:gd fmla="*/ 11393332 w 12192000" name="connsiteX748"/>
              <a:gd fmla="*/ 4097864 h 4454665" name="connsiteY748"/>
              <a:gd fmla="*/ 11354768 w 12192000" name="connsiteX749"/>
              <a:gd fmla="*/ 4133105 h 4454665" name="connsiteY749"/>
              <a:gd fmla="*/ 11354768 w 12192000" name="connsiteX750"/>
              <a:gd fmla="*/ 4136629 h 4454665" name="connsiteY750"/>
              <a:gd fmla="*/ 11365286 w 12192000" name="connsiteX751"/>
              <a:gd fmla="*/ 4154250 h 4454665" name="connsiteY751"/>
              <a:gd fmla="*/ 11417873 w 12192000" name="connsiteX752"/>
              <a:gd fmla="*/ 4140153 h 4454665" name="connsiteY752"/>
              <a:gd fmla="*/ 11431896 w 12192000" name="connsiteX753"/>
              <a:gd fmla="*/ 4161299 h 4454665" name="connsiteY753"/>
              <a:gd fmla="*/ 11403850 w 12192000" name="connsiteX754"/>
              <a:gd fmla="*/ 4207113 h 4454665" name="connsiteY754"/>
              <a:gd fmla="*/ 11421379 w 12192000" name="connsiteX755"/>
              <a:gd fmla="*/ 4221209 h 4454665" name="connsiteY755"/>
              <a:gd fmla="*/ 11466954 w 12192000" name="connsiteX756"/>
              <a:gd fmla="*/ 4196541 h 4454665" name="connsiteY756"/>
              <a:gd fmla="*/ 11484484 w 12192000" name="connsiteX757"/>
              <a:gd fmla="*/ 4210637 h 4454665" name="connsiteY757"/>
              <a:gd fmla="*/ 11473966 w 12192000" name="connsiteX758"/>
              <a:gd fmla="*/ 4259975 h 4454665" name="connsiteY758"/>
              <a:gd fmla="*/ 11473966 w 12192000" name="connsiteX759"/>
              <a:gd fmla="*/ 4263500 h 4454665" name="connsiteY759"/>
              <a:gd fmla="*/ 11491495 w 12192000" name="connsiteX760"/>
              <a:gd fmla="*/ 4274072 h 4454665" name="connsiteY760"/>
              <a:gd fmla="*/ 11495001 w 12192000" name="connsiteX761"/>
              <a:gd fmla="*/ 4274072 h 4454665" name="connsiteY761"/>
              <a:gd fmla="*/ 11530059 w 12192000" name="connsiteX762"/>
              <a:gd fmla="*/ 4235306 h 4454665" name="connsiteY762"/>
              <a:gd fmla="*/ 11551094 w 12192000" name="connsiteX763"/>
              <a:gd fmla="*/ 4245879 h 4454665" name="connsiteY763"/>
              <a:gd fmla="*/ 11547588 w 12192000" name="connsiteX764"/>
              <a:gd fmla="*/ 4270548 h 4454665" name="connsiteY764"/>
              <a:gd fmla="*/ 11551094 w 12192000" name="connsiteX765"/>
              <a:gd fmla="*/ 4298742 h 4454665" name="connsiteY765"/>
              <a:gd fmla="*/ 11572129 w 12192000" name="connsiteX766"/>
              <a:gd fmla="*/ 4305790 h 4454665" name="connsiteY766"/>
              <a:gd fmla="*/ 11575635 w 12192000" name="connsiteX767"/>
              <a:gd fmla="*/ 4305790 h 4454665" name="connsiteY767"/>
              <a:gd fmla="*/ 11600176 w 12192000" name="connsiteX768"/>
              <a:gd fmla="*/ 4259975 h 4454665" name="connsiteY768"/>
              <a:gd fmla="*/ 11624716 w 12192000" name="connsiteX769"/>
              <a:gd fmla="*/ 4259975 h 4454665" name="connsiteY769"/>
              <a:gd fmla="*/ 11638739 w 12192000" name="connsiteX770"/>
              <a:gd fmla="*/ 4312838 h 4454665" name="connsiteY770"/>
              <a:gd fmla="*/ 11659774 w 12192000" name="connsiteX771"/>
              <a:gd fmla="*/ 4312838 h 4454665" name="connsiteY771"/>
              <a:gd fmla="*/ 11663280 w 12192000" name="connsiteX772"/>
              <a:gd fmla="*/ 4312838 h 4454665" name="connsiteY772"/>
              <a:gd fmla="*/ 11677303 w 12192000" name="connsiteX773"/>
              <a:gd fmla="*/ 4259975 h 4454665" name="connsiteY773"/>
              <a:gd fmla="*/ 11698339 w 12192000" name="connsiteX774"/>
              <a:gd fmla="*/ 4259975 h 4454665" name="connsiteY774"/>
              <a:gd fmla="*/ 11722879 w 12192000" name="connsiteX775"/>
              <a:gd fmla="*/ 4305790 h 4454665" name="connsiteY775"/>
              <a:gd fmla="*/ 11726385 w 12192000" name="connsiteX776"/>
              <a:gd fmla="*/ 4305790 h 4454665" name="connsiteY776"/>
              <a:gd fmla="*/ 11747420 w 12192000" name="connsiteX777"/>
              <a:gd fmla="*/ 4298742 h 4454665" name="connsiteY777"/>
              <a:gd fmla="*/ 11750925 w 12192000" name="connsiteX778"/>
              <a:gd fmla="*/ 4270548 h 4454665" name="connsiteY778"/>
              <a:gd fmla="*/ 11747420 w 12192000" name="connsiteX779"/>
              <a:gd fmla="*/ 4245879 h 4454665" name="connsiteY779"/>
              <a:gd fmla="*/ 11768454 w 12192000" name="connsiteX780"/>
              <a:gd fmla="*/ 4235306 h 4454665" name="connsiteY780"/>
              <a:gd fmla="*/ 11807019 w 12192000" name="connsiteX781"/>
              <a:gd fmla="*/ 4274072 h 4454665" name="connsiteY781"/>
              <a:gd fmla="*/ 11824547 w 12192000" name="connsiteX782"/>
              <a:gd fmla="*/ 4263500 h 4454665" name="connsiteY782"/>
              <a:gd fmla="*/ 11828054 w 12192000" name="connsiteX783"/>
              <a:gd fmla="*/ 4263500 h 4454665" name="connsiteY783"/>
              <a:gd fmla="*/ 11828054 w 12192000" name="connsiteX784"/>
              <a:gd fmla="*/ 4259975 h 4454665" name="connsiteY784"/>
              <a:gd fmla="*/ 11814030 w 12192000" name="connsiteX785"/>
              <a:gd fmla="*/ 4210637 h 4454665" name="connsiteY785"/>
              <a:gd fmla="*/ 11831559 w 12192000" name="connsiteX786"/>
              <a:gd fmla="*/ 4196541 h 4454665" name="connsiteY786"/>
              <a:gd fmla="*/ 11877135 w 12192000" name="connsiteX787"/>
              <a:gd fmla="*/ 4221209 h 4454665" name="connsiteY787"/>
              <a:gd fmla="*/ 11894664 w 12192000" name="connsiteX788"/>
              <a:gd fmla="*/ 4207113 h 4454665" name="connsiteY788"/>
              <a:gd fmla="*/ 11894664 w 12192000" name="connsiteX789"/>
              <a:gd fmla="*/ 4203589 h 4454665" name="connsiteY789"/>
              <a:gd fmla="*/ 11866617 w 12192000" name="connsiteX790"/>
              <a:gd fmla="*/ 4157774 h 4454665" name="connsiteY790"/>
              <a:gd fmla="*/ 11880641 w 12192000" name="connsiteX791"/>
              <a:gd fmla="*/ 4140153 h 4454665" name="connsiteY791"/>
              <a:gd fmla="*/ 11933228 w 12192000" name="connsiteX792"/>
              <a:gd fmla="*/ 4154250 h 4454665" name="connsiteY792"/>
              <a:gd fmla="*/ 11943746 w 12192000" name="connsiteX793"/>
              <a:gd fmla="*/ 4136629 h 4454665" name="connsiteY793"/>
              <a:gd fmla="*/ 11943746 w 12192000" name="connsiteX794"/>
              <a:gd fmla="*/ 4133105 h 4454665" name="connsiteY794"/>
              <a:gd fmla="*/ 11908688 w 12192000" name="connsiteX795"/>
              <a:gd fmla="*/ 4094339 h 4454665" name="connsiteY795"/>
              <a:gd fmla="*/ 11915699 w 12192000" name="connsiteX796"/>
              <a:gd fmla="*/ 4076718 h 4454665" name="connsiteY796"/>
              <a:gd fmla="*/ 11968286 w 12192000" name="connsiteX797"/>
              <a:gd fmla="*/ 4076718 h 4454665" name="connsiteY797"/>
              <a:gd fmla="*/ 11968286 w 12192000" name="connsiteX798"/>
              <a:gd fmla="*/ 4073194 h 4454665" name="connsiteY798"/>
              <a:gd fmla="*/ 11975298 w 12192000" name="connsiteX799"/>
              <a:gd fmla="*/ 4052049 h 4454665" name="connsiteY799"/>
              <a:gd fmla="*/ 11929722 w 12192000" name="connsiteX800"/>
              <a:gd fmla="*/ 4023856 h 4454665" name="connsiteY800"/>
              <a:gd fmla="*/ 11933228 w 12192000" name="connsiteX801"/>
              <a:gd fmla="*/ 4002711 h 4454665" name="connsiteY801"/>
              <a:gd fmla="*/ 11982310 w 12192000" name="connsiteX802"/>
              <a:gd fmla="*/ 3988614 h 4454665" name="connsiteY802"/>
              <a:gd fmla="*/ 11985815 w 12192000" name="connsiteX803"/>
              <a:gd fmla="*/ 3978041 h 4454665" name="connsiteY803"/>
              <a:gd fmla="*/ 11982310 w 12192000" name="connsiteX804"/>
              <a:gd fmla="*/ 3967469 h 4454665" name="connsiteY804"/>
              <a:gd fmla="*/ 11982310 w 12192000" name="connsiteX805"/>
              <a:gd fmla="*/ 3963945 h 4454665" name="connsiteY805"/>
              <a:gd fmla="*/ 11933228 w 12192000" name="connsiteX806"/>
              <a:gd fmla="*/ 3949847 h 4454665" name="connsiteY806"/>
              <a:gd fmla="*/ 11929722 w 12192000" name="connsiteX807"/>
              <a:gd fmla="*/ 3928703 h 4454665" name="connsiteY807"/>
              <a:gd fmla="*/ 11975298 w 12192000" name="connsiteX808"/>
              <a:gd fmla="*/ 3904034 h 4454665" name="connsiteY808"/>
              <a:gd fmla="*/ 11975298 w 12192000" name="connsiteX809"/>
              <a:gd fmla="*/ 3900509 h 4454665" name="connsiteY809"/>
              <a:gd fmla="*/ 11968286 w 12192000" name="connsiteX810"/>
              <a:gd fmla="*/ 3879364 h 4454665" name="connsiteY810"/>
              <a:gd fmla="*/ 11915699 w 12192000" name="connsiteX811"/>
              <a:gd fmla="*/ 3879364 h 4454665" name="connsiteY811"/>
              <a:gd fmla="*/ 11908688 w 12192000" name="connsiteX812"/>
              <a:gd fmla="*/ 3858220 h 4454665" name="connsiteY812"/>
              <a:gd fmla="*/ 11943746 w 12192000" name="connsiteX813"/>
              <a:gd fmla="*/ 3819453 h 4454665" name="connsiteY813"/>
              <a:gd fmla="*/ 11933228 w 12192000" name="connsiteX814"/>
              <a:gd fmla="*/ 3801832 h 4454665" name="connsiteY814"/>
              <a:gd fmla="*/ 11933228 w 12192000" name="connsiteX815"/>
              <a:gd fmla="*/ 3798308 h 4454665" name="connsiteY815"/>
              <a:gd fmla="*/ 11880641 w 12192000" name="connsiteX816"/>
              <a:gd fmla="*/ 3812405 h 4454665" name="connsiteY816"/>
              <a:gd fmla="*/ 11866617 w 12192000" name="connsiteX817"/>
              <a:gd fmla="*/ 3794784 h 4454665" name="connsiteY817"/>
              <a:gd fmla="*/ 11894664 w 12192000" name="connsiteX818"/>
              <a:gd fmla="*/ 3748969 h 4454665" name="connsiteY818"/>
              <a:gd fmla="*/ 11877135 w 12192000" name="connsiteX819"/>
              <a:gd fmla="*/ 3731349 h 4454665" name="connsiteY819"/>
              <a:gd fmla="*/ 11831559 w 12192000" name="connsiteX820"/>
              <a:gd fmla="*/ 3759543 h 4454665" name="connsiteY820"/>
              <a:gd fmla="*/ 11814030 w 12192000" name="connsiteX821"/>
              <a:gd fmla="*/ 3745445 h 4454665" name="connsiteY821"/>
              <a:gd fmla="*/ 11828054 w 12192000" name="connsiteX822"/>
              <a:gd fmla="*/ 3692583 h 4454665" name="connsiteY822"/>
              <a:gd fmla="*/ 11807019 w 12192000" name="connsiteX823"/>
              <a:gd fmla="*/ 3682010 h 4454665" name="connsiteY823"/>
              <a:gd fmla="*/ 11768454 w 12192000" name="connsiteX824"/>
              <a:gd fmla="*/ 3717252 h 4454665" name="connsiteY824"/>
              <a:gd fmla="*/ 11747420 w 12192000" name="connsiteX825"/>
              <a:gd fmla="*/ 3710204 h 4454665" name="connsiteY825"/>
              <a:gd fmla="*/ 11750925 w 12192000" name="connsiteX826"/>
              <a:gd fmla="*/ 3682010 h 4454665" name="connsiteY826"/>
              <a:gd fmla="*/ 11747420 w 12192000" name="connsiteX827"/>
              <a:gd fmla="*/ 3657341 h 4454665" name="connsiteY827"/>
              <a:gd fmla="*/ 11747420 w 12192000" name="connsiteX828"/>
              <a:gd fmla="*/ 3653817 h 4454665" name="connsiteY828"/>
              <a:gd fmla="*/ 11726385 w 12192000" name="connsiteX829"/>
              <a:gd fmla="*/ 3650293 h 4454665" name="connsiteY829"/>
              <a:gd fmla="*/ 11722879 w 12192000" name="connsiteX830"/>
              <a:gd fmla="*/ 3650293 h 4454665" name="connsiteY830"/>
              <a:gd fmla="*/ 11698339 w 12192000" name="connsiteX831"/>
              <a:gd fmla="*/ 3696107 h 4454665" name="connsiteY831"/>
              <a:gd fmla="*/ 11673798 w 12192000" name="connsiteX832"/>
              <a:gd fmla="*/ 3692583 h 4454665" name="connsiteY832"/>
              <a:gd fmla="*/ 11659774 w 12192000" name="connsiteX833"/>
              <a:gd fmla="*/ 3639720 h 4454665" name="connsiteY833"/>
              <a:gd fmla="*/ 11638739 w 12192000" name="connsiteX834"/>
              <a:gd fmla="*/ 3639720 h 4454665" name="connsiteY834"/>
              <a:gd fmla="*/ 0 w 12192000" name="connsiteX835"/>
              <a:gd fmla="*/ 0 h 4454665" name="connsiteY835"/>
              <a:gd fmla="*/ 12192000 w 12192000" name="connsiteX836"/>
              <a:gd fmla="*/ 0 h 4454665" name="connsiteY836"/>
              <a:gd fmla="*/ 12192000 w 12192000" name="connsiteX837"/>
              <a:gd fmla="*/ 4454665 h 4454665" name="connsiteY837"/>
              <a:gd fmla="*/ 0 w 12192000" name="connsiteX838"/>
              <a:gd fmla="*/ 4454665 h 4454665"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4454665" w="12192000">
                <a:moveTo>
                  <a:pt x="11946675" y="4274240"/>
                </a:moveTo>
                <a:lnTo>
                  <a:pt x="11952788" y="4274240"/>
                </a:lnTo>
                <a:cubicBezTo>
                  <a:pt x="11955414" y="4274240"/>
                  <a:pt x="11957212" y="4274432"/>
                  <a:pt x="11958183" y="4274815"/>
                </a:cubicBezTo>
                <a:cubicBezTo>
                  <a:pt x="11959154" y="4275198"/>
                  <a:pt x="11959913" y="4275779"/>
                  <a:pt x="11960461" y="4276558"/>
                </a:cubicBezTo>
                <a:cubicBezTo>
                  <a:pt x="11961008" y="4277338"/>
                  <a:pt x="11961281" y="4278221"/>
                  <a:pt x="11961281" y="4279205"/>
                </a:cubicBezTo>
                <a:cubicBezTo>
                  <a:pt x="11961281" y="4280737"/>
                  <a:pt x="11960713" y="4281967"/>
                  <a:pt x="11959578" y="4282897"/>
                </a:cubicBezTo>
                <a:cubicBezTo>
                  <a:pt x="11958443" y="4283828"/>
                  <a:pt x="11956316" y="4284292"/>
                  <a:pt x="11953198" y="4284292"/>
                </a:cubicBezTo>
                <a:lnTo>
                  <a:pt x="11946675" y="4284292"/>
                </a:lnTo>
                <a:close/>
                <a:moveTo>
                  <a:pt x="11941300" y="4269728"/>
                </a:moveTo>
                <a:lnTo>
                  <a:pt x="11941300" y="4303042"/>
                </a:lnTo>
                <a:lnTo>
                  <a:pt x="11946675" y="4303042"/>
                </a:lnTo>
                <a:lnTo>
                  <a:pt x="11946675" y="4288888"/>
                </a:lnTo>
                <a:lnTo>
                  <a:pt x="11949834" y="4288888"/>
                </a:lnTo>
                <a:cubicBezTo>
                  <a:pt x="11951722" y="4288888"/>
                  <a:pt x="11953158" y="4289270"/>
                  <a:pt x="11954142" y="4290036"/>
                </a:cubicBezTo>
                <a:cubicBezTo>
                  <a:pt x="11955564" y="4291075"/>
                  <a:pt x="11957438" y="4293660"/>
                  <a:pt x="11959762" y="4297790"/>
                </a:cubicBezTo>
                <a:lnTo>
                  <a:pt x="11962717" y="4303042"/>
                </a:lnTo>
                <a:lnTo>
                  <a:pt x="11969281" y="4303042"/>
                </a:lnTo>
                <a:lnTo>
                  <a:pt x="11965220" y="4296518"/>
                </a:lnTo>
                <a:cubicBezTo>
                  <a:pt x="11963277" y="4293427"/>
                  <a:pt x="11961636" y="4291226"/>
                  <a:pt x="11960296" y="4289913"/>
                </a:cubicBezTo>
                <a:cubicBezTo>
                  <a:pt x="11959585" y="4289230"/>
                  <a:pt x="11958641" y="4288641"/>
                  <a:pt x="11957466" y="4288149"/>
                </a:cubicBezTo>
                <a:cubicBezTo>
                  <a:pt x="11960337" y="4287930"/>
                  <a:pt x="11962642" y="4286918"/>
                  <a:pt x="11964378" y="4285113"/>
                </a:cubicBezTo>
                <a:cubicBezTo>
                  <a:pt x="11966115" y="4283308"/>
                  <a:pt x="11966983" y="4281188"/>
                  <a:pt x="11966983" y="4278754"/>
                </a:cubicBezTo>
                <a:cubicBezTo>
                  <a:pt x="11966983" y="4277031"/>
                  <a:pt x="11966464" y="4275403"/>
                  <a:pt x="11965424" y="4273871"/>
                </a:cubicBezTo>
                <a:cubicBezTo>
                  <a:pt x="11964385" y="4272339"/>
                  <a:pt x="11962990" y="4271266"/>
                  <a:pt x="11961239" y="4270651"/>
                </a:cubicBezTo>
                <a:cubicBezTo>
                  <a:pt x="11959489" y="4270035"/>
                  <a:pt x="11956658" y="4269728"/>
                  <a:pt x="11952747" y="4269728"/>
                </a:cubicBezTo>
                <a:close/>
                <a:moveTo>
                  <a:pt x="10902089" y="4267157"/>
                </a:moveTo>
                <a:cubicBezTo>
                  <a:pt x="10902089" y="4267157"/>
                  <a:pt x="10902089" y="4267157"/>
                  <a:pt x="10905603" y="4267157"/>
                </a:cubicBezTo>
                <a:lnTo>
                  <a:pt x="10905603" y="4270698"/>
                </a:lnTo>
                <a:cubicBezTo>
                  <a:pt x="10905603" y="4281325"/>
                  <a:pt x="10905603" y="4306120"/>
                  <a:pt x="10877492" y="4306120"/>
                </a:cubicBezTo>
                <a:cubicBezTo>
                  <a:pt x="10866950" y="4306120"/>
                  <a:pt x="10859922" y="4302578"/>
                  <a:pt x="10859922" y="4288410"/>
                </a:cubicBezTo>
                <a:cubicBezTo>
                  <a:pt x="10859922" y="4267157"/>
                  <a:pt x="10884520" y="4267157"/>
                  <a:pt x="10902089" y="4267157"/>
                </a:cubicBezTo>
                <a:close/>
                <a:moveTo>
                  <a:pt x="11954881" y="4260086"/>
                </a:moveTo>
                <a:cubicBezTo>
                  <a:pt x="11959202" y="4260086"/>
                  <a:pt x="11963428" y="4261201"/>
                  <a:pt x="11967558" y="4263430"/>
                </a:cubicBezTo>
                <a:cubicBezTo>
                  <a:pt x="11971688" y="4265659"/>
                  <a:pt x="11974909" y="4268846"/>
                  <a:pt x="11977220" y="4272989"/>
                </a:cubicBezTo>
                <a:cubicBezTo>
                  <a:pt x="11979531" y="4277133"/>
                  <a:pt x="11980687" y="4281448"/>
                  <a:pt x="11980687" y="4285933"/>
                </a:cubicBezTo>
                <a:cubicBezTo>
                  <a:pt x="11980687" y="4290392"/>
                  <a:pt x="11979552" y="4294666"/>
                  <a:pt x="11977282" y="4298754"/>
                </a:cubicBezTo>
                <a:cubicBezTo>
                  <a:pt x="11975012" y="4302844"/>
                  <a:pt x="11971825" y="4306030"/>
                  <a:pt x="11967722" y="4308314"/>
                </a:cubicBezTo>
                <a:cubicBezTo>
                  <a:pt x="11963619" y="4310598"/>
                  <a:pt x="11959339" y="4311740"/>
                  <a:pt x="11954881" y="4311740"/>
                </a:cubicBezTo>
                <a:cubicBezTo>
                  <a:pt x="11950422" y="4311740"/>
                  <a:pt x="11946142" y="4310598"/>
                  <a:pt x="11942039" y="4308314"/>
                </a:cubicBezTo>
                <a:cubicBezTo>
                  <a:pt x="11937936" y="4306030"/>
                  <a:pt x="11934742" y="4302844"/>
                  <a:pt x="11932459" y="4298754"/>
                </a:cubicBezTo>
                <a:cubicBezTo>
                  <a:pt x="11930175" y="4294666"/>
                  <a:pt x="11929033" y="4290392"/>
                  <a:pt x="11929033" y="4285933"/>
                </a:cubicBezTo>
                <a:cubicBezTo>
                  <a:pt x="11929033" y="4281448"/>
                  <a:pt x="11930195" y="4277133"/>
                  <a:pt x="11932521" y="4272989"/>
                </a:cubicBezTo>
                <a:cubicBezTo>
                  <a:pt x="11934846" y="4268846"/>
                  <a:pt x="11938066" y="4265659"/>
                  <a:pt x="11942183" y="4263430"/>
                </a:cubicBezTo>
                <a:cubicBezTo>
                  <a:pt x="11946299" y="4261201"/>
                  <a:pt x="11950532" y="4260086"/>
                  <a:pt x="11954881" y="4260086"/>
                </a:cubicBezTo>
                <a:close/>
                <a:moveTo>
                  <a:pt x="11954881" y="4254958"/>
                </a:moveTo>
                <a:cubicBezTo>
                  <a:pt x="11949684" y="4254958"/>
                  <a:pt x="11944610" y="4256291"/>
                  <a:pt x="11939660" y="4258958"/>
                </a:cubicBezTo>
                <a:cubicBezTo>
                  <a:pt x="11934709" y="4261624"/>
                  <a:pt x="11930845" y="4265440"/>
                  <a:pt x="11928069" y="4270405"/>
                </a:cubicBezTo>
                <a:cubicBezTo>
                  <a:pt x="11925293" y="4275368"/>
                  <a:pt x="11923904" y="4280545"/>
                  <a:pt x="11923904" y="4285933"/>
                </a:cubicBezTo>
                <a:cubicBezTo>
                  <a:pt x="11923904" y="4291267"/>
                  <a:pt x="11925272" y="4296396"/>
                  <a:pt x="11928007" y="4301319"/>
                </a:cubicBezTo>
                <a:cubicBezTo>
                  <a:pt x="11930743" y="4306242"/>
                  <a:pt x="11934565" y="4310065"/>
                  <a:pt x="11939474" y="4312786"/>
                </a:cubicBezTo>
                <a:cubicBezTo>
                  <a:pt x="11944385" y="4315507"/>
                  <a:pt x="11949519" y="4316868"/>
                  <a:pt x="11954881" y="4316868"/>
                </a:cubicBezTo>
                <a:cubicBezTo>
                  <a:pt x="11960242" y="4316868"/>
                  <a:pt x="11965376" y="4315507"/>
                  <a:pt x="11970287" y="4312786"/>
                </a:cubicBezTo>
                <a:cubicBezTo>
                  <a:pt x="11975196" y="4310065"/>
                  <a:pt x="11979011" y="4306242"/>
                  <a:pt x="11981733" y="4301319"/>
                </a:cubicBezTo>
                <a:cubicBezTo>
                  <a:pt x="11984454" y="4296396"/>
                  <a:pt x="11985815" y="4291267"/>
                  <a:pt x="11985815" y="4285933"/>
                </a:cubicBezTo>
                <a:cubicBezTo>
                  <a:pt x="11985815" y="4280545"/>
                  <a:pt x="11984434" y="4275368"/>
                  <a:pt x="11981671" y="4270405"/>
                </a:cubicBezTo>
                <a:cubicBezTo>
                  <a:pt x="11978909" y="4265440"/>
                  <a:pt x="11975052" y="4261624"/>
                  <a:pt x="11970101" y="4258958"/>
                </a:cubicBezTo>
                <a:cubicBezTo>
                  <a:pt x="11965151" y="4256291"/>
                  <a:pt x="11960077" y="4254958"/>
                  <a:pt x="11954881" y="4254958"/>
                </a:cubicBezTo>
                <a:close/>
                <a:moveTo>
                  <a:pt x="11091685" y="4225506"/>
                </a:moveTo>
                <a:cubicBezTo>
                  <a:pt x="11109123" y="4225506"/>
                  <a:pt x="11123259" y="4243552"/>
                  <a:pt x="11123259" y="4265813"/>
                </a:cubicBezTo>
                <a:cubicBezTo>
                  <a:pt x="11123259" y="4288074"/>
                  <a:pt x="11109123" y="4306119"/>
                  <a:pt x="11091685" y="4306119"/>
                </a:cubicBezTo>
                <a:cubicBezTo>
                  <a:pt x="11074247" y="4306119"/>
                  <a:pt x="11060111" y="4288074"/>
                  <a:pt x="11060111" y="4265813"/>
                </a:cubicBezTo>
                <a:cubicBezTo>
                  <a:pt x="11060111" y="4243552"/>
                  <a:pt x="11074247" y="4225506"/>
                  <a:pt x="11091685" y="4225506"/>
                </a:cubicBezTo>
                <a:close/>
                <a:moveTo>
                  <a:pt x="10781998" y="4225506"/>
                </a:moveTo>
                <a:cubicBezTo>
                  <a:pt x="10797580" y="4225506"/>
                  <a:pt x="10810212" y="4243552"/>
                  <a:pt x="10810212" y="4265813"/>
                </a:cubicBezTo>
                <a:cubicBezTo>
                  <a:pt x="10810212" y="4288074"/>
                  <a:pt x="10797580" y="4306119"/>
                  <a:pt x="10781998" y="4306119"/>
                </a:cubicBezTo>
                <a:cubicBezTo>
                  <a:pt x="10766415" y="4306119"/>
                  <a:pt x="10753783" y="4288074"/>
                  <a:pt x="10753783" y="4265813"/>
                </a:cubicBezTo>
                <a:cubicBezTo>
                  <a:pt x="10753783" y="4243552"/>
                  <a:pt x="10766415" y="4225506"/>
                  <a:pt x="10781998" y="4225506"/>
                </a:cubicBezTo>
                <a:close/>
                <a:moveTo>
                  <a:pt x="10469622" y="4225506"/>
                </a:moveTo>
                <a:cubicBezTo>
                  <a:pt x="10487060" y="4225506"/>
                  <a:pt x="10501196" y="4243552"/>
                  <a:pt x="10501196" y="4265813"/>
                </a:cubicBezTo>
                <a:cubicBezTo>
                  <a:pt x="10501196" y="4288074"/>
                  <a:pt x="10487060" y="4306119"/>
                  <a:pt x="10469622" y="4306119"/>
                </a:cubicBezTo>
                <a:cubicBezTo>
                  <a:pt x="10452185" y="4306119"/>
                  <a:pt x="10438048" y="4288074"/>
                  <a:pt x="10438048" y="4265813"/>
                </a:cubicBezTo>
                <a:cubicBezTo>
                  <a:pt x="10438048" y="4243552"/>
                  <a:pt x="10452185" y="4225506"/>
                  <a:pt x="10469622" y="4225506"/>
                </a:cubicBezTo>
                <a:close/>
                <a:moveTo>
                  <a:pt x="11014562" y="4220259"/>
                </a:moveTo>
                <a:lnTo>
                  <a:pt x="11014562" y="4316219"/>
                </a:lnTo>
                <a:lnTo>
                  <a:pt x="11026851" y="4316219"/>
                </a:lnTo>
                <a:lnTo>
                  <a:pt x="11026851" y="4220259"/>
                </a:lnTo>
                <a:close/>
                <a:moveTo>
                  <a:pt x="11158189" y="4218789"/>
                </a:moveTo>
                <a:cubicBezTo>
                  <a:pt x="11158189" y="4225755"/>
                  <a:pt x="11158189" y="4236205"/>
                  <a:pt x="11158189" y="4243172"/>
                </a:cubicBezTo>
                <a:lnTo>
                  <a:pt x="11158189" y="4312837"/>
                </a:lnTo>
                <a:cubicBezTo>
                  <a:pt x="11158189" y="4312837"/>
                  <a:pt x="11158189" y="4312837"/>
                  <a:pt x="11172009" y="4312837"/>
                </a:cubicBezTo>
                <a:cubicBezTo>
                  <a:pt x="11172009" y="4312837"/>
                  <a:pt x="11172009" y="4312837"/>
                  <a:pt x="11172009" y="4260588"/>
                </a:cubicBezTo>
                <a:cubicBezTo>
                  <a:pt x="11172009" y="4246655"/>
                  <a:pt x="11178918" y="4225755"/>
                  <a:pt x="11199648" y="4225755"/>
                </a:cubicBezTo>
                <a:cubicBezTo>
                  <a:pt x="11213466" y="4225755"/>
                  <a:pt x="11220377" y="4239688"/>
                  <a:pt x="11220377" y="4257105"/>
                </a:cubicBezTo>
                <a:cubicBezTo>
                  <a:pt x="11220377" y="4257105"/>
                  <a:pt x="11220377" y="4257105"/>
                  <a:pt x="11220377" y="4312837"/>
                </a:cubicBezTo>
                <a:cubicBezTo>
                  <a:pt x="11220377" y="4312837"/>
                  <a:pt x="11220377" y="4312837"/>
                  <a:pt x="11230741" y="4312837"/>
                </a:cubicBezTo>
                <a:cubicBezTo>
                  <a:pt x="11230741" y="4312837"/>
                  <a:pt x="11230741" y="4312837"/>
                  <a:pt x="11230741" y="4253621"/>
                </a:cubicBezTo>
                <a:cubicBezTo>
                  <a:pt x="11230741" y="4232722"/>
                  <a:pt x="11223831" y="4218789"/>
                  <a:pt x="11199648" y="4218789"/>
                </a:cubicBezTo>
                <a:cubicBezTo>
                  <a:pt x="11182373" y="4218789"/>
                  <a:pt x="11175464" y="4229238"/>
                  <a:pt x="11168554" y="4236205"/>
                </a:cubicBezTo>
                <a:cubicBezTo>
                  <a:pt x="11168554" y="4236205"/>
                  <a:pt x="11168554" y="4236205"/>
                  <a:pt x="11168554" y="4218789"/>
                </a:cubicBezTo>
                <a:cubicBezTo>
                  <a:pt x="11168554" y="4218789"/>
                  <a:pt x="11168554" y="4218789"/>
                  <a:pt x="11158189" y="4218789"/>
                </a:cubicBezTo>
                <a:close/>
                <a:moveTo>
                  <a:pt x="11088997" y="4218789"/>
                </a:moveTo>
                <a:cubicBezTo>
                  <a:pt x="11064881" y="4218789"/>
                  <a:pt x="11045332" y="4240744"/>
                  <a:pt x="11045332" y="4267829"/>
                </a:cubicBezTo>
                <a:cubicBezTo>
                  <a:pt x="11045332" y="4294913"/>
                  <a:pt x="11064881" y="4316868"/>
                  <a:pt x="11088997" y="4316868"/>
                </a:cubicBezTo>
                <a:cubicBezTo>
                  <a:pt x="11113113" y="4316868"/>
                  <a:pt x="11132662" y="4294913"/>
                  <a:pt x="11132662" y="4267829"/>
                </a:cubicBezTo>
                <a:cubicBezTo>
                  <a:pt x="11132662" y="4240744"/>
                  <a:pt x="11113113" y="4218789"/>
                  <a:pt x="11088997" y="4218789"/>
                </a:cubicBezTo>
                <a:close/>
                <a:moveTo>
                  <a:pt x="10883851" y="4218789"/>
                </a:moveTo>
                <a:cubicBezTo>
                  <a:pt x="10876813" y="4218789"/>
                  <a:pt x="10862738" y="4218789"/>
                  <a:pt x="10855700" y="4222292"/>
                </a:cubicBezTo>
                <a:cubicBezTo>
                  <a:pt x="10855700" y="4222292"/>
                  <a:pt x="10855700" y="4222292"/>
                  <a:pt x="10855700" y="4236303"/>
                </a:cubicBezTo>
                <a:cubicBezTo>
                  <a:pt x="10866257" y="4229298"/>
                  <a:pt x="10873294" y="4225795"/>
                  <a:pt x="10883851" y="4225795"/>
                </a:cubicBezTo>
                <a:cubicBezTo>
                  <a:pt x="10901445" y="4225795"/>
                  <a:pt x="10904964" y="4236303"/>
                  <a:pt x="10904964" y="4250315"/>
                </a:cubicBezTo>
                <a:cubicBezTo>
                  <a:pt x="10904964" y="4250315"/>
                  <a:pt x="10904964" y="4250315"/>
                  <a:pt x="10904964" y="4257320"/>
                </a:cubicBezTo>
                <a:cubicBezTo>
                  <a:pt x="10880332" y="4257320"/>
                  <a:pt x="10845144" y="4257320"/>
                  <a:pt x="10845144" y="4288845"/>
                </a:cubicBezTo>
                <a:cubicBezTo>
                  <a:pt x="10845144" y="4299354"/>
                  <a:pt x="10848663" y="4316868"/>
                  <a:pt x="10876813" y="4316868"/>
                </a:cubicBezTo>
                <a:cubicBezTo>
                  <a:pt x="10887370" y="4316868"/>
                  <a:pt x="10901445" y="4309862"/>
                  <a:pt x="10904964" y="4299354"/>
                </a:cubicBezTo>
                <a:cubicBezTo>
                  <a:pt x="10904964" y="4299354"/>
                  <a:pt x="10904964" y="4299354"/>
                  <a:pt x="10908483" y="4299354"/>
                </a:cubicBezTo>
                <a:lnTo>
                  <a:pt x="10908483" y="4313365"/>
                </a:lnTo>
                <a:cubicBezTo>
                  <a:pt x="10908483" y="4313365"/>
                  <a:pt x="10908483" y="4313365"/>
                  <a:pt x="10919039" y="4313365"/>
                </a:cubicBezTo>
                <a:cubicBezTo>
                  <a:pt x="10919039" y="4309862"/>
                  <a:pt x="10919039" y="4302857"/>
                  <a:pt x="10919039" y="4295851"/>
                </a:cubicBezTo>
                <a:cubicBezTo>
                  <a:pt x="10919039" y="4295851"/>
                  <a:pt x="10919039" y="4295851"/>
                  <a:pt x="10919039" y="4253818"/>
                </a:cubicBezTo>
                <a:cubicBezTo>
                  <a:pt x="10919039" y="4229298"/>
                  <a:pt x="10908483" y="4218789"/>
                  <a:pt x="10883851" y="4218789"/>
                </a:cubicBezTo>
                <a:close/>
                <a:moveTo>
                  <a:pt x="10642268" y="4218789"/>
                </a:moveTo>
                <a:cubicBezTo>
                  <a:pt x="10642268" y="4225755"/>
                  <a:pt x="10642268" y="4236205"/>
                  <a:pt x="10642268" y="4243172"/>
                </a:cubicBezTo>
                <a:lnTo>
                  <a:pt x="10642268" y="4312837"/>
                </a:lnTo>
                <a:cubicBezTo>
                  <a:pt x="10642268" y="4312837"/>
                  <a:pt x="10642268" y="4312837"/>
                  <a:pt x="10656343" y="4312837"/>
                </a:cubicBezTo>
                <a:cubicBezTo>
                  <a:pt x="10656343" y="4312837"/>
                  <a:pt x="10656343" y="4312837"/>
                  <a:pt x="10656343" y="4260588"/>
                </a:cubicBezTo>
                <a:cubicBezTo>
                  <a:pt x="10656343" y="4246655"/>
                  <a:pt x="10663381" y="4225755"/>
                  <a:pt x="10684494" y="4225755"/>
                </a:cubicBezTo>
                <a:cubicBezTo>
                  <a:pt x="10698569" y="4225755"/>
                  <a:pt x="10705607" y="4239688"/>
                  <a:pt x="10705607" y="4257105"/>
                </a:cubicBezTo>
                <a:cubicBezTo>
                  <a:pt x="10705607" y="4257105"/>
                  <a:pt x="10705607" y="4257105"/>
                  <a:pt x="10705607" y="4312837"/>
                </a:cubicBezTo>
                <a:cubicBezTo>
                  <a:pt x="10705607" y="4312837"/>
                  <a:pt x="10705607" y="4312837"/>
                  <a:pt x="10716163" y="4312837"/>
                </a:cubicBezTo>
                <a:cubicBezTo>
                  <a:pt x="10716163" y="4312837"/>
                  <a:pt x="10716163" y="4312837"/>
                  <a:pt x="10716163" y="4253621"/>
                </a:cubicBezTo>
                <a:cubicBezTo>
                  <a:pt x="10716163" y="4232722"/>
                  <a:pt x="10709125" y="4218789"/>
                  <a:pt x="10684494" y="4218789"/>
                </a:cubicBezTo>
                <a:cubicBezTo>
                  <a:pt x="10666900" y="4218789"/>
                  <a:pt x="10659862" y="4229238"/>
                  <a:pt x="10652824" y="4236205"/>
                </a:cubicBezTo>
                <a:cubicBezTo>
                  <a:pt x="10652824" y="4236205"/>
                  <a:pt x="10652824" y="4236205"/>
                  <a:pt x="10652824" y="4218789"/>
                </a:cubicBezTo>
                <a:cubicBezTo>
                  <a:pt x="10652824" y="4218789"/>
                  <a:pt x="10652824" y="4218789"/>
                  <a:pt x="10642268" y="4218789"/>
                </a:cubicBezTo>
                <a:close/>
                <a:moveTo>
                  <a:pt x="10540159" y="4218789"/>
                </a:moveTo>
                <a:cubicBezTo>
                  <a:pt x="10540159" y="4218789"/>
                  <a:pt x="10540159" y="4218789"/>
                  <a:pt x="10540159" y="4281839"/>
                </a:cubicBezTo>
                <a:cubicBezTo>
                  <a:pt x="10540159" y="4302857"/>
                  <a:pt x="10547196" y="4316868"/>
                  <a:pt x="10571828" y="4316868"/>
                </a:cubicBezTo>
                <a:cubicBezTo>
                  <a:pt x="10589422" y="4316868"/>
                  <a:pt x="10596460" y="4306359"/>
                  <a:pt x="10603498" y="4299354"/>
                </a:cubicBezTo>
                <a:cubicBezTo>
                  <a:pt x="10603498" y="4299354"/>
                  <a:pt x="10603498" y="4299354"/>
                  <a:pt x="10603498" y="4313365"/>
                </a:cubicBezTo>
                <a:cubicBezTo>
                  <a:pt x="10603498" y="4313365"/>
                  <a:pt x="10603498" y="4313365"/>
                  <a:pt x="10614054" y="4313365"/>
                </a:cubicBezTo>
                <a:cubicBezTo>
                  <a:pt x="10614054" y="4306359"/>
                  <a:pt x="10614054" y="4299354"/>
                  <a:pt x="10614054" y="4292348"/>
                </a:cubicBezTo>
                <a:lnTo>
                  <a:pt x="10614054" y="4218789"/>
                </a:lnTo>
                <a:cubicBezTo>
                  <a:pt x="10614054" y="4218789"/>
                  <a:pt x="10614054" y="4218789"/>
                  <a:pt x="10599979" y="4218789"/>
                </a:cubicBezTo>
                <a:cubicBezTo>
                  <a:pt x="10599979" y="4218789"/>
                  <a:pt x="10599979" y="4218789"/>
                  <a:pt x="10599979" y="4271331"/>
                </a:cubicBezTo>
                <a:cubicBezTo>
                  <a:pt x="10599979" y="4288845"/>
                  <a:pt x="10592941" y="4306359"/>
                  <a:pt x="10571828" y="4306359"/>
                </a:cubicBezTo>
                <a:cubicBezTo>
                  <a:pt x="10557753" y="4306359"/>
                  <a:pt x="10550715" y="4295851"/>
                  <a:pt x="10550715" y="4278337"/>
                </a:cubicBezTo>
                <a:cubicBezTo>
                  <a:pt x="10550715" y="4278337"/>
                  <a:pt x="10550715" y="4278337"/>
                  <a:pt x="10550715" y="4218789"/>
                </a:cubicBezTo>
                <a:cubicBezTo>
                  <a:pt x="10550715" y="4218789"/>
                  <a:pt x="10550715" y="4218789"/>
                  <a:pt x="10540159" y="4218789"/>
                </a:cubicBezTo>
                <a:close/>
                <a:moveTo>
                  <a:pt x="10471637" y="4218789"/>
                </a:moveTo>
                <a:cubicBezTo>
                  <a:pt x="10447151" y="4218789"/>
                  <a:pt x="10427300" y="4240744"/>
                  <a:pt x="10427300" y="4267829"/>
                </a:cubicBezTo>
                <a:cubicBezTo>
                  <a:pt x="10427300" y="4294913"/>
                  <a:pt x="10447151" y="4316868"/>
                  <a:pt x="10471637" y="4316868"/>
                </a:cubicBezTo>
                <a:cubicBezTo>
                  <a:pt x="10496124" y="4316868"/>
                  <a:pt x="10515975" y="4294913"/>
                  <a:pt x="10515975" y="4267829"/>
                </a:cubicBezTo>
                <a:cubicBezTo>
                  <a:pt x="10515975" y="4240744"/>
                  <a:pt x="10496124" y="4218789"/>
                  <a:pt x="10471637" y="4218789"/>
                </a:cubicBezTo>
                <a:close/>
                <a:moveTo>
                  <a:pt x="11655303" y="4204010"/>
                </a:moveTo>
                <a:lnTo>
                  <a:pt x="11659333" y="4214759"/>
                </a:lnTo>
                <a:lnTo>
                  <a:pt x="11663364" y="4221477"/>
                </a:lnTo>
                <a:lnTo>
                  <a:pt x="11648585" y="4221477"/>
                </a:lnTo>
                <a:lnTo>
                  <a:pt x="11652616" y="4214759"/>
                </a:lnTo>
                <a:close/>
                <a:moveTo>
                  <a:pt x="11659446" y="4193262"/>
                </a:moveTo>
                <a:cubicBezTo>
                  <a:pt x="11659446" y="4193262"/>
                  <a:pt x="11659446" y="4193262"/>
                  <a:pt x="11649032" y="4196776"/>
                </a:cubicBezTo>
                <a:cubicBezTo>
                  <a:pt x="11649032" y="4196776"/>
                  <a:pt x="11649032" y="4196776"/>
                  <a:pt x="11645562" y="4214346"/>
                </a:cubicBezTo>
                <a:cubicBezTo>
                  <a:pt x="11645562" y="4214346"/>
                  <a:pt x="11645562" y="4214346"/>
                  <a:pt x="11635149" y="4235428"/>
                </a:cubicBezTo>
                <a:cubicBezTo>
                  <a:pt x="11638620" y="4235428"/>
                  <a:pt x="11642091" y="4235428"/>
                  <a:pt x="11645562" y="4238942"/>
                </a:cubicBezTo>
                <a:cubicBezTo>
                  <a:pt x="11645562" y="4238942"/>
                  <a:pt x="11645562" y="4238942"/>
                  <a:pt x="11645562" y="4228401"/>
                </a:cubicBezTo>
                <a:cubicBezTo>
                  <a:pt x="11645562" y="4228401"/>
                  <a:pt x="11645562" y="4228401"/>
                  <a:pt x="11666387" y="4228401"/>
                </a:cubicBezTo>
                <a:cubicBezTo>
                  <a:pt x="11666387" y="4228401"/>
                  <a:pt x="11666387" y="4228401"/>
                  <a:pt x="11666387" y="4235428"/>
                </a:cubicBezTo>
                <a:cubicBezTo>
                  <a:pt x="11669858" y="4235428"/>
                  <a:pt x="11673329" y="4235428"/>
                  <a:pt x="11676800" y="4235428"/>
                </a:cubicBezTo>
                <a:cubicBezTo>
                  <a:pt x="11676800" y="4235428"/>
                  <a:pt x="11676800" y="4235428"/>
                  <a:pt x="11666387" y="4214346"/>
                </a:cubicBezTo>
                <a:lnTo>
                  <a:pt x="11659446" y="4196776"/>
                </a:lnTo>
                <a:cubicBezTo>
                  <a:pt x="11659446" y="4196776"/>
                  <a:pt x="11659446" y="4196776"/>
                  <a:pt x="11659446" y="4193262"/>
                </a:cubicBezTo>
                <a:close/>
                <a:moveTo>
                  <a:pt x="10964451" y="4193261"/>
                </a:moveTo>
                <a:cubicBezTo>
                  <a:pt x="10964451" y="4193261"/>
                  <a:pt x="10964451" y="4193261"/>
                  <a:pt x="10953971" y="4196793"/>
                </a:cubicBezTo>
                <a:cubicBezTo>
                  <a:pt x="10953971" y="4196793"/>
                  <a:pt x="10953971" y="4196793"/>
                  <a:pt x="10953971" y="4217982"/>
                </a:cubicBezTo>
                <a:cubicBezTo>
                  <a:pt x="10953971" y="4217982"/>
                  <a:pt x="10953971" y="4217982"/>
                  <a:pt x="10936505" y="4217982"/>
                </a:cubicBezTo>
                <a:cubicBezTo>
                  <a:pt x="10936505" y="4217982"/>
                  <a:pt x="10936505" y="4217982"/>
                  <a:pt x="10936505" y="4228577"/>
                </a:cubicBezTo>
                <a:cubicBezTo>
                  <a:pt x="10936505" y="4228577"/>
                  <a:pt x="10936505" y="4228577"/>
                  <a:pt x="10953971" y="4228577"/>
                </a:cubicBezTo>
                <a:cubicBezTo>
                  <a:pt x="10953971" y="4228577"/>
                  <a:pt x="10953971" y="4228577"/>
                  <a:pt x="10953971" y="4285083"/>
                </a:cubicBezTo>
                <a:cubicBezTo>
                  <a:pt x="10953971" y="4302741"/>
                  <a:pt x="10953971" y="4316867"/>
                  <a:pt x="10974931" y="4316867"/>
                </a:cubicBezTo>
                <a:cubicBezTo>
                  <a:pt x="10981917" y="4316867"/>
                  <a:pt x="10985410" y="4316867"/>
                  <a:pt x="10988904" y="4313336"/>
                </a:cubicBezTo>
                <a:cubicBezTo>
                  <a:pt x="10988904" y="4313336"/>
                  <a:pt x="10988904" y="4313336"/>
                  <a:pt x="10988904" y="4302741"/>
                </a:cubicBezTo>
                <a:cubicBezTo>
                  <a:pt x="10985410" y="4306272"/>
                  <a:pt x="10981917" y="4306272"/>
                  <a:pt x="10978424" y="4306272"/>
                </a:cubicBezTo>
                <a:cubicBezTo>
                  <a:pt x="10967944" y="4306272"/>
                  <a:pt x="10964451" y="4299210"/>
                  <a:pt x="10964451" y="4292146"/>
                </a:cubicBezTo>
                <a:cubicBezTo>
                  <a:pt x="10964451" y="4292146"/>
                  <a:pt x="10964451" y="4292146"/>
                  <a:pt x="10964451" y="4228577"/>
                </a:cubicBezTo>
                <a:cubicBezTo>
                  <a:pt x="10964451" y="4228577"/>
                  <a:pt x="10964451" y="4228577"/>
                  <a:pt x="10985410" y="4228577"/>
                </a:cubicBezTo>
                <a:lnTo>
                  <a:pt x="10985410" y="4217982"/>
                </a:lnTo>
                <a:cubicBezTo>
                  <a:pt x="10985410" y="4217982"/>
                  <a:pt x="10985410" y="4217982"/>
                  <a:pt x="10964451" y="4217982"/>
                </a:cubicBezTo>
                <a:cubicBezTo>
                  <a:pt x="10964451" y="4217982"/>
                  <a:pt x="10964451" y="4217982"/>
                  <a:pt x="10964451" y="4193261"/>
                </a:cubicBezTo>
                <a:close/>
                <a:moveTo>
                  <a:pt x="11599881" y="4190575"/>
                </a:moveTo>
                <a:cubicBezTo>
                  <a:pt x="11589469" y="4232741"/>
                  <a:pt x="11589469" y="4232741"/>
                  <a:pt x="11589469" y="4232741"/>
                </a:cubicBezTo>
                <a:cubicBezTo>
                  <a:pt x="11592940" y="4232741"/>
                  <a:pt x="11596410" y="4232741"/>
                  <a:pt x="11599881" y="4232741"/>
                </a:cubicBezTo>
                <a:cubicBezTo>
                  <a:pt x="11603352" y="4208145"/>
                  <a:pt x="11603352" y="4208145"/>
                  <a:pt x="11603352" y="4208145"/>
                </a:cubicBezTo>
                <a:cubicBezTo>
                  <a:pt x="11617236" y="4236255"/>
                  <a:pt x="11617236" y="4236255"/>
                  <a:pt x="11617236" y="4236255"/>
                </a:cubicBezTo>
                <a:cubicBezTo>
                  <a:pt x="11620707" y="4236255"/>
                  <a:pt x="11624178" y="4236255"/>
                  <a:pt x="11624178" y="4236255"/>
                </a:cubicBezTo>
                <a:cubicBezTo>
                  <a:pt x="11631119" y="4194089"/>
                  <a:pt x="11631119" y="4194089"/>
                  <a:pt x="11631119" y="4194089"/>
                </a:cubicBezTo>
                <a:cubicBezTo>
                  <a:pt x="11627648" y="4194089"/>
                  <a:pt x="11624178" y="4194089"/>
                  <a:pt x="11624178" y="4194089"/>
                </a:cubicBezTo>
                <a:cubicBezTo>
                  <a:pt x="11620707" y="4222200"/>
                  <a:pt x="11620707" y="4222200"/>
                  <a:pt x="11620707" y="4222200"/>
                </a:cubicBezTo>
                <a:cubicBezTo>
                  <a:pt x="11606824" y="4190575"/>
                  <a:pt x="11606824" y="4190575"/>
                  <a:pt x="11606824" y="4190575"/>
                </a:cubicBezTo>
                <a:cubicBezTo>
                  <a:pt x="11603352" y="4190575"/>
                  <a:pt x="11603352" y="4190575"/>
                  <a:pt x="11599881" y="4190575"/>
                </a:cubicBezTo>
                <a:close/>
                <a:moveTo>
                  <a:pt x="11709044" y="4186545"/>
                </a:moveTo>
                <a:cubicBezTo>
                  <a:pt x="11695071" y="4190096"/>
                  <a:pt x="11684592" y="4193646"/>
                  <a:pt x="11674112" y="4193646"/>
                </a:cubicBezTo>
                <a:cubicBezTo>
                  <a:pt x="11674112" y="4200748"/>
                  <a:pt x="11674112" y="4200748"/>
                  <a:pt x="11674112" y="4200748"/>
                </a:cubicBezTo>
                <a:cubicBezTo>
                  <a:pt x="11681098" y="4200748"/>
                  <a:pt x="11684592" y="4200748"/>
                  <a:pt x="11688084" y="4200748"/>
                </a:cubicBezTo>
                <a:cubicBezTo>
                  <a:pt x="11695071" y="4236256"/>
                  <a:pt x="11695071" y="4236256"/>
                  <a:pt x="11695071" y="4236256"/>
                </a:cubicBezTo>
                <a:cubicBezTo>
                  <a:pt x="11702057" y="4232705"/>
                  <a:pt x="11702057" y="4232705"/>
                  <a:pt x="11702057" y="4232705"/>
                </a:cubicBezTo>
                <a:cubicBezTo>
                  <a:pt x="11695071" y="4197197"/>
                  <a:pt x="11695071" y="4197197"/>
                  <a:pt x="11695071" y="4197197"/>
                </a:cubicBezTo>
                <a:cubicBezTo>
                  <a:pt x="11702057" y="4197197"/>
                  <a:pt x="11705551" y="4197197"/>
                  <a:pt x="11709044" y="4193646"/>
                </a:cubicBezTo>
                <a:close/>
                <a:moveTo>
                  <a:pt x="11564748" y="4186545"/>
                </a:moveTo>
                <a:cubicBezTo>
                  <a:pt x="11564748" y="4186545"/>
                  <a:pt x="11564748" y="4186545"/>
                  <a:pt x="11575228" y="4189904"/>
                </a:cubicBezTo>
                <a:cubicBezTo>
                  <a:pt x="11578720" y="4189904"/>
                  <a:pt x="11578720" y="4193263"/>
                  <a:pt x="11578720" y="4193263"/>
                </a:cubicBezTo>
                <a:cubicBezTo>
                  <a:pt x="11578720" y="4193263"/>
                  <a:pt x="11578720" y="4196621"/>
                  <a:pt x="11578720" y="4196621"/>
                </a:cubicBezTo>
                <a:cubicBezTo>
                  <a:pt x="11578720" y="4196621"/>
                  <a:pt x="11575228" y="4199980"/>
                  <a:pt x="11571734" y="4199980"/>
                </a:cubicBezTo>
                <a:cubicBezTo>
                  <a:pt x="11571734" y="4199980"/>
                  <a:pt x="11571734" y="4199980"/>
                  <a:pt x="11561254" y="4196621"/>
                </a:cubicBezTo>
                <a:cubicBezTo>
                  <a:pt x="11561254" y="4196621"/>
                  <a:pt x="11561254" y="4196621"/>
                  <a:pt x="11564748" y="4193263"/>
                </a:cubicBezTo>
                <a:cubicBezTo>
                  <a:pt x="11564748" y="4193263"/>
                  <a:pt x="11564748" y="4193263"/>
                  <a:pt x="11564748" y="4186545"/>
                </a:cubicBezTo>
                <a:close/>
                <a:moveTo>
                  <a:pt x="11014562" y="4184659"/>
                </a:moveTo>
                <a:lnTo>
                  <a:pt x="11014562" y="4198353"/>
                </a:lnTo>
                <a:lnTo>
                  <a:pt x="11026851" y="4198353"/>
                </a:lnTo>
                <a:lnTo>
                  <a:pt x="11026851" y="4184659"/>
                </a:lnTo>
                <a:close/>
                <a:moveTo>
                  <a:pt x="11715762" y="4182513"/>
                </a:moveTo>
                <a:cubicBezTo>
                  <a:pt x="11729582" y="4225507"/>
                  <a:pt x="11729582" y="4225507"/>
                  <a:pt x="11729582" y="4225507"/>
                </a:cubicBezTo>
                <a:cubicBezTo>
                  <a:pt x="11733036" y="4221924"/>
                  <a:pt x="11736491" y="4221924"/>
                  <a:pt x="11739946" y="4221924"/>
                </a:cubicBezTo>
                <a:cubicBezTo>
                  <a:pt x="11726127" y="4182513"/>
                  <a:pt x="11726127" y="4182513"/>
                  <a:pt x="11726127" y="4182513"/>
                </a:cubicBezTo>
                <a:cubicBezTo>
                  <a:pt x="11722671" y="4182513"/>
                  <a:pt x="11719217" y="4182513"/>
                  <a:pt x="11715762" y="4182513"/>
                </a:cubicBezTo>
                <a:close/>
                <a:moveTo>
                  <a:pt x="10346688" y="4182513"/>
                </a:moveTo>
                <a:lnTo>
                  <a:pt x="10346688" y="4312837"/>
                </a:lnTo>
                <a:lnTo>
                  <a:pt x="10361467" y="4312837"/>
                </a:lnTo>
                <a:lnTo>
                  <a:pt x="10361467" y="4253721"/>
                </a:lnTo>
                <a:lnTo>
                  <a:pt x="10407148" y="4253721"/>
                </a:lnTo>
                <a:lnTo>
                  <a:pt x="10407148" y="4242973"/>
                </a:lnTo>
                <a:lnTo>
                  <a:pt x="10361467" y="4242973"/>
                </a:lnTo>
                <a:lnTo>
                  <a:pt x="10361467" y="4193261"/>
                </a:lnTo>
                <a:lnTo>
                  <a:pt x="10409835" y="4193261"/>
                </a:lnTo>
                <a:lnTo>
                  <a:pt x="10409835" y="4182513"/>
                </a:lnTo>
                <a:close/>
                <a:moveTo>
                  <a:pt x="11561143" y="4175796"/>
                </a:moveTo>
                <a:cubicBezTo>
                  <a:pt x="11561143" y="4175796"/>
                  <a:pt x="11561143" y="4175796"/>
                  <a:pt x="11554200" y="4193263"/>
                </a:cubicBezTo>
                <a:cubicBezTo>
                  <a:pt x="11554200" y="4193263"/>
                  <a:pt x="11554200" y="4193263"/>
                  <a:pt x="11554200" y="4196755"/>
                </a:cubicBezTo>
                <a:cubicBezTo>
                  <a:pt x="11554200" y="4196755"/>
                  <a:pt x="11554200" y="4196755"/>
                  <a:pt x="11543788" y="4214222"/>
                </a:cubicBezTo>
                <a:cubicBezTo>
                  <a:pt x="11547259" y="4217715"/>
                  <a:pt x="11550730" y="4217715"/>
                  <a:pt x="11554200" y="4217715"/>
                </a:cubicBezTo>
                <a:cubicBezTo>
                  <a:pt x="11554200" y="4217715"/>
                  <a:pt x="11554200" y="4217715"/>
                  <a:pt x="11557671" y="4203742"/>
                </a:cubicBezTo>
                <a:cubicBezTo>
                  <a:pt x="11557671" y="4203742"/>
                  <a:pt x="11557671" y="4203742"/>
                  <a:pt x="11568084" y="4207236"/>
                </a:cubicBezTo>
                <a:cubicBezTo>
                  <a:pt x="11568084" y="4207236"/>
                  <a:pt x="11568084" y="4207236"/>
                  <a:pt x="11568084" y="4224701"/>
                </a:cubicBezTo>
                <a:cubicBezTo>
                  <a:pt x="11571555" y="4224701"/>
                  <a:pt x="11575026" y="4228195"/>
                  <a:pt x="11578497" y="4228195"/>
                </a:cubicBezTo>
                <a:cubicBezTo>
                  <a:pt x="11578497" y="4228195"/>
                  <a:pt x="11578497" y="4228195"/>
                  <a:pt x="11575026" y="4207236"/>
                </a:cubicBezTo>
                <a:cubicBezTo>
                  <a:pt x="11581968" y="4207236"/>
                  <a:pt x="11585438" y="4200249"/>
                  <a:pt x="11585438" y="4196755"/>
                </a:cubicBezTo>
                <a:cubicBezTo>
                  <a:pt x="11585438" y="4196755"/>
                  <a:pt x="11585438" y="4193263"/>
                  <a:pt x="11585438" y="4193263"/>
                </a:cubicBezTo>
                <a:cubicBezTo>
                  <a:pt x="11585438" y="4189769"/>
                  <a:pt x="11585438" y="4186276"/>
                  <a:pt x="11578497" y="4182783"/>
                </a:cubicBezTo>
                <a:cubicBezTo>
                  <a:pt x="11578497" y="4182783"/>
                  <a:pt x="11578497" y="4182783"/>
                  <a:pt x="11561143" y="4175796"/>
                </a:cubicBezTo>
                <a:close/>
                <a:moveTo>
                  <a:pt x="11766241" y="4173089"/>
                </a:moveTo>
                <a:cubicBezTo>
                  <a:pt x="11769696" y="4173530"/>
                  <a:pt x="11773151" y="4175293"/>
                  <a:pt x="11774878" y="4178820"/>
                </a:cubicBezTo>
                <a:cubicBezTo>
                  <a:pt x="11774878" y="4182347"/>
                  <a:pt x="11774878" y="4185873"/>
                  <a:pt x="11774878" y="4185873"/>
                </a:cubicBezTo>
                <a:cubicBezTo>
                  <a:pt x="11774878" y="4189400"/>
                  <a:pt x="11774878" y="4192928"/>
                  <a:pt x="11771423" y="4196454"/>
                </a:cubicBezTo>
                <a:cubicBezTo>
                  <a:pt x="11771423" y="4196454"/>
                  <a:pt x="11771423" y="4196454"/>
                  <a:pt x="11767968" y="4199981"/>
                </a:cubicBezTo>
                <a:cubicBezTo>
                  <a:pt x="11764514" y="4199981"/>
                  <a:pt x="11757604" y="4199981"/>
                  <a:pt x="11754149" y="4196454"/>
                </a:cubicBezTo>
                <a:cubicBezTo>
                  <a:pt x="11750694" y="4196454"/>
                  <a:pt x="11750694" y="4192928"/>
                  <a:pt x="11750694" y="4192928"/>
                </a:cubicBezTo>
                <a:cubicBezTo>
                  <a:pt x="11750694" y="4192928"/>
                  <a:pt x="11750694" y="4189400"/>
                  <a:pt x="11750694" y="4185873"/>
                </a:cubicBezTo>
                <a:cubicBezTo>
                  <a:pt x="11750694" y="4182347"/>
                  <a:pt x="11750694" y="4178820"/>
                  <a:pt x="11757604" y="4175293"/>
                </a:cubicBezTo>
                <a:cubicBezTo>
                  <a:pt x="11759332" y="4173530"/>
                  <a:pt x="11762786" y="4172648"/>
                  <a:pt x="11766241" y="4173089"/>
                </a:cubicBezTo>
                <a:close/>
                <a:moveTo>
                  <a:pt x="10810738" y="4171764"/>
                </a:moveTo>
                <a:cubicBezTo>
                  <a:pt x="10810738" y="4171764"/>
                  <a:pt x="10810738" y="4171764"/>
                  <a:pt x="10810738" y="4235468"/>
                </a:cubicBezTo>
                <a:cubicBezTo>
                  <a:pt x="10810738" y="4228390"/>
                  <a:pt x="10800048" y="4217772"/>
                  <a:pt x="10782231" y="4217772"/>
                </a:cubicBezTo>
                <a:cubicBezTo>
                  <a:pt x="10753724" y="4217772"/>
                  <a:pt x="10743034" y="4239007"/>
                  <a:pt x="10743034" y="4267320"/>
                </a:cubicBezTo>
                <a:cubicBezTo>
                  <a:pt x="10743034" y="4295633"/>
                  <a:pt x="10753724" y="4316867"/>
                  <a:pt x="10782231" y="4316867"/>
                </a:cubicBezTo>
                <a:cubicBezTo>
                  <a:pt x="10796484" y="4316867"/>
                  <a:pt x="10803611" y="4313328"/>
                  <a:pt x="10810738" y="4299171"/>
                </a:cubicBezTo>
                <a:cubicBezTo>
                  <a:pt x="10810738" y="4299171"/>
                  <a:pt x="10810738" y="4299171"/>
                  <a:pt x="10810738" y="4313328"/>
                </a:cubicBezTo>
                <a:cubicBezTo>
                  <a:pt x="10810738" y="4313328"/>
                  <a:pt x="10810738" y="4313328"/>
                  <a:pt x="10824991" y="4313328"/>
                </a:cubicBezTo>
                <a:lnTo>
                  <a:pt x="10824991" y="4171764"/>
                </a:lnTo>
                <a:cubicBezTo>
                  <a:pt x="10824991" y="4171764"/>
                  <a:pt x="10824991" y="4171764"/>
                  <a:pt x="10810738" y="4171764"/>
                </a:cubicBezTo>
                <a:close/>
                <a:moveTo>
                  <a:pt x="11768161" y="4166248"/>
                </a:moveTo>
                <a:cubicBezTo>
                  <a:pt x="11762338" y="4164953"/>
                  <a:pt x="11756068" y="4165816"/>
                  <a:pt x="11750694" y="4169271"/>
                </a:cubicBezTo>
                <a:cubicBezTo>
                  <a:pt x="11743528" y="4172726"/>
                  <a:pt x="11739946" y="4179636"/>
                  <a:pt x="11739946" y="4186545"/>
                </a:cubicBezTo>
                <a:cubicBezTo>
                  <a:pt x="11739946" y="4190000"/>
                  <a:pt x="11743528" y="4193455"/>
                  <a:pt x="11743528" y="4196910"/>
                </a:cubicBezTo>
                <a:cubicBezTo>
                  <a:pt x="11750694" y="4207275"/>
                  <a:pt x="11765025" y="4210729"/>
                  <a:pt x="11772191" y="4203820"/>
                </a:cubicBezTo>
                <a:cubicBezTo>
                  <a:pt x="11779357" y="4203820"/>
                  <a:pt x="11779357" y="4200365"/>
                  <a:pt x="11782939" y="4196910"/>
                </a:cubicBezTo>
                <a:cubicBezTo>
                  <a:pt x="11782939" y="4193455"/>
                  <a:pt x="11782939" y="4190000"/>
                  <a:pt x="11782939" y="4186545"/>
                </a:cubicBezTo>
                <a:cubicBezTo>
                  <a:pt x="11782939" y="4183091"/>
                  <a:pt x="11782939" y="4179636"/>
                  <a:pt x="11782939" y="4176181"/>
                </a:cubicBezTo>
                <a:cubicBezTo>
                  <a:pt x="11779357" y="4170998"/>
                  <a:pt x="11773982" y="4167544"/>
                  <a:pt x="11768161" y="4166248"/>
                </a:cubicBezTo>
                <a:close/>
                <a:moveTo>
                  <a:pt x="11525909" y="4158330"/>
                </a:moveTo>
                <a:cubicBezTo>
                  <a:pt x="11504825" y="4193262"/>
                  <a:pt x="11504825" y="4193262"/>
                  <a:pt x="11504825" y="4193262"/>
                </a:cubicBezTo>
                <a:cubicBezTo>
                  <a:pt x="11511853" y="4200248"/>
                  <a:pt x="11518881" y="4203742"/>
                  <a:pt x="11529423" y="4210728"/>
                </a:cubicBezTo>
                <a:cubicBezTo>
                  <a:pt x="11532937" y="4203742"/>
                  <a:pt x="11532937" y="4203742"/>
                  <a:pt x="11532937" y="4203742"/>
                </a:cubicBezTo>
                <a:cubicBezTo>
                  <a:pt x="11515367" y="4193262"/>
                  <a:pt x="11515367" y="4193262"/>
                  <a:pt x="11515367" y="4193262"/>
                </a:cubicBezTo>
                <a:cubicBezTo>
                  <a:pt x="11522395" y="4182783"/>
                  <a:pt x="11522395" y="4182783"/>
                  <a:pt x="11522395" y="4182783"/>
                </a:cubicBezTo>
                <a:cubicBezTo>
                  <a:pt x="11532937" y="4189769"/>
                  <a:pt x="11532937" y="4189769"/>
                  <a:pt x="11532937" y="4189769"/>
                </a:cubicBezTo>
                <a:cubicBezTo>
                  <a:pt x="11536450" y="4182783"/>
                  <a:pt x="11536450" y="4182783"/>
                  <a:pt x="11536450" y="4182783"/>
                </a:cubicBezTo>
                <a:cubicBezTo>
                  <a:pt x="11532937" y="4182783"/>
                  <a:pt x="11529423" y="4179289"/>
                  <a:pt x="11525909" y="4175796"/>
                </a:cubicBezTo>
                <a:lnTo>
                  <a:pt x="11529423" y="4168810"/>
                </a:lnTo>
                <a:cubicBezTo>
                  <a:pt x="11536450" y="4172302"/>
                  <a:pt x="11539964" y="4175796"/>
                  <a:pt x="11546992" y="4179289"/>
                </a:cubicBezTo>
                <a:cubicBezTo>
                  <a:pt x="11550506" y="4172302"/>
                  <a:pt x="11550506" y="4172302"/>
                  <a:pt x="11550506" y="4172302"/>
                </a:cubicBezTo>
                <a:cubicBezTo>
                  <a:pt x="11543478" y="4168810"/>
                  <a:pt x="11532937" y="4161823"/>
                  <a:pt x="11525909" y="4158330"/>
                </a:cubicBezTo>
                <a:close/>
                <a:moveTo>
                  <a:pt x="11803361" y="4130116"/>
                </a:moveTo>
                <a:cubicBezTo>
                  <a:pt x="11799868" y="4133642"/>
                  <a:pt x="11799868" y="4133642"/>
                  <a:pt x="11796375" y="4137169"/>
                </a:cubicBezTo>
                <a:cubicBezTo>
                  <a:pt x="11813840" y="4154803"/>
                  <a:pt x="11813840" y="4154803"/>
                  <a:pt x="11813840" y="4154803"/>
                </a:cubicBezTo>
                <a:cubicBezTo>
                  <a:pt x="11785895" y="4147750"/>
                  <a:pt x="11785895" y="4147750"/>
                  <a:pt x="11785895" y="4147750"/>
                </a:cubicBezTo>
                <a:cubicBezTo>
                  <a:pt x="11782402" y="4147750"/>
                  <a:pt x="11782402" y="4151276"/>
                  <a:pt x="11778908" y="4151276"/>
                </a:cubicBezTo>
                <a:cubicBezTo>
                  <a:pt x="11803361" y="4186545"/>
                  <a:pt x="11803361" y="4186545"/>
                  <a:pt x="11803361" y="4186545"/>
                </a:cubicBezTo>
                <a:cubicBezTo>
                  <a:pt x="11806854" y="4183018"/>
                  <a:pt x="11806854" y="4183018"/>
                  <a:pt x="11810348" y="4179491"/>
                </a:cubicBezTo>
                <a:cubicBezTo>
                  <a:pt x="11796375" y="4158330"/>
                  <a:pt x="11796375" y="4158330"/>
                  <a:pt x="11796375" y="4158330"/>
                </a:cubicBezTo>
                <a:cubicBezTo>
                  <a:pt x="11824320" y="4168910"/>
                  <a:pt x="11824320" y="4168910"/>
                  <a:pt x="11824320" y="4168910"/>
                </a:cubicBezTo>
                <a:cubicBezTo>
                  <a:pt x="11827814" y="4165384"/>
                  <a:pt x="11827814" y="4165384"/>
                  <a:pt x="11831307" y="4161857"/>
                </a:cubicBezTo>
                <a:cubicBezTo>
                  <a:pt x="11803361" y="4130116"/>
                  <a:pt x="11803361" y="4130116"/>
                  <a:pt x="11803361" y="4130116"/>
                </a:cubicBezTo>
                <a:close/>
                <a:moveTo>
                  <a:pt x="11495008" y="4130116"/>
                </a:moveTo>
                <a:cubicBezTo>
                  <a:pt x="11495008" y="4130116"/>
                  <a:pt x="11495008" y="4130116"/>
                  <a:pt x="11487980" y="4133629"/>
                </a:cubicBezTo>
                <a:cubicBezTo>
                  <a:pt x="11491494" y="4137143"/>
                  <a:pt x="11495008" y="4140657"/>
                  <a:pt x="11498522" y="4144171"/>
                </a:cubicBezTo>
                <a:cubicBezTo>
                  <a:pt x="11498522" y="4144171"/>
                  <a:pt x="11498522" y="4144171"/>
                  <a:pt x="11473924" y="4168768"/>
                </a:cubicBezTo>
                <a:cubicBezTo>
                  <a:pt x="11473924" y="4168768"/>
                  <a:pt x="11473924" y="4168768"/>
                  <a:pt x="11480952" y="4175796"/>
                </a:cubicBezTo>
                <a:cubicBezTo>
                  <a:pt x="11480952" y="4175796"/>
                  <a:pt x="11480952" y="4175796"/>
                  <a:pt x="11505548" y="4151199"/>
                </a:cubicBezTo>
                <a:cubicBezTo>
                  <a:pt x="11509062" y="4151199"/>
                  <a:pt x="11512576" y="4154712"/>
                  <a:pt x="11516090" y="4158226"/>
                </a:cubicBezTo>
                <a:cubicBezTo>
                  <a:pt x="11516090" y="4158226"/>
                  <a:pt x="11516090" y="4158226"/>
                  <a:pt x="11519604" y="4151199"/>
                </a:cubicBezTo>
                <a:cubicBezTo>
                  <a:pt x="11509062" y="4144171"/>
                  <a:pt x="11502036" y="4137143"/>
                  <a:pt x="11495008" y="4130116"/>
                </a:cubicBezTo>
                <a:close/>
                <a:moveTo>
                  <a:pt x="11824589" y="4119367"/>
                </a:moveTo>
                <a:lnTo>
                  <a:pt x="11842055" y="4126085"/>
                </a:lnTo>
                <a:lnTo>
                  <a:pt x="11842055" y="4130116"/>
                </a:lnTo>
                <a:lnTo>
                  <a:pt x="11835337" y="4136834"/>
                </a:lnTo>
                <a:lnTo>
                  <a:pt x="11831307" y="4130116"/>
                </a:lnTo>
                <a:close/>
                <a:moveTo>
                  <a:pt x="11820942" y="4112649"/>
                </a:moveTo>
                <a:lnTo>
                  <a:pt x="11813840" y="4119591"/>
                </a:lnTo>
                <a:cubicBezTo>
                  <a:pt x="11813840" y="4119591"/>
                  <a:pt x="11813840" y="4119591"/>
                  <a:pt x="11820942" y="4130003"/>
                </a:cubicBezTo>
                <a:cubicBezTo>
                  <a:pt x="11820942" y="4130003"/>
                  <a:pt x="11820942" y="4130003"/>
                  <a:pt x="11838696" y="4154299"/>
                </a:cubicBezTo>
                <a:cubicBezTo>
                  <a:pt x="11838696" y="4154299"/>
                  <a:pt x="11842247" y="4150829"/>
                  <a:pt x="11842247" y="4150829"/>
                </a:cubicBezTo>
                <a:cubicBezTo>
                  <a:pt x="11842247" y="4150829"/>
                  <a:pt x="11842247" y="4150829"/>
                  <a:pt x="11838696" y="4143887"/>
                </a:cubicBezTo>
                <a:cubicBezTo>
                  <a:pt x="11838696" y="4143887"/>
                  <a:pt x="11838696" y="4143887"/>
                  <a:pt x="11849349" y="4130003"/>
                </a:cubicBezTo>
                <a:cubicBezTo>
                  <a:pt x="11849349" y="4130003"/>
                  <a:pt x="11849349" y="4130003"/>
                  <a:pt x="11856450" y="4130003"/>
                </a:cubicBezTo>
                <a:cubicBezTo>
                  <a:pt x="11860002" y="4130003"/>
                  <a:pt x="11860002" y="4130003"/>
                  <a:pt x="11860002" y="4130003"/>
                </a:cubicBezTo>
                <a:cubicBezTo>
                  <a:pt x="11860002" y="4126532"/>
                  <a:pt x="11863552" y="4126532"/>
                  <a:pt x="11863552" y="4123061"/>
                </a:cubicBezTo>
                <a:cubicBezTo>
                  <a:pt x="11863552" y="4123061"/>
                  <a:pt x="11863552" y="4123061"/>
                  <a:pt x="11820942" y="4112649"/>
                </a:cubicBezTo>
                <a:close/>
                <a:moveTo>
                  <a:pt x="11466198" y="4097870"/>
                </a:moveTo>
                <a:cubicBezTo>
                  <a:pt x="11430930" y="4122950"/>
                  <a:pt x="11430930" y="4122950"/>
                  <a:pt x="11430930" y="4122950"/>
                </a:cubicBezTo>
                <a:cubicBezTo>
                  <a:pt x="11434457" y="4126533"/>
                  <a:pt x="11434457" y="4126533"/>
                  <a:pt x="11437984" y="4130116"/>
                </a:cubicBezTo>
                <a:cubicBezTo>
                  <a:pt x="11459145" y="4115785"/>
                  <a:pt x="11459145" y="4115785"/>
                  <a:pt x="11459145" y="4115785"/>
                </a:cubicBezTo>
                <a:cubicBezTo>
                  <a:pt x="11448564" y="4144446"/>
                  <a:pt x="11448564" y="4144446"/>
                  <a:pt x="11448564" y="4144446"/>
                </a:cubicBezTo>
                <a:cubicBezTo>
                  <a:pt x="11452091" y="4148030"/>
                  <a:pt x="11452091" y="4148030"/>
                  <a:pt x="11455618" y="4151612"/>
                </a:cubicBezTo>
                <a:cubicBezTo>
                  <a:pt x="11487359" y="4122950"/>
                  <a:pt x="11487359" y="4122950"/>
                  <a:pt x="11487359" y="4122950"/>
                </a:cubicBezTo>
                <a:cubicBezTo>
                  <a:pt x="11487359" y="4119367"/>
                  <a:pt x="11483833" y="4119367"/>
                  <a:pt x="11483833" y="4115785"/>
                </a:cubicBezTo>
                <a:cubicBezTo>
                  <a:pt x="11462672" y="4133698"/>
                  <a:pt x="11462672" y="4133698"/>
                  <a:pt x="11462672" y="4133698"/>
                </a:cubicBezTo>
                <a:cubicBezTo>
                  <a:pt x="11473252" y="4105036"/>
                  <a:pt x="11473252" y="4105036"/>
                  <a:pt x="11473252" y="4105036"/>
                </a:cubicBezTo>
                <a:cubicBezTo>
                  <a:pt x="11469725" y="4101453"/>
                  <a:pt x="11469725" y="4101453"/>
                  <a:pt x="11466198" y="4097870"/>
                </a:cubicBezTo>
                <a:close/>
                <a:moveTo>
                  <a:pt x="11835338" y="4087122"/>
                </a:moveTo>
                <a:lnTo>
                  <a:pt x="11831307" y="4095183"/>
                </a:lnTo>
                <a:lnTo>
                  <a:pt x="11870270" y="4115337"/>
                </a:lnTo>
                <a:lnTo>
                  <a:pt x="11883706" y="4091153"/>
                </a:lnTo>
                <a:lnTo>
                  <a:pt x="11876988" y="4087122"/>
                </a:lnTo>
                <a:lnTo>
                  <a:pt x="11866239" y="4105932"/>
                </a:lnTo>
                <a:close/>
                <a:moveTo>
                  <a:pt x="11459634" y="4084435"/>
                </a:moveTo>
                <a:cubicBezTo>
                  <a:pt x="11424212" y="4105597"/>
                  <a:pt x="11424212" y="4105597"/>
                  <a:pt x="11424212" y="4105597"/>
                </a:cubicBezTo>
                <a:cubicBezTo>
                  <a:pt x="11424212" y="4105597"/>
                  <a:pt x="11424212" y="4109123"/>
                  <a:pt x="11427754" y="4112650"/>
                </a:cubicBezTo>
                <a:cubicBezTo>
                  <a:pt x="11463176" y="4091489"/>
                  <a:pt x="11463176" y="4091489"/>
                  <a:pt x="11463176" y="4091489"/>
                </a:cubicBezTo>
                <a:cubicBezTo>
                  <a:pt x="11463176" y="4087962"/>
                  <a:pt x="11459634" y="4087962"/>
                  <a:pt x="11459634" y="4084435"/>
                </a:cubicBezTo>
                <a:close/>
                <a:moveTo>
                  <a:pt x="11450927" y="4050825"/>
                </a:moveTo>
                <a:cubicBezTo>
                  <a:pt x="11452683" y="4051266"/>
                  <a:pt x="11454437" y="4053029"/>
                  <a:pt x="11456192" y="4056556"/>
                </a:cubicBezTo>
                <a:cubicBezTo>
                  <a:pt x="11487785" y="4134147"/>
                  <a:pt x="11561500" y="4187049"/>
                  <a:pt x="11649257" y="4187049"/>
                </a:cubicBezTo>
                <a:cubicBezTo>
                  <a:pt x="11737012" y="4187049"/>
                  <a:pt x="11810728" y="4134147"/>
                  <a:pt x="11842320" y="4056556"/>
                </a:cubicBezTo>
                <a:cubicBezTo>
                  <a:pt x="11844075" y="4053029"/>
                  <a:pt x="11845831" y="4051266"/>
                  <a:pt x="11847586" y="4050825"/>
                </a:cubicBezTo>
                <a:cubicBezTo>
                  <a:pt x="11849340" y="4050385"/>
                  <a:pt x="11851096" y="4051266"/>
                  <a:pt x="11852851" y="4053029"/>
                </a:cubicBezTo>
                <a:cubicBezTo>
                  <a:pt x="11852851" y="4053029"/>
                  <a:pt x="11852851" y="4053029"/>
                  <a:pt x="11891464" y="4063610"/>
                </a:cubicBezTo>
                <a:cubicBezTo>
                  <a:pt x="11894974" y="4067137"/>
                  <a:pt x="11898484" y="4070663"/>
                  <a:pt x="11898484" y="4074190"/>
                </a:cubicBezTo>
                <a:cubicBezTo>
                  <a:pt x="11859871" y="4176468"/>
                  <a:pt x="11761585" y="4247005"/>
                  <a:pt x="11649257" y="4247005"/>
                </a:cubicBezTo>
                <a:cubicBezTo>
                  <a:pt x="11536929" y="4247005"/>
                  <a:pt x="11438641" y="4176468"/>
                  <a:pt x="11400028" y="4077718"/>
                </a:cubicBezTo>
                <a:cubicBezTo>
                  <a:pt x="11400028" y="4070663"/>
                  <a:pt x="11400028" y="4067137"/>
                  <a:pt x="11407049" y="4063610"/>
                </a:cubicBezTo>
                <a:cubicBezTo>
                  <a:pt x="11407049" y="4063610"/>
                  <a:pt x="11407049" y="4063610"/>
                  <a:pt x="11445662" y="4053029"/>
                </a:cubicBezTo>
                <a:cubicBezTo>
                  <a:pt x="11447417" y="4051266"/>
                  <a:pt x="11449172" y="4050385"/>
                  <a:pt x="11450927" y="4050825"/>
                </a:cubicBezTo>
                <a:close/>
                <a:moveTo>
                  <a:pt x="11603442" y="4044987"/>
                </a:moveTo>
                <a:cubicBezTo>
                  <a:pt x="11606935" y="4041441"/>
                  <a:pt x="11610428" y="4041441"/>
                  <a:pt x="11613922" y="4044987"/>
                </a:cubicBezTo>
                <a:cubicBezTo>
                  <a:pt x="11613922" y="4044987"/>
                  <a:pt x="11617414" y="4048533"/>
                  <a:pt x="11617414" y="4052078"/>
                </a:cubicBezTo>
                <a:cubicBezTo>
                  <a:pt x="11617414" y="4052078"/>
                  <a:pt x="11624401" y="4154897"/>
                  <a:pt x="11624401" y="4154897"/>
                </a:cubicBezTo>
                <a:cubicBezTo>
                  <a:pt x="11624401" y="4161988"/>
                  <a:pt x="11624401" y="4165534"/>
                  <a:pt x="11620908" y="4165534"/>
                </a:cubicBezTo>
                <a:cubicBezTo>
                  <a:pt x="11620908" y="4169079"/>
                  <a:pt x="11617414" y="4169079"/>
                  <a:pt x="11613922" y="4165534"/>
                </a:cubicBezTo>
                <a:cubicBezTo>
                  <a:pt x="11568509" y="4154897"/>
                  <a:pt x="11537070" y="4137170"/>
                  <a:pt x="11505632" y="4101714"/>
                </a:cubicBezTo>
                <a:cubicBezTo>
                  <a:pt x="11502138" y="4101714"/>
                  <a:pt x="11502138" y="4098169"/>
                  <a:pt x="11502138" y="4098169"/>
                </a:cubicBezTo>
                <a:cubicBezTo>
                  <a:pt x="11502138" y="4094624"/>
                  <a:pt x="11502138" y="4094624"/>
                  <a:pt x="11502138" y="4094624"/>
                </a:cubicBezTo>
                <a:cubicBezTo>
                  <a:pt x="11502138" y="4091079"/>
                  <a:pt x="11505632" y="4091079"/>
                  <a:pt x="11509124" y="4091079"/>
                </a:cubicBezTo>
                <a:cubicBezTo>
                  <a:pt x="11509124" y="4091079"/>
                  <a:pt x="11509124" y="4091079"/>
                  <a:pt x="11603442" y="4044987"/>
                </a:cubicBezTo>
                <a:close/>
                <a:moveTo>
                  <a:pt x="11688084" y="4041441"/>
                </a:moveTo>
                <a:cubicBezTo>
                  <a:pt x="11691578" y="4041441"/>
                  <a:pt x="11695071" y="4041441"/>
                  <a:pt x="11698565" y="4041441"/>
                </a:cubicBezTo>
                <a:cubicBezTo>
                  <a:pt x="11698565" y="4041441"/>
                  <a:pt x="11698565" y="4041441"/>
                  <a:pt x="11789388" y="4087352"/>
                </a:cubicBezTo>
                <a:cubicBezTo>
                  <a:pt x="11792882" y="4090884"/>
                  <a:pt x="11796375" y="4090884"/>
                  <a:pt x="11796375" y="4094416"/>
                </a:cubicBezTo>
                <a:cubicBezTo>
                  <a:pt x="11796375" y="4097947"/>
                  <a:pt x="11796375" y="4097947"/>
                  <a:pt x="11792882" y="4101479"/>
                </a:cubicBezTo>
                <a:cubicBezTo>
                  <a:pt x="11761442" y="4136795"/>
                  <a:pt x="11730003" y="4154453"/>
                  <a:pt x="11684592" y="4165048"/>
                </a:cubicBezTo>
                <a:cubicBezTo>
                  <a:pt x="11681098" y="4165048"/>
                  <a:pt x="11677605" y="4165048"/>
                  <a:pt x="11677605" y="4165048"/>
                </a:cubicBezTo>
                <a:cubicBezTo>
                  <a:pt x="11674112" y="4161516"/>
                  <a:pt x="11674112" y="4157984"/>
                  <a:pt x="11674112" y="4154453"/>
                </a:cubicBezTo>
                <a:cubicBezTo>
                  <a:pt x="11674112" y="4154453"/>
                  <a:pt x="11674112" y="4154453"/>
                  <a:pt x="11684592" y="4052037"/>
                </a:cubicBezTo>
                <a:cubicBezTo>
                  <a:pt x="11684592" y="4048505"/>
                  <a:pt x="11684592" y="4044973"/>
                  <a:pt x="11688084" y="4041441"/>
                </a:cubicBezTo>
                <a:close/>
                <a:moveTo>
                  <a:pt x="10810283" y="4002477"/>
                </a:moveTo>
                <a:lnTo>
                  <a:pt x="10851862" y="4002477"/>
                </a:lnTo>
                <a:cubicBezTo>
                  <a:pt x="10851862" y="4002477"/>
                  <a:pt x="10851862" y="4002477"/>
                  <a:pt x="10851862" y="4045087"/>
                </a:cubicBezTo>
                <a:cubicBezTo>
                  <a:pt x="10851862" y="4045087"/>
                  <a:pt x="10824142" y="4052189"/>
                  <a:pt x="10803353" y="4052189"/>
                </a:cubicBezTo>
                <a:cubicBezTo>
                  <a:pt x="10786028" y="4052189"/>
                  <a:pt x="10786028" y="4037986"/>
                  <a:pt x="10786028" y="4027333"/>
                </a:cubicBezTo>
                <a:cubicBezTo>
                  <a:pt x="10786028" y="4013130"/>
                  <a:pt x="10792958" y="4006028"/>
                  <a:pt x="10810283" y="4002477"/>
                </a:cubicBezTo>
                <a:close/>
                <a:moveTo>
                  <a:pt x="10494479" y="3932612"/>
                </a:moveTo>
                <a:cubicBezTo>
                  <a:pt x="10525716" y="3932612"/>
                  <a:pt x="10536128" y="3946680"/>
                  <a:pt x="10536128" y="3988884"/>
                </a:cubicBezTo>
                <a:cubicBezTo>
                  <a:pt x="10536128" y="4027569"/>
                  <a:pt x="10529187" y="4052188"/>
                  <a:pt x="10494479" y="4052188"/>
                </a:cubicBezTo>
                <a:cubicBezTo>
                  <a:pt x="10459770" y="4052188"/>
                  <a:pt x="10452829" y="4031087"/>
                  <a:pt x="10452829" y="3988884"/>
                </a:cubicBezTo>
                <a:cubicBezTo>
                  <a:pt x="10452829" y="3946680"/>
                  <a:pt x="10463241" y="3932612"/>
                  <a:pt x="10494479" y="3932612"/>
                </a:cubicBezTo>
                <a:close/>
                <a:moveTo>
                  <a:pt x="11639005" y="3928583"/>
                </a:moveTo>
                <a:cubicBezTo>
                  <a:pt x="11639005" y="3928583"/>
                  <a:pt x="11639005" y="3928583"/>
                  <a:pt x="11660034" y="3928583"/>
                </a:cubicBezTo>
                <a:cubicBezTo>
                  <a:pt x="11660034" y="3928583"/>
                  <a:pt x="11660034" y="3935676"/>
                  <a:pt x="11660034" y="3939223"/>
                </a:cubicBezTo>
                <a:cubicBezTo>
                  <a:pt x="11677559" y="3942770"/>
                  <a:pt x="11691578" y="3960505"/>
                  <a:pt x="11691578" y="3978240"/>
                </a:cubicBezTo>
                <a:cubicBezTo>
                  <a:pt x="11691578" y="3999522"/>
                  <a:pt x="11670549" y="4017257"/>
                  <a:pt x="11649519" y="4017257"/>
                </a:cubicBezTo>
                <a:cubicBezTo>
                  <a:pt x="11628490" y="4017257"/>
                  <a:pt x="11610966" y="3999522"/>
                  <a:pt x="11610966" y="3978240"/>
                </a:cubicBezTo>
                <a:cubicBezTo>
                  <a:pt x="11610966" y="3960505"/>
                  <a:pt x="11621480" y="3942770"/>
                  <a:pt x="11639005" y="3939223"/>
                </a:cubicBezTo>
                <a:cubicBezTo>
                  <a:pt x="11639005" y="3939223"/>
                  <a:pt x="11639005" y="3928583"/>
                  <a:pt x="11639005" y="3928583"/>
                </a:cubicBezTo>
                <a:close/>
                <a:moveTo>
                  <a:pt x="11649257" y="3917834"/>
                </a:moveTo>
                <a:cubicBezTo>
                  <a:pt x="11616236" y="3917834"/>
                  <a:pt x="11589469" y="3944903"/>
                  <a:pt x="11589469" y="3978294"/>
                </a:cubicBezTo>
                <a:cubicBezTo>
                  <a:pt x="11589469" y="4011685"/>
                  <a:pt x="11616236" y="4038754"/>
                  <a:pt x="11649257" y="4038754"/>
                </a:cubicBezTo>
                <a:cubicBezTo>
                  <a:pt x="11682277" y="4038754"/>
                  <a:pt x="11709045" y="4011685"/>
                  <a:pt x="11709045" y="3978294"/>
                </a:cubicBezTo>
                <a:cubicBezTo>
                  <a:pt x="11709045" y="3944903"/>
                  <a:pt x="11682277" y="3917834"/>
                  <a:pt x="11649257" y="3917834"/>
                </a:cubicBezTo>
                <a:close/>
                <a:moveTo>
                  <a:pt x="11649257" y="3911117"/>
                </a:moveTo>
                <a:cubicBezTo>
                  <a:pt x="11685987" y="3911117"/>
                  <a:pt x="11715763" y="3941193"/>
                  <a:pt x="11715763" y="3978294"/>
                </a:cubicBezTo>
                <a:cubicBezTo>
                  <a:pt x="11715763" y="4015396"/>
                  <a:pt x="11685987" y="4045472"/>
                  <a:pt x="11649257" y="4045472"/>
                </a:cubicBezTo>
                <a:cubicBezTo>
                  <a:pt x="11612526" y="4045472"/>
                  <a:pt x="11582751" y="4015396"/>
                  <a:pt x="11582751" y="3978294"/>
                </a:cubicBezTo>
                <a:cubicBezTo>
                  <a:pt x="11582751" y="3941193"/>
                  <a:pt x="11612526" y="3911117"/>
                  <a:pt x="11649257" y="3911117"/>
                </a:cubicBezTo>
                <a:close/>
                <a:moveTo>
                  <a:pt x="11824549" y="3908430"/>
                </a:moveTo>
                <a:cubicBezTo>
                  <a:pt x="11828050" y="3908430"/>
                  <a:pt x="11828050" y="3911956"/>
                  <a:pt x="11828050" y="3915483"/>
                </a:cubicBezTo>
                <a:cubicBezTo>
                  <a:pt x="11842055" y="3957805"/>
                  <a:pt x="11842055" y="3996600"/>
                  <a:pt x="11828050" y="4038922"/>
                </a:cubicBezTo>
                <a:cubicBezTo>
                  <a:pt x="11828050" y="4045976"/>
                  <a:pt x="11828050" y="4045976"/>
                  <a:pt x="11824549" y="4045976"/>
                </a:cubicBezTo>
                <a:cubicBezTo>
                  <a:pt x="11821047" y="4049503"/>
                  <a:pt x="11817546" y="4045976"/>
                  <a:pt x="11817546" y="4045976"/>
                </a:cubicBezTo>
                <a:lnTo>
                  <a:pt x="11730012" y="3986020"/>
                </a:lnTo>
                <a:cubicBezTo>
                  <a:pt x="11726510" y="3982493"/>
                  <a:pt x="11726510" y="3978966"/>
                  <a:pt x="11726510" y="3978966"/>
                </a:cubicBezTo>
                <a:cubicBezTo>
                  <a:pt x="11726510" y="3975440"/>
                  <a:pt x="11726510" y="3971913"/>
                  <a:pt x="11730012" y="3968385"/>
                </a:cubicBezTo>
                <a:cubicBezTo>
                  <a:pt x="11730012" y="3968385"/>
                  <a:pt x="11730012" y="3968385"/>
                  <a:pt x="11814044" y="3911956"/>
                </a:cubicBezTo>
                <a:cubicBezTo>
                  <a:pt x="11821047" y="3908430"/>
                  <a:pt x="11824549" y="3908430"/>
                  <a:pt x="11824549" y="3908430"/>
                </a:cubicBezTo>
                <a:close/>
                <a:moveTo>
                  <a:pt x="11473964" y="3908430"/>
                </a:moveTo>
                <a:cubicBezTo>
                  <a:pt x="11477466" y="3908430"/>
                  <a:pt x="11480967" y="3908430"/>
                  <a:pt x="11480967" y="3911956"/>
                </a:cubicBezTo>
                <a:lnTo>
                  <a:pt x="11568501" y="3968385"/>
                </a:lnTo>
                <a:cubicBezTo>
                  <a:pt x="11572002" y="3971913"/>
                  <a:pt x="11572002" y="3975440"/>
                  <a:pt x="11572002" y="3978966"/>
                </a:cubicBezTo>
                <a:cubicBezTo>
                  <a:pt x="11572002" y="3982493"/>
                  <a:pt x="11572002" y="3986020"/>
                  <a:pt x="11568501" y="3986020"/>
                </a:cubicBezTo>
                <a:cubicBezTo>
                  <a:pt x="11568501" y="3986020"/>
                  <a:pt x="11568501" y="3986020"/>
                  <a:pt x="11480967" y="4045976"/>
                </a:cubicBezTo>
                <a:cubicBezTo>
                  <a:pt x="11477466" y="4045976"/>
                  <a:pt x="11473964" y="4049503"/>
                  <a:pt x="11473964" y="4045976"/>
                </a:cubicBezTo>
                <a:cubicBezTo>
                  <a:pt x="11470463" y="4045976"/>
                  <a:pt x="11470463" y="4042449"/>
                  <a:pt x="11466961" y="4042449"/>
                </a:cubicBezTo>
                <a:cubicBezTo>
                  <a:pt x="11456457" y="3996600"/>
                  <a:pt x="11456457" y="3957805"/>
                  <a:pt x="11466961" y="3915483"/>
                </a:cubicBezTo>
                <a:cubicBezTo>
                  <a:pt x="11470463" y="3911956"/>
                  <a:pt x="11470463" y="3908430"/>
                  <a:pt x="11473964" y="3908430"/>
                </a:cubicBezTo>
                <a:close/>
                <a:moveTo>
                  <a:pt x="11070316" y="3897681"/>
                </a:moveTo>
                <a:cubicBezTo>
                  <a:pt x="11070316" y="3901207"/>
                  <a:pt x="11066828" y="3901207"/>
                  <a:pt x="11070316" y="3904734"/>
                </a:cubicBezTo>
                <a:cubicBezTo>
                  <a:pt x="11112166" y="4066968"/>
                  <a:pt x="11112166" y="4066968"/>
                  <a:pt x="11112166" y="4066968"/>
                </a:cubicBezTo>
                <a:cubicBezTo>
                  <a:pt x="11112166" y="4074022"/>
                  <a:pt x="11119141" y="4088129"/>
                  <a:pt x="11133091" y="4088129"/>
                </a:cubicBezTo>
                <a:cubicBezTo>
                  <a:pt x="11143554" y="4088129"/>
                  <a:pt x="11143554" y="4088129"/>
                  <a:pt x="11143554" y="4088129"/>
                </a:cubicBezTo>
                <a:cubicBezTo>
                  <a:pt x="11140066" y="4091656"/>
                  <a:pt x="11140066" y="4091656"/>
                  <a:pt x="11140066" y="4095182"/>
                </a:cubicBezTo>
                <a:cubicBezTo>
                  <a:pt x="11136578" y="4105762"/>
                  <a:pt x="11133091" y="4116343"/>
                  <a:pt x="11112166" y="4116343"/>
                </a:cubicBezTo>
                <a:cubicBezTo>
                  <a:pt x="11077291" y="4112817"/>
                  <a:pt x="11077291" y="4112817"/>
                  <a:pt x="11077291" y="4112817"/>
                </a:cubicBezTo>
                <a:cubicBezTo>
                  <a:pt x="11077291" y="4112817"/>
                  <a:pt x="11073804" y="4112817"/>
                  <a:pt x="11073804" y="4116343"/>
                </a:cubicBezTo>
                <a:cubicBezTo>
                  <a:pt x="11070316" y="4116343"/>
                  <a:pt x="11070316" y="4119870"/>
                  <a:pt x="11070316" y="4119870"/>
                </a:cubicBezTo>
                <a:cubicBezTo>
                  <a:pt x="11070316" y="4141031"/>
                  <a:pt x="11070316" y="4141031"/>
                  <a:pt x="11070316" y="4141031"/>
                </a:cubicBezTo>
                <a:cubicBezTo>
                  <a:pt x="11070316" y="4144558"/>
                  <a:pt x="11073804" y="4144558"/>
                  <a:pt x="11077291" y="4148085"/>
                </a:cubicBezTo>
                <a:cubicBezTo>
                  <a:pt x="11087754" y="4148085"/>
                  <a:pt x="11108678" y="4151611"/>
                  <a:pt x="11122628" y="4151611"/>
                </a:cubicBezTo>
                <a:cubicBezTo>
                  <a:pt x="11126116" y="4151611"/>
                  <a:pt x="11126116" y="4151611"/>
                  <a:pt x="11126116" y="4151611"/>
                </a:cubicBezTo>
                <a:cubicBezTo>
                  <a:pt x="11154016" y="4151611"/>
                  <a:pt x="11171453" y="4133977"/>
                  <a:pt x="11181916" y="4098709"/>
                </a:cubicBezTo>
                <a:cubicBezTo>
                  <a:pt x="11192378" y="4059914"/>
                  <a:pt x="11206329" y="4007012"/>
                  <a:pt x="11213303" y="3968217"/>
                </a:cubicBezTo>
                <a:cubicBezTo>
                  <a:pt x="11220279" y="3950583"/>
                  <a:pt x="11223766" y="3936475"/>
                  <a:pt x="11227253" y="3925895"/>
                </a:cubicBezTo>
                <a:cubicBezTo>
                  <a:pt x="11230741" y="3904734"/>
                  <a:pt x="11230741" y="3904734"/>
                  <a:pt x="11230741" y="3904734"/>
                </a:cubicBezTo>
                <a:cubicBezTo>
                  <a:pt x="11230741" y="3901207"/>
                  <a:pt x="11230741" y="3901207"/>
                  <a:pt x="11230741" y="3897681"/>
                </a:cubicBezTo>
                <a:cubicBezTo>
                  <a:pt x="11227253" y="3897681"/>
                  <a:pt x="11227253" y="3897681"/>
                  <a:pt x="11223766" y="3897681"/>
                </a:cubicBezTo>
                <a:cubicBezTo>
                  <a:pt x="11195866" y="3897681"/>
                  <a:pt x="11195866" y="3897681"/>
                  <a:pt x="11195866" y="3897681"/>
                </a:cubicBezTo>
                <a:cubicBezTo>
                  <a:pt x="11192378" y="3897681"/>
                  <a:pt x="11188891" y="3897681"/>
                  <a:pt x="11188891" y="3901207"/>
                </a:cubicBezTo>
                <a:cubicBezTo>
                  <a:pt x="11150528" y="4045807"/>
                  <a:pt x="11150528" y="4045807"/>
                  <a:pt x="11150528" y="4045807"/>
                </a:cubicBezTo>
                <a:cubicBezTo>
                  <a:pt x="11147041" y="4045807"/>
                  <a:pt x="11147041" y="4045807"/>
                  <a:pt x="11147041" y="4045807"/>
                </a:cubicBezTo>
                <a:cubicBezTo>
                  <a:pt x="11112166" y="3901207"/>
                  <a:pt x="11112166" y="3901207"/>
                  <a:pt x="11112166" y="3901207"/>
                </a:cubicBezTo>
                <a:cubicBezTo>
                  <a:pt x="11108678" y="3897681"/>
                  <a:pt x="11108678" y="3897681"/>
                  <a:pt x="11105191" y="3897681"/>
                </a:cubicBezTo>
                <a:cubicBezTo>
                  <a:pt x="11077291" y="3897681"/>
                  <a:pt x="11077291" y="3897681"/>
                  <a:pt x="11077291" y="3897681"/>
                </a:cubicBezTo>
                <a:cubicBezTo>
                  <a:pt x="11073804" y="3897681"/>
                  <a:pt x="11070316" y="3897681"/>
                  <a:pt x="11070316" y="3897681"/>
                </a:cubicBezTo>
                <a:close/>
                <a:moveTo>
                  <a:pt x="11038289" y="3893650"/>
                </a:moveTo>
                <a:cubicBezTo>
                  <a:pt x="11017163" y="3893650"/>
                  <a:pt x="10999559" y="3907721"/>
                  <a:pt x="10985474" y="3914756"/>
                </a:cubicBezTo>
                <a:cubicBezTo>
                  <a:pt x="10985474" y="3904203"/>
                  <a:pt x="10985474" y="3904203"/>
                  <a:pt x="10985474" y="3904203"/>
                </a:cubicBezTo>
                <a:cubicBezTo>
                  <a:pt x="10985474" y="3897168"/>
                  <a:pt x="10981954" y="3897168"/>
                  <a:pt x="10978433" y="3897168"/>
                </a:cubicBezTo>
                <a:cubicBezTo>
                  <a:pt x="10950264" y="3897168"/>
                  <a:pt x="10950264" y="3897168"/>
                  <a:pt x="10950264" y="3897168"/>
                </a:cubicBezTo>
                <a:cubicBezTo>
                  <a:pt x="10946743" y="3897168"/>
                  <a:pt x="10943222" y="3897168"/>
                  <a:pt x="10943222" y="3904203"/>
                </a:cubicBezTo>
                <a:cubicBezTo>
                  <a:pt x="10943222" y="4080086"/>
                  <a:pt x="10943222" y="4080086"/>
                  <a:pt x="10943222" y="4080086"/>
                </a:cubicBezTo>
                <a:cubicBezTo>
                  <a:pt x="10943222" y="4083604"/>
                  <a:pt x="10946743" y="4087121"/>
                  <a:pt x="10950264" y="4087121"/>
                </a:cubicBezTo>
                <a:cubicBezTo>
                  <a:pt x="10978433" y="4087121"/>
                  <a:pt x="10978433" y="4087121"/>
                  <a:pt x="10978433" y="4087121"/>
                </a:cubicBezTo>
                <a:cubicBezTo>
                  <a:pt x="10981954" y="4087121"/>
                  <a:pt x="10985474" y="4083604"/>
                  <a:pt x="10985474" y="4080086"/>
                </a:cubicBezTo>
                <a:cubicBezTo>
                  <a:pt x="10985474" y="3956968"/>
                  <a:pt x="10985474" y="3956968"/>
                  <a:pt x="10985474" y="3956968"/>
                </a:cubicBezTo>
                <a:cubicBezTo>
                  <a:pt x="10992517" y="3953450"/>
                  <a:pt x="11013643" y="3935862"/>
                  <a:pt x="11038289" y="3935862"/>
                </a:cubicBezTo>
                <a:cubicBezTo>
                  <a:pt x="11041811" y="3932344"/>
                  <a:pt x="11045332" y="3932344"/>
                  <a:pt x="11045332" y="3928827"/>
                </a:cubicBezTo>
                <a:cubicBezTo>
                  <a:pt x="11045332" y="3900686"/>
                  <a:pt x="11045332" y="3900686"/>
                  <a:pt x="11045332" y="3900686"/>
                </a:cubicBezTo>
                <a:cubicBezTo>
                  <a:pt x="11045332" y="3900686"/>
                  <a:pt x="11045332" y="3897168"/>
                  <a:pt x="11041811" y="3897168"/>
                </a:cubicBezTo>
                <a:cubicBezTo>
                  <a:pt x="11041811" y="3893650"/>
                  <a:pt x="11038289" y="3893650"/>
                  <a:pt x="11038289" y="3893650"/>
                </a:cubicBezTo>
                <a:close/>
                <a:moveTo>
                  <a:pt x="10831647" y="3889619"/>
                </a:moveTo>
                <a:cubicBezTo>
                  <a:pt x="10810578" y="3889619"/>
                  <a:pt x="10775463" y="3896690"/>
                  <a:pt x="10761417" y="3896690"/>
                </a:cubicBezTo>
                <a:cubicBezTo>
                  <a:pt x="10757905" y="3896690"/>
                  <a:pt x="10754394" y="3900226"/>
                  <a:pt x="10754394" y="3903762"/>
                </a:cubicBezTo>
                <a:cubicBezTo>
                  <a:pt x="10754394" y="3903762"/>
                  <a:pt x="10754394" y="3903762"/>
                  <a:pt x="10754394" y="3928511"/>
                </a:cubicBezTo>
                <a:cubicBezTo>
                  <a:pt x="10754394" y="3932047"/>
                  <a:pt x="10754394" y="3932047"/>
                  <a:pt x="10757905" y="3935583"/>
                </a:cubicBezTo>
                <a:cubicBezTo>
                  <a:pt x="10757905" y="3935583"/>
                  <a:pt x="10761417" y="3935583"/>
                  <a:pt x="10761417" y="3935583"/>
                </a:cubicBezTo>
                <a:cubicBezTo>
                  <a:pt x="10778974" y="3935583"/>
                  <a:pt x="10807067" y="3932047"/>
                  <a:pt x="10828136" y="3932047"/>
                </a:cubicBezTo>
                <a:cubicBezTo>
                  <a:pt x="10842182" y="3932047"/>
                  <a:pt x="10852717" y="3942654"/>
                  <a:pt x="10852717" y="3956797"/>
                </a:cubicBezTo>
                <a:cubicBezTo>
                  <a:pt x="10852717" y="3956797"/>
                  <a:pt x="10852717" y="3956797"/>
                  <a:pt x="10852717" y="3967404"/>
                </a:cubicBezTo>
                <a:cubicBezTo>
                  <a:pt x="10852717" y="3967404"/>
                  <a:pt x="10852717" y="3967404"/>
                  <a:pt x="10803555" y="3970940"/>
                </a:cubicBezTo>
                <a:cubicBezTo>
                  <a:pt x="10761417" y="3974475"/>
                  <a:pt x="10740347" y="3992153"/>
                  <a:pt x="10740347" y="4031045"/>
                </a:cubicBezTo>
                <a:cubicBezTo>
                  <a:pt x="10740347" y="4069937"/>
                  <a:pt x="10761417" y="4091151"/>
                  <a:pt x="10796532" y="4091151"/>
                </a:cubicBezTo>
                <a:cubicBezTo>
                  <a:pt x="10824625" y="4091151"/>
                  <a:pt x="10859740" y="4077008"/>
                  <a:pt x="10859740" y="4077008"/>
                </a:cubicBezTo>
                <a:cubicBezTo>
                  <a:pt x="10866763" y="4084080"/>
                  <a:pt x="10873786" y="4087615"/>
                  <a:pt x="10887833" y="4091151"/>
                </a:cubicBezTo>
                <a:cubicBezTo>
                  <a:pt x="10891344" y="4091151"/>
                  <a:pt x="10891344" y="4091151"/>
                  <a:pt x="10894855" y="4087615"/>
                </a:cubicBezTo>
                <a:cubicBezTo>
                  <a:pt x="10894855" y="4087615"/>
                  <a:pt x="10894855" y="4084080"/>
                  <a:pt x="10894855" y="4084080"/>
                </a:cubicBezTo>
                <a:cubicBezTo>
                  <a:pt x="10894855" y="4084080"/>
                  <a:pt x="10894855" y="4084080"/>
                  <a:pt x="10894855" y="3956797"/>
                </a:cubicBezTo>
                <a:cubicBezTo>
                  <a:pt x="10894855" y="3910833"/>
                  <a:pt x="10873786" y="3889619"/>
                  <a:pt x="10831647" y="3889619"/>
                </a:cubicBezTo>
                <a:close/>
                <a:moveTo>
                  <a:pt x="10495822" y="3889618"/>
                </a:moveTo>
                <a:cubicBezTo>
                  <a:pt x="10448333" y="3889618"/>
                  <a:pt x="10409835" y="3934733"/>
                  <a:pt x="10409835" y="3990385"/>
                </a:cubicBezTo>
                <a:cubicBezTo>
                  <a:pt x="10409835" y="4046037"/>
                  <a:pt x="10448333" y="4091151"/>
                  <a:pt x="10495822" y="4091151"/>
                </a:cubicBezTo>
                <a:cubicBezTo>
                  <a:pt x="10543311" y="4091151"/>
                  <a:pt x="10581809" y="4046037"/>
                  <a:pt x="10581809" y="3990385"/>
                </a:cubicBezTo>
                <a:cubicBezTo>
                  <a:pt x="10581809" y="3934733"/>
                  <a:pt x="10543311" y="3889618"/>
                  <a:pt x="10495822" y="3889618"/>
                </a:cubicBezTo>
                <a:close/>
                <a:moveTo>
                  <a:pt x="10241892" y="3865435"/>
                </a:moveTo>
                <a:cubicBezTo>
                  <a:pt x="10248859" y="3865435"/>
                  <a:pt x="10255825" y="3865435"/>
                  <a:pt x="10273241" y="3865435"/>
                </a:cubicBezTo>
                <a:cubicBezTo>
                  <a:pt x="10273241" y="3865435"/>
                  <a:pt x="10273241" y="3865435"/>
                  <a:pt x="10290657" y="3865435"/>
                </a:cubicBezTo>
                <a:cubicBezTo>
                  <a:pt x="10322007" y="3865435"/>
                  <a:pt x="10335940" y="3886688"/>
                  <a:pt x="10335940" y="3904399"/>
                </a:cubicBezTo>
                <a:cubicBezTo>
                  <a:pt x="10335940" y="3929193"/>
                  <a:pt x="10318523" y="3943361"/>
                  <a:pt x="10287174" y="3943361"/>
                </a:cubicBezTo>
                <a:cubicBezTo>
                  <a:pt x="10266274" y="3943361"/>
                  <a:pt x="10248859" y="3943361"/>
                  <a:pt x="10241892" y="3943361"/>
                </a:cubicBezTo>
                <a:cubicBezTo>
                  <a:pt x="10241892" y="3943361"/>
                  <a:pt x="10241892" y="3943361"/>
                  <a:pt x="10241892" y="3865435"/>
                </a:cubicBezTo>
                <a:close/>
                <a:moveTo>
                  <a:pt x="10659063" y="3852000"/>
                </a:moveTo>
                <a:cubicBezTo>
                  <a:pt x="10659063" y="3852000"/>
                  <a:pt x="10659063" y="3852000"/>
                  <a:pt x="10627410" y="3859034"/>
                </a:cubicBezTo>
                <a:cubicBezTo>
                  <a:pt x="10623893" y="3859034"/>
                  <a:pt x="10623893" y="3862551"/>
                  <a:pt x="10623893" y="3866068"/>
                </a:cubicBezTo>
                <a:cubicBezTo>
                  <a:pt x="10623893" y="3866068"/>
                  <a:pt x="10623893" y="3866068"/>
                  <a:pt x="10623893" y="3897720"/>
                </a:cubicBezTo>
                <a:cubicBezTo>
                  <a:pt x="10623893" y="3897720"/>
                  <a:pt x="10623893" y="3897720"/>
                  <a:pt x="10606308" y="3897720"/>
                </a:cubicBezTo>
                <a:cubicBezTo>
                  <a:pt x="10602792" y="3897720"/>
                  <a:pt x="10599275" y="3897720"/>
                  <a:pt x="10599275" y="3904754"/>
                </a:cubicBezTo>
                <a:cubicBezTo>
                  <a:pt x="10599275" y="3904754"/>
                  <a:pt x="10599275" y="3904754"/>
                  <a:pt x="10599275" y="3929372"/>
                </a:cubicBezTo>
                <a:cubicBezTo>
                  <a:pt x="10599275" y="3932890"/>
                  <a:pt x="10602792" y="3936406"/>
                  <a:pt x="10606308" y="3936406"/>
                </a:cubicBezTo>
                <a:cubicBezTo>
                  <a:pt x="10606308" y="3936406"/>
                  <a:pt x="10606308" y="3936406"/>
                  <a:pt x="10623893" y="3936406"/>
                </a:cubicBezTo>
                <a:cubicBezTo>
                  <a:pt x="10623893" y="3936406"/>
                  <a:pt x="10623893" y="3936406"/>
                  <a:pt x="10623893" y="4020813"/>
                </a:cubicBezTo>
                <a:cubicBezTo>
                  <a:pt x="10623893" y="4073566"/>
                  <a:pt x="10637961" y="4091151"/>
                  <a:pt x="10680164" y="4091151"/>
                </a:cubicBezTo>
                <a:cubicBezTo>
                  <a:pt x="10690715" y="4091151"/>
                  <a:pt x="10701266" y="4087635"/>
                  <a:pt x="10711817" y="4087635"/>
                </a:cubicBezTo>
                <a:cubicBezTo>
                  <a:pt x="10715334" y="4087635"/>
                  <a:pt x="10718851" y="4084118"/>
                  <a:pt x="10718851" y="4080600"/>
                </a:cubicBezTo>
                <a:cubicBezTo>
                  <a:pt x="10718851" y="4080600"/>
                  <a:pt x="10718851" y="4080600"/>
                  <a:pt x="10718851" y="4055982"/>
                </a:cubicBezTo>
                <a:cubicBezTo>
                  <a:pt x="10718851" y="4052465"/>
                  <a:pt x="10715334" y="4048948"/>
                  <a:pt x="10711817" y="4048948"/>
                </a:cubicBezTo>
                <a:cubicBezTo>
                  <a:pt x="10704783" y="4048948"/>
                  <a:pt x="10694232" y="4048948"/>
                  <a:pt x="10687198" y="4048948"/>
                </a:cubicBezTo>
                <a:cubicBezTo>
                  <a:pt x="10666096" y="4048948"/>
                  <a:pt x="10666096" y="4041914"/>
                  <a:pt x="10666096" y="4013779"/>
                </a:cubicBezTo>
                <a:cubicBezTo>
                  <a:pt x="10666096" y="4013779"/>
                  <a:pt x="10666096" y="4013779"/>
                  <a:pt x="10666096" y="3936406"/>
                </a:cubicBezTo>
                <a:cubicBezTo>
                  <a:pt x="10666096" y="3936406"/>
                  <a:pt x="10666096" y="3936406"/>
                  <a:pt x="10711817" y="3936406"/>
                </a:cubicBezTo>
                <a:cubicBezTo>
                  <a:pt x="10715334" y="3936406"/>
                  <a:pt x="10718851" y="3932890"/>
                  <a:pt x="10718851" y="3929372"/>
                </a:cubicBezTo>
                <a:cubicBezTo>
                  <a:pt x="10718851" y="3929372"/>
                  <a:pt x="10718851" y="3929372"/>
                  <a:pt x="10718851" y="3904754"/>
                </a:cubicBezTo>
                <a:cubicBezTo>
                  <a:pt x="10718851" y="3897720"/>
                  <a:pt x="10715334" y="3897720"/>
                  <a:pt x="10711817" y="3897720"/>
                </a:cubicBezTo>
                <a:cubicBezTo>
                  <a:pt x="10711817" y="3897720"/>
                  <a:pt x="10711817" y="3897720"/>
                  <a:pt x="10666096" y="3897720"/>
                </a:cubicBezTo>
                <a:cubicBezTo>
                  <a:pt x="10666096" y="3897720"/>
                  <a:pt x="10666096" y="3897720"/>
                  <a:pt x="10666096" y="3859034"/>
                </a:cubicBezTo>
                <a:cubicBezTo>
                  <a:pt x="10666096" y="3855517"/>
                  <a:pt x="10666096" y="3855517"/>
                  <a:pt x="10662580" y="3852000"/>
                </a:cubicBezTo>
                <a:cubicBezTo>
                  <a:pt x="10662580" y="3852000"/>
                  <a:pt x="10659063" y="3852000"/>
                  <a:pt x="10659063" y="3852000"/>
                </a:cubicBezTo>
                <a:close/>
                <a:moveTo>
                  <a:pt x="10283668" y="3823786"/>
                </a:moveTo>
                <a:cubicBezTo>
                  <a:pt x="10273174" y="3823786"/>
                  <a:pt x="10241689" y="3823786"/>
                  <a:pt x="10203208" y="3827297"/>
                </a:cubicBezTo>
                <a:cubicBezTo>
                  <a:pt x="10199710" y="3827297"/>
                  <a:pt x="10196211" y="3830808"/>
                  <a:pt x="10196211" y="3834319"/>
                </a:cubicBezTo>
                <a:cubicBezTo>
                  <a:pt x="10196211" y="3834319"/>
                  <a:pt x="10196211" y="3834319"/>
                  <a:pt x="10196211" y="4080099"/>
                </a:cubicBezTo>
                <a:cubicBezTo>
                  <a:pt x="10196211" y="4083610"/>
                  <a:pt x="10199710" y="4087121"/>
                  <a:pt x="10203208" y="4087121"/>
                </a:cubicBezTo>
                <a:cubicBezTo>
                  <a:pt x="10203208" y="4087121"/>
                  <a:pt x="10203208" y="4087121"/>
                  <a:pt x="10234693" y="4087121"/>
                </a:cubicBezTo>
                <a:cubicBezTo>
                  <a:pt x="10238191" y="4087121"/>
                  <a:pt x="10241689" y="4083610"/>
                  <a:pt x="10241689" y="4080099"/>
                </a:cubicBezTo>
                <a:cubicBezTo>
                  <a:pt x="10241689" y="4080099"/>
                  <a:pt x="10241689" y="4080099"/>
                  <a:pt x="10241689" y="3981787"/>
                </a:cubicBezTo>
                <a:cubicBezTo>
                  <a:pt x="10252184" y="3985298"/>
                  <a:pt x="10269675" y="3985298"/>
                  <a:pt x="10290665" y="3985298"/>
                </a:cubicBezTo>
                <a:cubicBezTo>
                  <a:pt x="10290665" y="3985298"/>
                  <a:pt x="10290665" y="3985298"/>
                  <a:pt x="10336143" y="4083610"/>
                </a:cubicBezTo>
                <a:cubicBezTo>
                  <a:pt x="10336143" y="4083610"/>
                  <a:pt x="10339641" y="4087121"/>
                  <a:pt x="10343139" y="4087121"/>
                </a:cubicBezTo>
                <a:cubicBezTo>
                  <a:pt x="10343139" y="4087121"/>
                  <a:pt x="10343139" y="4087121"/>
                  <a:pt x="10374624" y="4087121"/>
                </a:cubicBezTo>
                <a:cubicBezTo>
                  <a:pt x="10378122" y="4087121"/>
                  <a:pt x="10381620" y="4083610"/>
                  <a:pt x="10381620" y="4083610"/>
                </a:cubicBezTo>
                <a:cubicBezTo>
                  <a:pt x="10381620" y="4080099"/>
                  <a:pt x="10381620" y="4080099"/>
                  <a:pt x="10381620" y="4076588"/>
                </a:cubicBezTo>
                <a:lnTo>
                  <a:pt x="10336143" y="3971254"/>
                </a:lnTo>
                <a:cubicBezTo>
                  <a:pt x="10367627" y="3957209"/>
                  <a:pt x="10381620" y="3936142"/>
                  <a:pt x="10381620" y="3904542"/>
                </a:cubicBezTo>
                <a:cubicBezTo>
                  <a:pt x="10381620" y="3865919"/>
                  <a:pt x="10364129" y="3823786"/>
                  <a:pt x="10290665" y="3823786"/>
                </a:cubicBezTo>
                <a:cubicBezTo>
                  <a:pt x="10290665" y="3823786"/>
                  <a:pt x="10287167" y="3823786"/>
                  <a:pt x="10283668" y="3823786"/>
                </a:cubicBezTo>
                <a:close/>
                <a:moveTo>
                  <a:pt x="11839186" y="3792864"/>
                </a:moveTo>
                <a:cubicBezTo>
                  <a:pt x="11841365" y="3793305"/>
                  <a:pt x="11843980" y="3795068"/>
                  <a:pt x="11845722" y="3798595"/>
                </a:cubicBezTo>
                <a:cubicBezTo>
                  <a:pt x="11901498" y="3855025"/>
                  <a:pt x="11929385" y="3946722"/>
                  <a:pt x="11908470" y="4038419"/>
                </a:cubicBezTo>
                <a:cubicBezTo>
                  <a:pt x="11908470" y="4041946"/>
                  <a:pt x="11904984" y="4045472"/>
                  <a:pt x="11898012" y="4041946"/>
                </a:cubicBezTo>
                <a:cubicBezTo>
                  <a:pt x="11898012" y="4041946"/>
                  <a:pt x="11898012" y="4041946"/>
                  <a:pt x="11859666" y="4031365"/>
                </a:cubicBezTo>
                <a:cubicBezTo>
                  <a:pt x="11856180" y="4031365"/>
                  <a:pt x="11852694" y="4027838"/>
                  <a:pt x="11852694" y="4020785"/>
                </a:cubicBezTo>
                <a:cubicBezTo>
                  <a:pt x="11866638" y="3946722"/>
                  <a:pt x="11849208" y="3886765"/>
                  <a:pt x="11807377" y="3840917"/>
                </a:cubicBezTo>
                <a:cubicBezTo>
                  <a:pt x="11800405" y="3837391"/>
                  <a:pt x="11800405" y="3830336"/>
                  <a:pt x="11807377" y="3826810"/>
                </a:cubicBezTo>
                <a:cubicBezTo>
                  <a:pt x="11807377" y="3826810"/>
                  <a:pt x="11807377" y="3826810"/>
                  <a:pt x="11835264" y="3795068"/>
                </a:cubicBezTo>
                <a:cubicBezTo>
                  <a:pt x="11835264" y="3793305"/>
                  <a:pt x="11837008" y="3792423"/>
                  <a:pt x="11839186" y="3792864"/>
                </a:cubicBezTo>
                <a:close/>
                <a:moveTo>
                  <a:pt x="11458923" y="3792864"/>
                </a:moveTo>
                <a:cubicBezTo>
                  <a:pt x="11461124" y="3792423"/>
                  <a:pt x="11462885" y="3793305"/>
                  <a:pt x="11462885" y="3795068"/>
                </a:cubicBezTo>
                <a:cubicBezTo>
                  <a:pt x="11462885" y="3795068"/>
                  <a:pt x="11462885" y="3795068"/>
                  <a:pt x="11494585" y="3826810"/>
                </a:cubicBezTo>
                <a:cubicBezTo>
                  <a:pt x="11498108" y="3830336"/>
                  <a:pt x="11498108" y="3837391"/>
                  <a:pt x="11491063" y="3840917"/>
                </a:cubicBezTo>
                <a:cubicBezTo>
                  <a:pt x="11448796" y="3886765"/>
                  <a:pt x="11431184" y="3946722"/>
                  <a:pt x="11445274" y="4020785"/>
                </a:cubicBezTo>
                <a:cubicBezTo>
                  <a:pt x="11445274" y="4027838"/>
                  <a:pt x="11441752" y="4031365"/>
                  <a:pt x="11438229" y="4031365"/>
                </a:cubicBezTo>
                <a:cubicBezTo>
                  <a:pt x="11438229" y="4031365"/>
                  <a:pt x="11438229" y="4031365"/>
                  <a:pt x="11399484" y="4041946"/>
                </a:cubicBezTo>
                <a:cubicBezTo>
                  <a:pt x="11392439" y="4045472"/>
                  <a:pt x="11388917" y="4041946"/>
                  <a:pt x="11388917" y="4038419"/>
                </a:cubicBezTo>
                <a:cubicBezTo>
                  <a:pt x="11367783" y="3946722"/>
                  <a:pt x="11395962" y="3855025"/>
                  <a:pt x="11452318" y="3798595"/>
                </a:cubicBezTo>
                <a:cubicBezTo>
                  <a:pt x="11454079" y="3795068"/>
                  <a:pt x="11456721" y="3793305"/>
                  <a:pt x="11458923" y="3792864"/>
                </a:cubicBezTo>
                <a:close/>
                <a:moveTo>
                  <a:pt x="11677605" y="3787510"/>
                </a:moveTo>
                <a:cubicBezTo>
                  <a:pt x="11681098" y="3787510"/>
                  <a:pt x="11681098" y="3787510"/>
                  <a:pt x="11684592" y="3787510"/>
                </a:cubicBezTo>
                <a:cubicBezTo>
                  <a:pt x="11730003" y="3798106"/>
                  <a:pt x="11761442" y="3815763"/>
                  <a:pt x="11792882" y="3851079"/>
                </a:cubicBezTo>
                <a:cubicBezTo>
                  <a:pt x="11796375" y="3854611"/>
                  <a:pt x="11796375" y="3854611"/>
                  <a:pt x="11796375" y="3858143"/>
                </a:cubicBezTo>
                <a:cubicBezTo>
                  <a:pt x="11796375" y="3861674"/>
                  <a:pt x="11792882" y="3861674"/>
                  <a:pt x="11789388" y="3865206"/>
                </a:cubicBezTo>
                <a:cubicBezTo>
                  <a:pt x="11789388" y="3865206"/>
                  <a:pt x="11789388" y="3865206"/>
                  <a:pt x="11698565" y="3911117"/>
                </a:cubicBezTo>
                <a:cubicBezTo>
                  <a:pt x="11695071" y="3911117"/>
                  <a:pt x="11691578" y="3911117"/>
                  <a:pt x="11688084" y="3911117"/>
                </a:cubicBezTo>
                <a:cubicBezTo>
                  <a:pt x="11684592" y="3907585"/>
                  <a:pt x="11684592" y="3904053"/>
                  <a:pt x="11681098" y="3900522"/>
                </a:cubicBezTo>
                <a:cubicBezTo>
                  <a:pt x="11681098" y="3900522"/>
                  <a:pt x="11681098" y="3900522"/>
                  <a:pt x="11674112" y="3798106"/>
                </a:cubicBezTo>
                <a:cubicBezTo>
                  <a:pt x="11674112" y="3794574"/>
                  <a:pt x="11674112" y="3791042"/>
                  <a:pt x="11677605" y="3787510"/>
                </a:cubicBezTo>
                <a:close/>
                <a:moveTo>
                  <a:pt x="11613922" y="3787510"/>
                </a:moveTo>
                <a:cubicBezTo>
                  <a:pt x="11617414" y="3787510"/>
                  <a:pt x="11617414" y="3787510"/>
                  <a:pt x="11620908" y="3787510"/>
                </a:cubicBezTo>
                <a:cubicBezTo>
                  <a:pt x="11620908" y="3791042"/>
                  <a:pt x="11624401" y="3794574"/>
                  <a:pt x="11624401" y="3798106"/>
                </a:cubicBezTo>
                <a:cubicBezTo>
                  <a:pt x="11624401" y="3798106"/>
                  <a:pt x="11624401" y="3798106"/>
                  <a:pt x="11613922" y="3904053"/>
                </a:cubicBezTo>
                <a:cubicBezTo>
                  <a:pt x="11613922" y="3907585"/>
                  <a:pt x="11613922" y="3911117"/>
                  <a:pt x="11610428" y="3911117"/>
                </a:cubicBezTo>
                <a:cubicBezTo>
                  <a:pt x="11606935" y="3911117"/>
                  <a:pt x="11603442" y="3911117"/>
                  <a:pt x="11599949" y="3911117"/>
                </a:cubicBezTo>
                <a:cubicBezTo>
                  <a:pt x="11599949" y="3911117"/>
                  <a:pt x="11599949" y="3911117"/>
                  <a:pt x="11509124" y="3865206"/>
                </a:cubicBezTo>
                <a:cubicBezTo>
                  <a:pt x="11505632" y="3865206"/>
                  <a:pt x="11502138" y="3861674"/>
                  <a:pt x="11502138" y="3858143"/>
                </a:cubicBezTo>
                <a:cubicBezTo>
                  <a:pt x="11502138" y="3858143"/>
                  <a:pt x="11502138" y="3854611"/>
                  <a:pt x="11505632" y="3851079"/>
                </a:cubicBezTo>
                <a:cubicBezTo>
                  <a:pt x="11537070" y="3819295"/>
                  <a:pt x="11568509" y="3798106"/>
                  <a:pt x="11613922" y="3787510"/>
                </a:cubicBezTo>
                <a:close/>
                <a:moveTo>
                  <a:pt x="11532772" y="3752578"/>
                </a:moveTo>
                <a:cubicBezTo>
                  <a:pt x="11536265" y="3752578"/>
                  <a:pt x="11539758" y="3756273"/>
                  <a:pt x="11539758" y="3759968"/>
                </a:cubicBezTo>
                <a:cubicBezTo>
                  <a:pt x="11539758" y="3763663"/>
                  <a:pt x="11539758" y="3763663"/>
                  <a:pt x="11536265" y="3763663"/>
                </a:cubicBezTo>
                <a:cubicBezTo>
                  <a:pt x="11536265" y="3763663"/>
                  <a:pt x="11536265" y="3763663"/>
                  <a:pt x="11529278" y="3767358"/>
                </a:cubicBezTo>
                <a:cubicBezTo>
                  <a:pt x="11529278" y="3767358"/>
                  <a:pt x="11529278" y="3767358"/>
                  <a:pt x="11525785" y="3759968"/>
                </a:cubicBezTo>
                <a:cubicBezTo>
                  <a:pt x="11525785" y="3759968"/>
                  <a:pt x="11525785" y="3759968"/>
                  <a:pt x="11522292" y="3759968"/>
                </a:cubicBezTo>
                <a:cubicBezTo>
                  <a:pt x="11525785" y="3756273"/>
                  <a:pt x="11529278" y="3756273"/>
                  <a:pt x="11532772" y="3752578"/>
                </a:cubicBezTo>
                <a:close/>
                <a:moveTo>
                  <a:pt x="11529297" y="3745381"/>
                </a:moveTo>
                <a:cubicBezTo>
                  <a:pt x="11525746" y="3748931"/>
                  <a:pt x="11518645" y="3752483"/>
                  <a:pt x="11511543" y="3756033"/>
                </a:cubicBezTo>
                <a:cubicBezTo>
                  <a:pt x="11511543" y="3756033"/>
                  <a:pt x="11511543" y="3756033"/>
                  <a:pt x="11515094" y="3759584"/>
                </a:cubicBezTo>
                <a:lnTo>
                  <a:pt x="11532848" y="3791542"/>
                </a:lnTo>
                <a:cubicBezTo>
                  <a:pt x="11536399" y="3791542"/>
                  <a:pt x="11536399" y="3787990"/>
                  <a:pt x="11539950" y="3787990"/>
                </a:cubicBezTo>
                <a:cubicBezTo>
                  <a:pt x="11539950" y="3787990"/>
                  <a:pt x="11539950" y="3787990"/>
                  <a:pt x="11532848" y="3773787"/>
                </a:cubicBezTo>
                <a:cubicBezTo>
                  <a:pt x="11532848" y="3773787"/>
                  <a:pt x="11532848" y="3773787"/>
                  <a:pt x="11539950" y="3770237"/>
                </a:cubicBezTo>
                <a:cubicBezTo>
                  <a:pt x="11539950" y="3770237"/>
                  <a:pt x="11539950" y="3770237"/>
                  <a:pt x="11554153" y="3780889"/>
                </a:cubicBezTo>
                <a:cubicBezTo>
                  <a:pt x="11557704" y="3777338"/>
                  <a:pt x="11557704" y="3777338"/>
                  <a:pt x="11561255" y="3777338"/>
                </a:cubicBezTo>
                <a:cubicBezTo>
                  <a:pt x="11561255" y="3777338"/>
                  <a:pt x="11561255" y="3777338"/>
                  <a:pt x="11547052" y="3763135"/>
                </a:cubicBezTo>
                <a:cubicBezTo>
                  <a:pt x="11547052" y="3763135"/>
                  <a:pt x="11547052" y="3763135"/>
                  <a:pt x="11547052" y="3759584"/>
                </a:cubicBezTo>
                <a:cubicBezTo>
                  <a:pt x="11550602" y="3752483"/>
                  <a:pt x="11539950" y="3741830"/>
                  <a:pt x="11529297" y="3745381"/>
                </a:cubicBezTo>
                <a:close/>
                <a:moveTo>
                  <a:pt x="11750205" y="3739143"/>
                </a:moveTo>
                <a:cubicBezTo>
                  <a:pt x="11753748" y="3763327"/>
                  <a:pt x="11753748" y="3763327"/>
                  <a:pt x="11753748" y="3763327"/>
                </a:cubicBezTo>
                <a:cubicBezTo>
                  <a:pt x="11746663" y="3780601"/>
                  <a:pt x="11746663" y="3780601"/>
                  <a:pt x="11746663" y="3780601"/>
                </a:cubicBezTo>
                <a:lnTo>
                  <a:pt x="11753748" y="3787510"/>
                </a:lnTo>
                <a:cubicBezTo>
                  <a:pt x="11760832" y="3770236"/>
                  <a:pt x="11760832" y="3770236"/>
                  <a:pt x="11760832" y="3770236"/>
                </a:cubicBezTo>
                <a:cubicBezTo>
                  <a:pt x="11785626" y="3756417"/>
                  <a:pt x="11785626" y="3756417"/>
                  <a:pt x="11785626" y="3756417"/>
                </a:cubicBezTo>
                <a:cubicBezTo>
                  <a:pt x="11785626" y="3756417"/>
                  <a:pt x="11782084" y="3752962"/>
                  <a:pt x="11778543" y="3752962"/>
                </a:cubicBezTo>
                <a:cubicBezTo>
                  <a:pt x="11760832" y="3759872"/>
                  <a:pt x="11760832" y="3759872"/>
                  <a:pt x="11760832" y="3759872"/>
                </a:cubicBezTo>
                <a:cubicBezTo>
                  <a:pt x="11757290" y="3742597"/>
                  <a:pt x="11757290" y="3742597"/>
                  <a:pt x="11757290" y="3742597"/>
                </a:cubicBezTo>
                <a:cubicBezTo>
                  <a:pt x="11753748" y="3739143"/>
                  <a:pt x="11753748" y="3739143"/>
                  <a:pt x="11750205" y="3739143"/>
                </a:cubicBezTo>
                <a:close/>
                <a:moveTo>
                  <a:pt x="11715224" y="3735113"/>
                </a:moveTo>
                <a:cubicBezTo>
                  <a:pt x="11718717" y="3735113"/>
                  <a:pt x="11722211" y="3735113"/>
                  <a:pt x="11725705" y="3738472"/>
                </a:cubicBezTo>
                <a:cubicBezTo>
                  <a:pt x="11725705" y="3738472"/>
                  <a:pt x="11729197" y="3738472"/>
                  <a:pt x="11729197" y="3741831"/>
                </a:cubicBezTo>
                <a:cubicBezTo>
                  <a:pt x="11729197" y="3745189"/>
                  <a:pt x="11725705" y="3748548"/>
                  <a:pt x="11722211" y="3748548"/>
                </a:cubicBezTo>
                <a:cubicBezTo>
                  <a:pt x="11722211" y="3748548"/>
                  <a:pt x="11722211" y="3748548"/>
                  <a:pt x="11711731" y="3745189"/>
                </a:cubicBezTo>
                <a:lnTo>
                  <a:pt x="11711731" y="3741831"/>
                </a:lnTo>
                <a:cubicBezTo>
                  <a:pt x="11711731" y="3741831"/>
                  <a:pt x="11711731" y="3741831"/>
                  <a:pt x="11715224" y="3735113"/>
                </a:cubicBezTo>
                <a:close/>
                <a:moveTo>
                  <a:pt x="11582079" y="3734608"/>
                </a:moveTo>
                <a:cubicBezTo>
                  <a:pt x="11589134" y="3731081"/>
                  <a:pt x="11596187" y="3738136"/>
                  <a:pt x="11596187" y="3745189"/>
                </a:cubicBezTo>
                <a:cubicBezTo>
                  <a:pt x="11596187" y="3752243"/>
                  <a:pt x="11589134" y="3759296"/>
                  <a:pt x="11582079" y="3759296"/>
                </a:cubicBezTo>
                <a:cubicBezTo>
                  <a:pt x="11575026" y="3759296"/>
                  <a:pt x="11567972" y="3755770"/>
                  <a:pt x="11567972" y="3748716"/>
                </a:cubicBezTo>
                <a:cubicBezTo>
                  <a:pt x="11567972" y="3748716"/>
                  <a:pt x="11567972" y="3748716"/>
                  <a:pt x="11567972" y="3745189"/>
                </a:cubicBezTo>
                <a:cubicBezTo>
                  <a:pt x="11567972" y="3738136"/>
                  <a:pt x="11575026" y="3734608"/>
                  <a:pt x="11582079" y="3734608"/>
                </a:cubicBezTo>
                <a:close/>
                <a:moveTo>
                  <a:pt x="11670081" y="3728394"/>
                </a:moveTo>
                <a:cubicBezTo>
                  <a:pt x="11670081" y="3728394"/>
                  <a:pt x="11670081" y="3728394"/>
                  <a:pt x="11673440" y="3738874"/>
                </a:cubicBezTo>
                <a:cubicBezTo>
                  <a:pt x="11673440" y="3738874"/>
                  <a:pt x="11673440" y="3738874"/>
                  <a:pt x="11676799" y="3745861"/>
                </a:cubicBezTo>
                <a:cubicBezTo>
                  <a:pt x="11673440" y="3745861"/>
                  <a:pt x="11666722" y="3745861"/>
                  <a:pt x="11663363" y="3745861"/>
                </a:cubicBezTo>
                <a:lnTo>
                  <a:pt x="11666722" y="3738874"/>
                </a:lnTo>
                <a:cubicBezTo>
                  <a:pt x="11666722" y="3738874"/>
                  <a:pt x="11666722" y="3738874"/>
                  <a:pt x="11670081" y="3728394"/>
                </a:cubicBezTo>
                <a:close/>
                <a:moveTo>
                  <a:pt x="11578609" y="3727878"/>
                </a:moveTo>
                <a:cubicBezTo>
                  <a:pt x="11568195" y="3727878"/>
                  <a:pt x="11561254" y="3734906"/>
                  <a:pt x="11561254" y="3745448"/>
                </a:cubicBezTo>
                <a:cubicBezTo>
                  <a:pt x="11561254" y="3748961"/>
                  <a:pt x="11561254" y="3748961"/>
                  <a:pt x="11561254" y="3748961"/>
                </a:cubicBezTo>
                <a:cubicBezTo>
                  <a:pt x="11561254" y="3759503"/>
                  <a:pt x="11571666" y="3770045"/>
                  <a:pt x="11582079" y="3766531"/>
                </a:cubicBezTo>
                <a:cubicBezTo>
                  <a:pt x="11595963" y="3766531"/>
                  <a:pt x="11602904" y="3759503"/>
                  <a:pt x="11602904" y="3745448"/>
                </a:cubicBezTo>
                <a:cubicBezTo>
                  <a:pt x="11602904" y="3734906"/>
                  <a:pt x="11592492" y="3724364"/>
                  <a:pt x="11578609" y="3727878"/>
                </a:cubicBezTo>
                <a:close/>
                <a:moveTo>
                  <a:pt x="11708922" y="3724364"/>
                </a:moveTo>
                <a:cubicBezTo>
                  <a:pt x="11708922" y="3724364"/>
                  <a:pt x="11708922" y="3724364"/>
                  <a:pt x="11705380" y="3742118"/>
                </a:cubicBezTo>
                <a:cubicBezTo>
                  <a:pt x="11705380" y="3742118"/>
                  <a:pt x="11705380" y="3742118"/>
                  <a:pt x="11698296" y="3763423"/>
                </a:cubicBezTo>
                <a:cubicBezTo>
                  <a:pt x="11701837" y="3766974"/>
                  <a:pt x="11705380" y="3766974"/>
                  <a:pt x="11708922" y="3766974"/>
                </a:cubicBezTo>
                <a:lnTo>
                  <a:pt x="11712464" y="3752771"/>
                </a:lnTo>
                <a:cubicBezTo>
                  <a:pt x="11712464" y="3752771"/>
                  <a:pt x="11712464" y="3752771"/>
                  <a:pt x="11719548" y="3752771"/>
                </a:cubicBezTo>
                <a:cubicBezTo>
                  <a:pt x="11719548" y="3752771"/>
                  <a:pt x="11719548" y="3752771"/>
                  <a:pt x="11723090" y="3770525"/>
                </a:cubicBezTo>
                <a:cubicBezTo>
                  <a:pt x="11726632" y="3774076"/>
                  <a:pt x="11726632" y="3774076"/>
                  <a:pt x="11730175" y="3774076"/>
                </a:cubicBezTo>
                <a:cubicBezTo>
                  <a:pt x="11730175" y="3774076"/>
                  <a:pt x="11730175" y="3774076"/>
                  <a:pt x="11726632" y="3756322"/>
                </a:cubicBezTo>
                <a:cubicBezTo>
                  <a:pt x="11733717" y="3752771"/>
                  <a:pt x="11737259" y="3745669"/>
                  <a:pt x="11737259" y="3742118"/>
                </a:cubicBezTo>
                <a:cubicBezTo>
                  <a:pt x="11737259" y="3735017"/>
                  <a:pt x="11733717" y="3731466"/>
                  <a:pt x="11730175" y="3731466"/>
                </a:cubicBezTo>
                <a:cubicBezTo>
                  <a:pt x="11723090" y="3727915"/>
                  <a:pt x="11716006" y="3724364"/>
                  <a:pt x="11708922" y="3724364"/>
                </a:cubicBezTo>
                <a:close/>
                <a:moveTo>
                  <a:pt x="11666295" y="3717646"/>
                </a:moveTo>
                <a:cubicBezTo>
                  <a:pt x="11666295" y="3717646"/>
                  <a:pt x="11666295" y="3717646"/>
                  <a:pt x="11659211" y="3738730"/>
                </a:cubicBezTo>
                <a:cubicBezTo>
                  <a:pt x="11659211" y="3738730"/>
                  <a:pt x="11659211" y="3738730"/>
                  <a:pt x="11648585" y="3759813"/>
                </a:cubicBezTo>
                <a:cubicBezTo>
                  <a:pt x="11652127" y="3759813"/>
                  <a:pt x="11652127" y="3759813"/>
                  <a:pt x="11655669" y="3759813"/>
                </a:cubicBezTo>
                <a:lnTo>
                  <a:pt x="11659211" y="3752785"/>
                </a:lnTo>
                <a:cubicBezTo>
                  <a:pt x="11666295" y="3752785"/>
                  <a:pt x="11669838" y="3752785"/>
                  <a:pt x="11676922" y="3752785"/>
                </a:cubicBezTo>
                <a:cubicBezTo>
                  <a:pt x="11676922" y="3752785"/>
                  <a:pt x="11676922" y="3752785"/>
                  <a:pt x="11680464" y="3759813"/>
                </a:cubicBezTo>
                <a:cubicBezTo>
                  <a:pt x="11684006" y="3759813"/>
                  <a:pt x="11684006" y="3763327"/>
                  <a:pt x="11687548" y="3763327"/>
                </a:cubicBezTo>
                <a:cubicBezTo>
                  <a:pt x="11687548" y="3763327"/>
                  <a:pt x="11687548" y="3763327"/>
                  <a:pt x="11680464" y="3738730"/>
                </a:cubicBezTo>
                <a:cubicBezTo>
                  <a:pt x="11680464" y="3738730"/>
                  <a:pt x="11680464" y="3738730"/>
                  <a:pt x="11676922" y="3717646"/>
                </a:cubicBezTo>
                <a:cubicBezTo>
                  <a:pt x="11676922" y="3717646"/>
                  <a:pt x="11676922" y="3717646"/>
                  <a:pt x="11666295" y="3717646"/>
                </a:cubicBezTo>
                <a:close/>
                <a:moveTo>
                  <a:pt x="11645898" y="3717646"/>
                </a:moveTo>
                <a:cubicBezTo>
                  <a:pt x="11628187" y="3717646"/>
                  <a:pt x="11621103" y="3717646"/>
                  <a:pt x="11606934" y="3721117"/>
                </a:cubicBezTo>
                <a:cubicBezTo>
                  <a:pt x="11606934" y="3728058"/>
                  <a:pt x="11606934" y="3728058"/>
                  <a:pt x="11606934" y="3728058"/>
                </a:cubicBezTo>
                <a:lnTo>
                  <a:pt x="11621103" y="3724588"/>
                </a:lnTo>
                <a:cubicBezTo>
                  <a:pt x="11624645" y="3759296"/>
                  <a:pt x="11624645" y="3759296"/>
                  <a:pt x="11624645" y="3759296"/>
                </a:cubicBezTo>
                <a:cubicBezTo>
                  <a:pt x="11635271" y="3759296"/>
                  <a:pt x="11635271" y="3759296"/>
                  <a:pt x="11635271" y="3759296"/>
                </a:cubicBezTo>
                <a:cubicBezTo>
                  <a:pt x="11631729" y="3724588"/>
                  <a:pt x="11631729" y="3724588"/>
                  <a:pt x="11631729" y="3724588"/>
                </a:cubicBezTo>
                <a:cubicBezTo>
                  <a:pt x="11645898" y="3724588"/>
                  <a:pt x="11645898" y="3724588"/>
                  <a:pt x="11645898" y="3724588"/>
                </a:cubicBezTo>
                <a:cubicBezTo>
                  <a:pt x="11645898" y="3717646"/>
                  <a:pt x="11645898" y="3717646"/>
                  <a:pt x="11645898" y="3717646"/>
                </a:cubicBezTo>
                <a:close/>
                <a:moveTo>
                  <a:pt x="11196257" y="3717645"/>
                </a:moveTo>
                <a:cubicBezTo>
                  <a:pt x="11214171" y="3717645"/>
                  <a:pt x="11221336" y="3735112"/>
                  <a:pt x="11221336" y="3752577"/>
                </a:cubicBezTo>
                <a:lnTo>
                  <a:pt x="11167595" y="3752577"/>
                </a:lnTo>
                <a:cubicBezTo>
                  <a:pt x="11167595" y="3735112"/>
                  <a:pt x="11178343" y="3717645"/>
                  <a:pt x="11196257" y="3717645"/>
                </a:cubicBezTo>
                <a:close/>
                <a:moveTo>
                  <a:pt x="11648585" y="3710929"/>
                </a:moveTo>
                <a:cubicBezTo>
                  <a:pt x="11711759" y="3710929"/>
                  <a:pt x="11767914" y="3731888"/>
                  <a:pt x="11813539" y="3766820"/>
                </a:cubicBezTo>
                <a:cubicBezTo>
                  <a:pt x="11820558" y="3773807"/>
                  <a:pt x="11820558" y="3777300"/>
                  <a:pt x="11817049" y="3780793"/>
                </a:cubicBezTo>
                <a:cubicBezTo>
                  <a:pt x="11817049" y="3780793"/>
                  <a:pt x="11817049" y="3780793"/>
                  <a:pt x="11788972" y="3812233"/>
                </a:cubicBezTo>
                <a:cubicBezTo>
                  <a:pt x="11785462" y="3815725"/>
                  <a:pt x="11781952" y="3815725"/>
                  <a:pt x="11774933" y="3812233"/>
                </a:cubicBezTo>
                <a:cubicBezTo>
                  <a:pt x="11739837" y="3784287"/>
                  <a:pt x="11694210" y="3766820"/>
                  <a:pt x="11648585" y="3766820"/>
                </a:cubicBezTo>
                <a:cubicBezTo>
                  <a:pt x="11599450" y="3766820"/>
                  <a:pt x="11557334" y="3784287"/>
                  <a:pt x="11522236" y="3812233"/>
                </a:cubicBezTo>
                <a:cubicBezTo>
                  <a:pt x="11515217" y="3815725"/>
                  <a:pt x="11511708" y="3815725"/>
                  <a:pt x="11508198" y="3812233"/>
                </a:cubicBezTo>
                <a:cubicBezTo>
                  <a:pt x="11508198" y="3812233"/>
                  <a:pt x="11508198" y="3812233"/>
                  <a:pt x="11480121" y="3780793"/>
                </a:cubicBezTo>
                <a:cubicBezTo>
                  <a:pt x="11476611" y="3777300"/>
                  <a:pt x="11476611" y="3773807"/>
                  <a:pt x="11483630" y="3766820"/>
                </a:cubicBezTo>
                <a:cubicBezTo>
                  <a:pt x="11529256" y="3731888"/>
                  <a:pt x="11585411" y="3710929"/>
                  <a:pt x="11648585" y="3710929"/>
                </a:cubicBezTo>
                <a:close/>
                <a:moveTo>
                  <a:pt x="11196481" y="3710928"/>
                </a:moveTo>
                <a:cubicBezTo>
                  <a:pt x="11172113" y="3710928"/>
                  <a:pt x="11158189" y="3728442"/>
                  <a:pt x="11158189" y="3759968"/>
                </a:cubicBezTo>
                <a:cubicBezTo>
                  <a:pt x="11158189" y="3787990"/>
                  <a:pt x="11168632" y="3809007"/>
                  <a:pt x="11199962" y="3809007"/>
                </a:cubicBezTo>
                <a:cubicBezTo>
                  <a:pt x="11206924" y="3809007"/>
                  <a:pt x="11220848" y="3805504"/>
                  <a:pt x="11227810" y="3802001"/>
                </a:cubicBezTo>
                <a:lnTo>
                  <a:pt x="11227810" y="3791493"/>
                </a:lnTo>
                <a:cubicBezTo>
                  <a:pt x="11220848" y="3794996"/>
                  <a:pt x="11210404" y="3798498"/>
                  <a:pt x="11199962" y="3798498"/>
                </a:cubicBezTo>
                <a:cubicBezTo>
                  <a:pt x="11179076" y="3798498"/>
                  <a:pt x="11168632" y="3780984"/>
                  <a:pt x="11168632" y="3763471"/>
                </a:cubicBezTo>
                <a:cubicBezTo>
                  <a:pt x="11168632" y="3763471"/>
                  <a:pt x="11168632" y="3763471"/>
                  <a:pt x="11234772" y="3763471"/>
                </a:cubicBezTo>
                <a:cubicBezTo>
                  <a:pt x="11234772" y="3763471"/>
                  <a:pt x="11234772" y="3763471"/>
                  <a:pt x="11234772" y="3756465"/>
                </a:cubicBezTo>
                <a:cubicBezTo>
                  <a:pt x="11234772" y="3731945"/>
                  <a:pt x="11224329" y="3710928"/>
                  <a:pt x="11196481" y="3710928"/>
                </a:cubicBezTo>
                <a:close/>
                <a:moveTo>
                  <a:pt x="10947253" y="3674652"/>
                </a:moveTo>
                <a:lnTo>
                  <a:pt x="10947253" y="3685400"/>
                </a:lnTo>
                <a:lnTo>
                  <a:pt x="10986216" y="3685400"/>
                </a:lnTo>
                <a:lnTo>
                  <a:pt x="10986216" y="3804976"/>
                </a:lnTo>
                <a:lnTo>
                  <a:pt x="10999652" y="3804976"/>
                </a:lnTo>
                <a:lnTo>
                  <a:pt x="10999652" y="3685400"/>
                </a:lnTo>
                <a:lnTo>
                  <a:pt x="11038614" y="3685400"/>
                </a:lnTo>
                <a:lnTo>
                  <a:pt x="11038614" y="3674652"/>
                </a:lnTo>
                <a:close/>
                <a:moveTo>
                  <a:pt x="11060111" y="3663903"/>
                </a:moveTo>
                <a:lnTo>
                  <a:pt x="11060111" y="3804976"/>
                </a:lnTo>
                <a:cubicBezTo>
                  <a:pt x="11060111" y="3804976"/>
                  <a:pt x="11060111" y="3804976"/>
                  <a:pt x="11070476" y="3804976"/>
                </a:cubicBezTo>
                <a:cubicBezTo>
                  <a:pt x="11070476" y="3804976"/>
                  <a:pt x="11070476" y="3804976"/>
                  <a:pt x="11070476" y="3755600"/>
                </a:cubicBezTo>
                <a:cubicBezTo>
                  <a:pt x="11070476" y="3737966"/>
                  <a:pt x="11077385" y="3716806"/>
                  <a:pt x="11098115" y="3716806"/>
                </a:cubicBezTo>
                <a:cubicBezTo>
                  <a:pt x="11118844" y="3716806"/>
                  <a:pt x="11118844" y="3730913"/>
                  <a:pt x="11118844" y="3748547"/>
                </a:cubicBezTo>
                <a:cubicBezTo>
                  <a:pt x="11118844" y="3748547"/>
                  <a:pt x="11118844" y="3748547"/>
                  <a:pt x="11118844" y="3804976"/>
                </a:cubicBezTo>
                <a:cubicBezTo>
                  <a:pt x="11118844" y="3804976"/>
                  <a:pt x="11118844" y="3804976"/>
                  <a:pt x="11132662" y="3804976"/>
                </a:cubicBezTo>
                <a:cubicBezTo>
                  <a:pt x="11132662" y="3804976"/>
                  <a:pt x="11132662" y="3804976"/>
                  <a:pt x="11132662" y="3748547"/>
                </a:cubicBezTo>
                <a:cubicBezTo>
                  <a:pt x="11132662" y="3723859"/>
                  <a:pt x="11125753" y="3709752"/>
                  <a:pt x="11101569" y="3709752"/>
                </a:cubicBezTo>
                <a:cubicBezTo>
                  <a:pt x="11087750" y="3709752"/>
                  <a:pt x="11077385" y="3716806"/>
                  <a:pt x="11070476" y="3727386"/>
                </a:cubicBezTo>
                <a:cubicBezTo>
                  <a:pt x="11070476" y="3727386"/>
                  <a:pt x="11070476" y="3727386"/>
                  <a:pt x="11070476" y="3663903"/>
                </a:cubicBezTo>
                <a:cubicBezTo>
                  <a:pt x="11070476" y="3663903"/>
                  <a:pt x="11070476" y="3663903"/>
                  <a:pt x="11060111" y="3663903"/>
                </a:cubicBezTo>
                <a:close/>
                <a:moveTo>
                  <a:pt x="11638739" y="3639720"/>
                </a:moveTo>
                <a:cubicBezTo>
                  <a:pt x="11628222" y="3657341"/>
                  <a:pt x="11624716" y="3674962"/>
                  <a:pt x="11624716" y="3692583"/>
                </a:cubicBezTo>
                <a:cubicBezTo>
                  <a:pt x="11621210" y="3692583"/>
                  <a:pt x="11603681" y="3696107"/>
                  <a:pt x="11600176" y="3696107"/>
                </a:cubicBezTo>
                <a:cubicBezTo>
                  <a:pt x="11596669" y="3678486"/>
                  <a:pt x="11586152" y="3660865"/>
                  <a:pt x="11575635" y="3650293"/>
                </a:cubicBezTo>
                <a:cubicBezTo>
                  <a:pt x="11575635" y="3650293"/>
                  <a:pt x="11575635" y="3650293"/>
                  <a:pt x="11572129" y="3650293"/>
                </a:cubicBezTo>
                <a:cubicBezTo>
                  <a:pt x="11565117" y="3650293"/>
                  <a:pt x="11558106" y="3653817"/>
                  <a:pt x="11551094" y="3653817"/>
                </a:cubicBezTo>
                <a:cubicBezTo>
                  <a:pt x="11551094" y="3653817"/>
                  <a:pt x="11551094" y="3653817"/>
                  <a:pt x="11551094" y="3657341"/>
                </a:cubicBezTo>
                <a:cubicBezTo>
                  <a:pt x="11547588" y="3664390"/>
                  <a:pt x="11547588" y="3671438"/>
                  <a:pt x="11547588" y="3682010"/>
                </a:cubicBezTo>
                <a:cubicBezTo>
                  <a:pt x="11547588" y="3692583"/>
                  <a:pt x="11547588" y="3699631"/>
                  <a:pt x="11551094" y="3710204"/>
                </a:cubicBezTo>
                <a:cubicBezTo>
                  <a:pt x="11547588" y="3710204"/>
                  <a:pt x="11530059" y="3717252"/>
                  <a:pt x="11530059" y="3717252"/>
                </a:cubicBezTo>
                <a:cubicBezTo>
                  <a:pt x="11519542" y="3703155"/>
                  <a:pt x="11505518" y="3689059"/>
                  <a:pt x="11491495" y="3682010"/>
                </a:cubicBezTo>
                <a:cubicBezTo>
                  <a:pt x="11484484" y="3682010"/>
                  <a:pt x="11477472" y="3689059"/>
                  <a:pt x="11470460" y="3692583"/>
                </a:cubicBezTo>
                <a:cubicBezTo>
                  <a:pt x="11470460" y="3710204"/>
                  <a:pt x="11473966" y="3727825"/>
                  <a:pt x="11484484" y="3745445"/>
                </a:cubicBezTo>
                <a:cubicBezTo>
                  <a:pt x="11480978" y="3745445"/>
                  <a:pt x="11470460" y="3756018"/>
                  <a:pt x="11466954" y="3756018"/>
                </a:cubicBezTo>
                <a:cubicBezTo>
                  <a:pt x="11456437" y="3745445"/>
                  <a:pt x="11438908" y="3734873"/>
                  <a:pt x="11421379" y="3731349"/>
                </a:cubicBezTo>
                <a:cubicBezTo>
                  <a:pt x="11414367" y="3734873"/>
                  <a:pt x="11407356" y="3741921"/>
                  <a:pt x="11403850" y="3745445"/>
                </a:cubicBezTo>
                <a:cubicBezTo>
                  <a:pt x="11403850" y="3745445"/>
                  <a:pt x="11403850" y="3745445"/>
                  <a:pt x="11403850" y="3748969"/>
                </a:cubicBezTo>
                <a:cubicBezTo>
                  <a:pt x="11407356" y="3763067"/>
                  <a:pt x="11417873" y="3780687"/>
                  <a:pt x="11431896" y="3794784"/>
                </a:cubicBezTo>
                <a:cubicBezTo>
                  <a:pt x="11428390" y="3794784"/>
                  <a:pt x="11417873" y="3812405"/>
                  <a:pt x="11417873" y="3812405"/>
                </a:cubicBezTo>
                <a:cubicBezTo>
                  <a:pt x="11400344" y="3805356"/>
                  <a:pt x="11382815" y="3798308"/>
                  <a:pt x="11365286" y="3798308"/>
                </a:cubicBezTo>
                <a:cubicBezTo>
                  <a:pt x="11361780" y="3805356"/>
                  <a:pt x="11354768" y="3812405"/>
                  <a:pt x="11354768" y="3819453"/>
                </a:cubicBezTo>
                <a:cubicBezTo>
                  <a:pt x="11361780" y="3833550"/>
                  <a:pt x="11375803" y="3847646"/>
                  <a:pt x="11389827" y="3858220"/>
                </a:cubicBezTo>
                <a:cubicBezTo>
                  <a:pt x="11389827" y="3861744"/>
                  <a:pt x="11382815" y="3875840"/>
                  <a:pt x="11382815" y="3879364"/>
                </a:cubicBezTo>
                <a:cubicBezTo>
                  <a:pt x="11365286" y="3872316"/>
                  <a:pt x="11344251" y="3872316"/>
                  <a:pt x="11330228" y="3879364"/>
                </a:cubicBezTo>
                <a:cubicBezTo>
                  <a:pt x="11326722" y="3886413"/>
                  <a:pt x="11323216" y="3893461"/>
                  <a:pt x="11323216" y="3900509"/>
                </a:cubicBezTo>
                <a:cubicBezTo>
                  <a:pt x="11333733" y="3914606"/>
                  <a:pt x="11351262" y="3921654"/>
                  <a:pt x="11368791" y="3928703"/>
                </a:cubicBezTo>
                <a:cubicBezTo>
                  <a:pt x="11368791" y="3932227"/>
                  <a:pt x="11365286" y="3946323"/>
                  <a:pt x="11365286" y="3949847"/>
                </a:cubicBezTo>
                <a:cubicBezTo>
                  <a:pt x="11347757" y="3949847"/>
                  <a:pt x="11330228" y="3956896"/>
                  <a:pt x="11316205" y="3963945"/>
                </a:cubicBezTo>
                <a:cubicBezTo>
                  <a:pt x="11316205" y="3963945"/>
                  <a:pt x="11316205" y="3963945"/>
                  <a:pt x="11312698" y="3963945"/>
                </a:cubicBezTo>
                <a:cubicBezTo>
                  <a:pt x="11312698" y="3967469"/>
                  <a:pt x="11312698" y="3970993"/>
                  <a:pt x="11312698" y="3978041"/>
                </a:cubicBezTo>
                <a:cubicBezTo>
                  <a:pt x="11312698" y="3981565"/>
                  <a:pt x="11312698" y="3985089"/>
                  <a:pt x="11312698" y="3988614"/>
                </a:cubicBezTo>
                <a:cubicBezTo>
                  <a:pt x="11312698" y="3988614"/>
                  <a:pt x="11312698" y="3988614"/>
                  <a:pt x="11316205" y="3988614"/>
                </a:cubicBezTo>
                <a:cubicBezTo>
                  <a:pt x="11330228" y="3999187"/>
                  <a:pt x="11347757" y="4002711"/>
                  <a:pt x="11365286" y="4002711"/>
                </a:cubicBezTo>
                <a:cubicBezTo>
                  <a:pt x="11365286" y="4006235"/>
                  <a:pt x="11368791" y="4023856"/>
                  <a:pt x="11368791" y="4023856"/>
                </a:cubicBezTo>
                <a:cubicBezTo>
                  <a:pt x="11351262" y="4030904"/>
                  <a:pt x="11333733" y="4041476"/>
                  <a:pt x="11323216" y="4052049"/>
                </a:cubicBezTo>
                <a:cubicBezTo>
                  <a:pt x="11323216" y="4052049"/>
                  <a:pt x="11323216" y="4052049"/>
                  <a:pt x="11323216" y="4055573"/>
                </a:cubicBezTo>
                <a:cubicBezTo>
                  <a:pt x="11323216" y="4059098"/>
                  <a:pt x="11326722" y="4069670"/>
                  <a:pt x="11330228" y="4076718"/>
                </a:cubicBezTo>
                <a:cubicBezTo>
                  <a:pt x="11347757" y="4080242"/>
                  <a:pt x="11365286" y="4080242"/>
                  <a:pt x="11382815" y="4076718"/>
                </a:cubicBezTo>
                <a:cubicBezTo>
                  <a:pt x="11382815" y="4076718"/>
                  <a:pt x="11389827" y="4094339"/>
                  <a:pt x="11393332" y="4097864"/>
                </a:cubicBezTo>
                <a:cubicBezTo>
                  <a:pt x="11375803" y="4104912"/>
                  <a:pt x="11361780" y="4119008"/>
                  <a:pt x="11354768" y="4133105"/>
                </a:cubicBezTo>
                <a:cubicBezTo>
                  <a:pt x="11354768" y="4133105"/>
                  <a:pt x="11354768" y="4133105"/>
                  <a:pt x="11354768" y="4136629"/>
                </a:cubicBezTo>
                <a:cubicBezTo>
                  <a:pt x="11358274" y="4140153"/>
                  <a:pt x="11361780" y="4150726"/>
                  <a:pt x="11365286" y="4154250"/>
                </a:cubicBezTo>
                <a:cubicBezTo>
                  <a:pt x="11382815" y="4154250"/>
                  <a:pt x="11400344" y="4150726"/>
                  <a:pt x="11417873" y="4140153"/>
                </a:cubicBezTo>
                <a:cubicBezTo>
                  <a:pt x="11417873" y="4143678"/>
                  <a:pt x="11428390" y="4157774"/>
                  <a:pt x="11431896" y="4161299"/>
                </a:cubicBezTo>
                <a:cubicBezTo>
                  <a:pt x="11417873" y="4171871"/>
                  <a:pt x="11410861" y="4189491"/>
                  <a:pt x="11403850" y="4207113"/>
                </a:cubicBezTo>
                <a:cubicBezTo>
                  <a:pt x="11410861" y="4210637"/>
                  <a:pt x="11414367" y="4217685"/>
                  <a:pt x="11421379" y="4221209"/>
                </a:cubicBezTo>
                <a:cubicBezTo>
                  <a:pt x="11438908" y="4217685"/>
                  <a:pt x="11456437" y="4210637"/>
                  <a:pt x="11466954" y="4196541"/>
                </a:cubicBezTo>
                <a:cubicBezTo>
                  <a:pt x="11470460" y="4196541"/>
                  <a:pt x="11484484" y="4210637"/>
                  <a:pt x="11484484" y="4210637"/>
                </a:cubicBezTo>
                <a:cubicBezTo>
                  <a:pt x="11477472" y="4224733"/>
                  <a:pt x="11473966" y="4245879"/>
                  <a:pt x="11473966" y="4259975"/>
                </a:cubicBezTo>
                <a:cubicBezTo>
                  <a:pt x="11473966" y="4259975"/>
                  <a:pt x="11473966" y="4263500"/>
                  <a:pt x="11473966" y="4263500"/>
                </a:cubicBezTo>
                <a:cubicBezTo>
                  <a:pt x="11477472" y="4267024"/>
                  <a:pt x="11484484" y="4270548"/>
                  <a:pt x="11491495" y="4274072"/>
                </a:cubicBezTo>
                <a:cubicBezTo>
                  <a:pt x="11491495" y="4274072"/>
                  <a:pt x="11491495" y="4274072"/>
                  <a:pt x="11495001" y="4274072"/>
                </a:cubicBezTo>
                <a:cubicBezTo>
                  <a:pt x="11509024" y="4267024"/>
                  <a:pt x="11523047" y="4252927"/>
                  <a:pt x="11530059" y="4235306"/>
                </a:cubicBezTo>
                <a:cubicBezTo>
                  <a:pt x="11533564" y="4238830"/>
                  <a:pt x="11547588" y="4242355"/>
                  <a:pt x="11551094" y="4245879"/>
                </a:cubicBezTo>
                <a:cubicBezTo>
                  <a:pt x="11547588" y="4252927"/>
                  <a:pt x="11547588" y="4263500"/>
                  <a:pt x="11547588" y="4270548"/>
                </a:cubicBezTo>
                <a:cubicBezTo>
                  <a:pt x="11547588" y="4281120"/>
                  <a:pt x="11547588" y="4288169"/>
                  <a:pt x="11551094" y="4298742"/>
                </a:cubicBezTo>
                <a:cubicBezTo>
                  <a:pt x="11558106" y="4302266"/>
                  <a:pt x="11565117" y="4302266"/>
                  <a:pt x="11572129" y="4305790"/>
                </a:cubicBezTo>
                <a:cubicBezTo>
                  <a:pt x="11572129" y="4305790"/>
                  <a:pt x="11572129" y="4305790"/>
                  <a:pt x="11575635" y="4305790"/>
                </a:cubicBezTo>
                <a:cubicBezTo>
                  <a:pt x="11586152" y="4291693"/>
                  <a:pt x="11596669" y="4274072"/>
                  <a:pt x="11600176" y="4259975"/>
                </a:cubicBezTo>
                <a:cubicBezTo>
                  <a:pt x="11603681" y="4259975"/>
                  <a:pt x="11621210" y="4259975"/>
                  <a:pt x="11624716" y="4259975"/>
                </a:cubicBezTo>
                <a:cubicBezTo>
                  <a:pt x="11624716" y="4281120"/>
                  <a:pt x="11628222" y="4298742"/>
                  <a:pt x="11638739" y="4312838"/>
                </a:cubicBezTo>
                <a:cubicBezTo>
                  <a:pt x="11645751" y="4312838"/>
                  <a:pt x="11656268" y="4312838"/>
                  <a:pt x="11659774" y="4312838"/>
                </a:cubicBezTo>
                <a:cubicBezTo>
                  <a:pt x="11659774" y="4312838"/>
                  <a:pt x="11659774" y="4312838"/>
                  <a:pt x="11663280" y="4312838"/>
                </a:cubicBezTo>
                <a:cubicBezTo>
                  <a:pt x="11670291" y="4298742"/>
                  <a:pt x="11677303" y="4281120"/>
                  <a:pt x="11677303" y="4259975"/>
                </a:cubicBezTo>
                <a:cubicBezTo>
                  <a:pt x="11677303" y="4259975"/>
                  <a:pt x="11694832" y="4259975"/>
                  <a:pt x="11698339" y="4259975"/>
                </a:cubicBezTo>
                <a:cubicBezTo>
                  <a:pt x="11701844" y="4274072"/>
                  <a:pt x="11712361" y="4291693"/>
                  <a:pt x="11722879" y="4305790"/>
                </a:cubicBezTo>
                <a:cubicBezTo>
                  <a:pt x="11722879" y="4305790"/>
                  <a:pt x="11722879" y="4305790"/>
                  <a:pt x="11726385" y="4305790"/>
                </a:cubicBezTo>
                <a:cubicBezTo>
                  <a:pt x="11733396" y="4302266"/>
                  <a:pt x="11740408" y="4302266"/>
                  <a:pt x="11747420" y="4298742"/>
                </a:cubicBezTo>
                <a:cubicBezTo>
                  <a:pt x="11750925" y="4288169"/>
                  <a:pt x="11750925" y="4281120"/>
                  <a:pt x="11750925" y="4270548"/>
                </a:cubicBezTo>
                <a:cubicBezTo>
                  <a:pt x="11750925" y="4263500"/>
                  <a:pt x="11750925" y="4252927"/>
                  <a:pt x="11747420" y="4245879"/>
                </a:cubicBezTo>
                <a:cubicBezTo>
                  <a:pt x="11750925" y="4242355"/>
                  <a:pt x="11764949" y="4235306"/>
                  <a:pt x="11768454" y="4235306"/>
                </a:cubicBezTo>
                <a:cubicBezTo>
                  <a:pt x="11778972" y="4252927"/>
                  <a:pt x="11789490" y="4263500"/>
                  <a:pt x="11807019" y="4274072"/>
                </a:cubicBezTo>
                <a:cubicBezTo>
                  <a:pt x="11814030" y="4270548"/>
                  <a:pt x="11821042" y="4267024"/>
                  <a:pt x="11824547" y="4263500"/>
                </a:cubicBezTo>
                <a:cubicBezTo>
                  <a:pt x="11824547" y="4263500"/>
                  <a:pt x="11824547" y="4263500"/>
                  <a:pt x="11828054" y="4263500"/>
                </a:cubicBezTo>
                <a:cubicBezTo>
                  <a:pt x="11828054" y="4263500"/>
                  <a:pt x="11828054" y="4259975"/>
                  <a:pt x="11828054" y="4259975"/>
                </a:cubicBezTo>
                <a:cubicBezTo>
                  <a:pt x="11828054" y="4242355"/>
                  <a:pt x="11821042" y="4224733"/>
                  <a:pt x="11814030" y="4210637"/>
                </a:cubicBezTo>
                <a:cubicBezTo>
                  <a:pt x="11814030" y="4207113"/>
                  <a:pt x="11828054" y="4196541"/>
                  <a:pt x="11831559" y="4196541"/>
                </a:cubicBezTo>
                <a:cubicBezTo>
                  <a:pt x="11842076" y="4207113"/>
                  <a:pt x="11859606" y="4217685"/>
                  <a:pt x="11877135" y="4221209"/>
                </a:cubicBezTo>
                <a:cubicBezTo>
                  <a:pt x="11884146" y="4217685"/>
                  <a:pt x="11891158" y="4210637"/>
                  <a:pt x="11894664" y="4207113"/>
                </a:cubicBezTo>
                <a:cubicBezTo>
                  <a:pt x="11894664" y="4207113"/>
                  <a:pt x="11894664" y="4207113"/>
                  <a:pt x="11894664" y="4203589"/>
                </a:cubicBezTo>
                <a:cubicBezTo>
                  <a:pt x="11891158" y="4189491"/>
                  <a:pt x="11880641" y="4171871"/>
                  <a:pt x="11866617" y="4157774"/>
                </a:cubicBezTo>
                <a:cubicBezTo>
                  <a:pt x="11870123" y="4157774"/>
                  <a:pt x="11880641" y="4143678"/>
                  <a:pt x="11880641" y="4140153"/>
                </a:cubicBezTo>
                <a:cubicBezTo>
                  <a:pt x="11898170" y="4150726"/>
                  <a:pt x="11915699" y="4154250"/>
                  <a:pt x="11933228" y="4154250"/>
                </a:cubicBezTo>
                <a:cubicBezTo>
                  <a:pt x="11936734" y="4147202"/>
                  <a:pt x="11940239" y="4140153"/>
                  <a:pt x="11943746" y="4136629"/>
                </a:cubicBezTo>
                <a:cubicBezTo>
                  <a:pt x="11943746" y="4136629"/>
                  <a:pt x="11943746" y="4136629"/>
                  <a:pt x="11943746" y="4133105"/>
                </a:cubicBezTo>
                <a:cubicBezTo>
                  <a:pt x="11936734" y="4119008"/>
                  <a:pt x="11922710" y="4104912"/>
                  <a:pt x="11908688" y="4094339"/>
                </a:cubicBezTo>
                <a:cubicBezTo>
                  <a:pt x="11908688" y="4094339"/>
                  <a:pt x="11915699" y="4076718"/>
                  <a:pt x="11915699" y="4076718"/>
                </a:cubicBezTo>
                <a:cubicBezTo>
                  <a:pt x="11933228" y="4080242"/>
                  <a:pt x="11950757" y="4080242"/>
                  <a:pt x="11968286" y="4076718"/>
                </a:cubicBezTo>
                <a:cubicBezTo>
                  <a:pt x="11968286" y="4076718"/>
                  <a:pt x="11968286" y="4076718"/>
                  <a:pt x="11968286" y="4073194"/>
                </a:cubicBezTo>
                <a:cubicBezTo>
                  <a:pt x="11971792" y="4069670"/>
                  <a:pt x="11975298" y="4059098"/>
                  <a:pt x="11975298" y="4052049"/>
                </a:cubicBezTo>
                <a:cubicBezTo>
                  <a:pt x="11961275" y="4037952"/>
                  <a:pt x="11947251" y="4030904"/>
                  <a:pt x="11929722" y="4023856"/>
                </a:cubicBezTo>
                <a:cubicBezTo>
                  <a:pt x="11929722" y="4023856"/>
                  <a:pt x="11929722" y="4006235"/>
                  <a:pt x="11933228" y="4002711"/>
                </a:cubicBezTo>
                <a:cubicBezTo>
                  <a:pt x="11950757" y="4002711"/>
                  <a:pt x="11968286" y="3999187"/>
                  <a:pt x="11982310" y="3988614"/>
                </a:cubicBezTo>
                <a:cubicBezTo>
                  <a:pt x="11985815" y="3985089"/>
                  <a:pt x="11985815" y="3981565"/>
                  <a:pt x="11985815" y="3978041"/>
                </a:cubicBezTo>
                <a:cubicBezTo>
                  <a:pt x="11985815" y="3974517"/>
                  <a:pt x="11985815" y="3970993"/>
                  <a:pt x="11982310" y="3967469"/>
                </a:cubicBezTo>
                <a:cubicBezTo>
                  <a:pt x="11982310" y="3967469"/>
                  <a:pt x="11982310" y="3967469"/>
                  <a:pt x="11982310" y="3963945"/>
                </a:cubicBezTo>
                <a:cubicBezTo>
                  <a:pt x="11968286" y="3956896"/>
                  <a:pt x="11950757" y="3949847"/>
                  <a:pt x="11933228" y="3949847"/>
                </a:cubicBezTo>
                <a:cubicBezTo>
                  <a:pt x="11933228" y="3949847"/>
                  <a:pt x="11929722" y="3932227"/>
                  <a:pt x="11929722" y="3928703"/>
                </a:cubicBezTo>
                <a:cubicBezTo>
                  <a:pt x="11947251" y="3925179"/>
                  <a:pt x="11964780" y="3914606"/>
                  <a:pt x="11975298" y="3904034"/>
                </a:cubicBezTo>
                <a:cubicBezTo>
                  <a:pt x="11975298" y="3904034"/>
                  <a:pt x="11975298" y="3904034"/>
                  <a:pt x="11975298" y="3900509"/>
                </a:cubicBezTo>
                <a:cubicBezTo>
                  <a:pt x="11975298" y="3893461"/>
                  <a:pt x="11971792" y="3886413"/>
                  <a:pt x="11968286" y="3879364"/>
                </a:cubicBezTo>
                <a:cubicBezTo>
                  <a:pt x="11950757" y="3875840"/>
                  <a:pt x="11933228" y="3875840"/>
                  <a:pt x="11915699" y="3879364"/>
                </a:cubicBezTo>
                <a:cubicBezTo>
                  <a:pt x="11915699" y="3875840"/>
                  <a:pt x="11908688" y="3861744"/>
                  <a:pt x="11908688" y="3858220"/>
                </a:cubicBezTo>
                <a:cubicBezTo>
                  <a:pt x="11922710" y="3847646"/>
                  <a:pt x="11936734" y="3837074"/>
                  <a:pt x="11943746" y="3819453"/>
                </a:cubicBezTo>
                <a:cubicBezTo>
                  <a:pt x="11943746" y="3812405"/>
                  <a:pt x="11936734" y="3805356"/>
                  <a:pt x="11933228" y="3801832"/>
                </a:cubicBezTo>
                <a:cubicBezTo>
                  <a:pt x="11933228" y="3801832"/>
                  <a:pt x="11933228" y="3801832"/>
                  <a:pt x="11933228" y="3798308"/>
                </a:cubicBezTo>
                <a:cubicBezTo>
                  <a:pt x="11915699" y="3798308"/>
                  <a:pt x="11898170" y="3805356"/>
                  <a:pt x="11880641" y="3812405"/>
                </a:cubicBezTo>
                <a:cubicBezTo>
                  <a:pt x="11880641" y="3812405"/>
                  <a:pt x="11870123" y="3798308"/>
                  <a:pt x="11866617" y="3794784"/>
                </a:cubicBezTo>
                <a:cubicBezTo>
                  <a:pt x="11880641" y="3780687"/>
                  <a:pt x="11891158" y="3766591"/>
                  <a:pt x="11894664" y="3748969"/>
                </a:cubicBezTo>
                <a:cubicBezTo>
                  <a:pt x="11891158" y="3741921"/>
                  <a:pt x="11884146" y="3734873"/>
                  <a:pt x="11877135" y="3731349"/>
                </a:cubicBezTo>
                <a:cubicBezTo>
                  <a:pt x="11859606" y="3734873"/>
                  <a:pt x="11845583" y="3745445"/>
                  <a:pt x="11831559" y="3759543"/>
                </a:cubicBezTo>
                <a:cubicBezTo>
                  <a:pt x="11828054" y="3756018"/>
                  <a:pt x="11814030" y="3745445"/>
                  <a:pt x="11814030" y="3745445"/>
                </a:cubicBezTo>
                <a:cubicBezTo>
                  <a:pt x="11821042" y="3727825"/>
                  <a:pt x="11828054" y="3710204"/>
                  <a:pt x="11828054" y="3692583"/>
                </a:cubicBezTo>
                <a:cubicBezTo>
                  <a:pt x="11821042" y="3689059"/>
                  <a:pt x="11814030" y="3682010"/>
                  <a:pt x="11807019" y="3682010"/>
                </a:cubicBezTo>
                <a:cubicBezTo>
                  <a:pt x="11792995" y="3689059"/>
                  <a:pt x="11778972" y="3703155"/>
                  <a:pt x="11768454" y="3717252"/>
                </a:cubicBezTo>
                <a:cubicBezTo>
                  <a:pt x="11764949" y="3717252"/>
                  <a:pt x="11750925" y="3710204"/>
                  <a:pt x="11747420" y="3710204"/>
                </a:cubicBezTo>
                <a:cubicBezTo>
                  <a:pt x="11750925" y="3699631"/>
                  <a:pt x="11750925" y="3692583"/>
                  <a:pt x="11750925" y="3682010"/>
                </a:cubicBezTo>
                <a:cubicBezTo>
                  <a:pt x="11750925" y="3671438"/>
                  <a:pt x="11750925" y="3664390"/>
                  <a:pt x="11747420" y="3657341"/>
                </a:cubicBezTo>
                <a:cubicBezTo>
                  <a:pt x="11747420" y="3657341"/>
                  <a:pt x="11747420" y="3657341"/>
                  <a:pt x="11747420" y="3653817"/>
                </a:cubicBezTo>
                <a:cubicBezTo>
                  <a:pt x="11740408" y="3653817"/>
                  <a:pt x="11733396" y="3650293"/>
                  <a:pt x="11726385" y="3650293"/>
                </a:cubicBezTo>
                <a:cubicBezTo>
                  <a:pt x="11726385" y="3650293"/>
                  <a:pt x="11726385" y="3650293"/>
                  <a:pt x="11722879" y="3650293"/>
                </a:cubicBezTo>
                <a:cubicBezTo>
                  <a:pt x="11712361" y="3660865"/>
                  <a:pt x="11701844" y="3678486"/>
                  <a:pt x="11698339" y="3696107"/>
                </a:cubicBezTo>
                <a:cubicBezTo>
                  <a:pt x="11694832" y="3696107"/>
                  <a:pt x="11677303" y="3692583"/>
                  <a:pt x="11673798" y="3692583"/>
                </a:cubicBezTo>
                <a:cubicBezTo>
                  <a:pt x="11673798" y="3674962"/>
                  <a:pt x="11670291" y="3657341"/>
                  <a:pt x="11659774" y="3639720"/>
                </a:cubicBezTo>
                <a:cubicBezTo>
                  <a:pt x="11652763" y="3639720"/>
                  <a:pt x="11645751" y="3639720"/>
                  <a:pt x="11638739" y="3639720"/>
                </a:cubicBezTo>
                <a:close/>
                <a:moveTo>
                  <a:pt x="0" y="0"/>
                </a:moveTo>
                <a:lnTo>
                  <a:pt x="12192000" y="0"/>
                </a:lnTo>
                <a:lnTo>
                  <a:pt x="12192000" y="4454665"/>
                </a:lnTo>
                <a:lnTo>
                  <a:pt x="0" y="4454665"/>
                </a:lnTo>
                <a:close/>
              </a:path>
            </a:pathLst>
          </a:custGeom>
        </p:spPr>
        <p:txBody>
          <a:bodyPr numCol="1" wrap="square">
            <a:noAutofit/>
          </a:bodyPr>
          <a:lstStyle/>
          <a:p>
            <a:endParaRPr dirty="0" lang="en-US"/>
          </a:p>
        </p:txBody>
      </p:sp>
      <p:sp>
        <p:nvSpPr>
          <p:cNvPr id="10" name="Freeform: Shape 9">
            <a:extLst>
              <a:ext uri="{FF2B5EF4-FFF2-40B4-BE49-F238E27FC236}">
                <a16:creationId xmlns:a16="http://schemas.microsoft.com/office/drawing/2014/main" id="{04E1962D-A3FF-4961-B681-98DBE7AF6994}"/>
              </a:ext>
            </a:extLst>
          </p:cNvPr>
          <p:cNvSpPr/>
          <p:nvPr userDrawn="1"/>
        </p:nvSpPr>
        <p:spPr>
          <a:xfrm>
            <a:off x="0" y="2403335"/>
            <a:ext cx="12192000" cy="4454665"/>
          </a:xfrm>
          <a:custGeom>
            <a:avLst/>
            <a:gdLst>
              <a:gd fmla="*/ 11946675 w 12192000" name="connsiteX0"/>
              <a:gd fmla="*/ 4274241 h 4454665" name="connsiteY0"/>
              <a:gd fmla="*/ 11952788 w 12192000" name="connsiteX1"/>
              <a:gd fmla="*/ 4274241 h 4454665" name="connsiteY1"/>
              <a:gd fmla="*/ 11958183 w 12192000" name="connsiteX2"/>
              <a:gd fmla="*/ 4274816 h 4454665" name="connsiteY2"/>
              <a:gd fmla="*/ 11960461 w 12192000" name="connsiteX3"/>
              <a:gd fmla="*/ 4276559 h 4454665" name="connsiteY3"/>
              <a:gd fmla="*/ 11961281 w 12192000" name="connsiteX4"/>
              <a:gd fmla="*/ 4279206 h 4454665" name="connsiteY4"/>
              <a:gd fmla="*/ 11959578 w 12192000" name="connsiteX5"/>
              <a:gd fmla="*/ 4282898 h 4454665" name="connsiteY5"/>
              <a:gd fmla="*/ 11953198 w 12192000" name="connsiteX6"/>
              <a:gd fmla="*/ 4284293 h 4454665" name="connsiteY6"/>
              <a:gd fmla="*/ 11946675 w 12192000" name="connsiteX7"/>
              <a:gd fmla="*/ 4284293 h 4454665" name="connsiteY7"/>
              <a:gd fmla="*/ 11941300 w 12192000" name="connsiteX8"/>
              <a:gd fmla="*/ 4269729 h 4454665" name="connsiteY8"/>
              <a:gd fmla="*/ 11941300 w 12192000" name="connsiteX9"/>
              <a:gd fmla="*/ 4303043 h 4454665" name="connsiteY9"/>
              <a:gd fmla="*/ 11946675 w 12192000" name="connsiteX10"/>
              <a:gd fmla="*/ 4303043 h 4454665" name="connsiteY10"/>
              <a:gd fmla="*/ 11946675 w 12192000" name="connsiteX11"/>
              <a:gd fmla="*/ 4288889 h 4454665" name="connsiteY11"/>
              <a:gd fmla="*/ 11949834 w 12192000" name="connsiteX12"/>
              <a:gd fmla="*/ 4288889 h 4454665" name="connsiteY12"/>
              <a:gd fmla="*/ 11954142 w 12192000" name="connsiteX13"/>
              <a:gd fmla="*/ 4290037 h 4454665" name="connsiteY13"/>
              <a:gd fmla="*/ 11959762 w 12192000" name="connsiteX14"/>
              <a:gd fmla="*/ 4297791 h 4454665" name="connsiteY14"/>
              <a:gd fmla="*/ 11962717 w 12192000" name="connsiteX15"/>
              <a:gd fmla="*/ 4303043 h 4454665" name="connsiteY15"/>
              <a:gd fmla="*/ 11969281 w 12192000" name="connsiteX16"/>
              <a:gd fmla="*/ 4303043 h 4454665" name="connsiteY16"/>
              <a:gd fmla="*/ 11965220 w 12192000" name="connsiteX17"/>
              <a:gd fmla="*/ 4296519 h 4454665" name="connsiteY17"/>
              <a:gd fmla="*/ 11960296 w 12192000" name="connsiteX18"/>
              <a:gd fmla="*/ 4289914 h 4454665" name="connsiteY18"/>
              <a:gd fmla="*/ 11957466 w 12192000" name="connsiteX19"/>
              <a:gd fmla="*/ 4288150 h 4454665" name="connsiteY19"/>
              <a:gd fmla="*/ 11964378 w 12192000" name="connsiteX20"/>
              <a:gd fmla="*/ 4285114 h 4454665" name="connsiteY20"/>
              <a:gd fmla="*/ 11966983 w 12192000" name="connsiteX21"/>
              <a:gd fmla="*/ 4278755 h 4454665" name="connsiteY21"/>
              <a:gd fmla="*/ 11965424 w 12192000" name="connsiteX22"/>
              <a:gd fmla="*/ 4273872 h 4454665" name="connsiteY22"/>
              <a:gd fmla="*/ 11961239 w 12192000" name="connsiteX23"/>
              <a:gd fmla="*/ 4270652 h 4454665" name="connsiteY23"/>
              <a:gd fmla="*/ 11952747 w 12192000" name="connsiteX24"/>
              <a:gd fmla="*/ 4269729 h 4454665" name="connsiteY24"/>
              <a:gd fmla="*/ 10902089 w 12192000" name="connsiteX25"/>
              <a:gd fmla="*/ 4267158 h 4454665" name="connsiteY25"/>
              <a:gd fmla="*/ 10905603 w 12192000" name="connsiteX26"/>
              <a:gd fmla="*/ 4267158 h 4454665" name="connsiteY26"/>
              <a:gd fmla="*/ 10905603 w 12192000" name="connsiteX27"/>
              <a:gd fmla="*/ 4270699 h 4454665" name="connsiteY27"/>
              <a:gd fmla="*/ 10877492 w 12192000" name="connsiteX28"/>
              <a:gd fmla="*/ 4306121 h 4454665" name="connsiteY28"/>
              <a:gd fmla="*/ 10859922 w 12192000" name="connsiteX29"/>
              <a:gd fmla="*/ 4288411 h 4454665" name="connsiteY29"/>
              <a:gd fmla="*/ 10902089 w 12192000" name="connsiteX30"/>
              <a:gd fmla="*/ 4267158 h 4454665" name="connsiteY30"/>
              <a:gd fmla="*/ 11954881 w 12192000" name="connsiteX31"/>
              <a:gd fmla="*/ 4260087 h 4454665" name="connsiteY31"/>
              <a:gd fmla="*/ 11967558 w 12192000" name="connsiteX32"/>
              <a:gd fmla="*/ 4263431 h 4454665" name="connsiteY32"/>
              <a:gd fmla="*/ 11977220 w 12192000" name="connsiteX33"/>
              <a:gd fmla="*/ 4272990 h 4454665" name="connsiteY33"/>
              <a:gd fmla="*/ 11980687 w 12192000" name="connsiteX34"/>
              <a:gd fmla="*/ 4285934 h 4454665" name="connsiteY34"/>
              <a:gd fmla="*/ 11977282 w 12192000" name="connsiteX35"/>
              <a:gd fmla="*/ 4298755 h 4454665" name="connsiteY35"/>
              <a:gd fmla="*/ 11967722 w 12192000" name="connsiteX36"/>
              <a:gd fmla="*/ 4308315 h 4454665" name="connsiteY36"/>
              <a:gd fmla="*/ 11954881 w 12192000" name="connsiteX37"/>
              <a:gd fmla="*/ 4311741 h 4454665" name="connsiteY37"/>
              <a:gd fmla="*/ 11942039 w 12192000" name="connsiteX38"/>
              <a:gd fmla="*/ 4308315 h 4454665" name="connsiteY38"/>
              <a:gd fmla="*/ 11932459 w 12192000" name="connsiteX39"/>
              <a:gd fmla="*/ 4298755 h 4454665" name="connsiteY39"/>
              <a:gd fmla="*/ 11929033 w 12192000" name="connsiteX40"/>
              <a:gd fmla="*/ 4285934 h 4454665" name="connsiteY40"/>
              <a:gd fmla="*/ 11932521 w 12192000" name="connsiteX41"/>
              <a:gd fmla="*/ 4272990 h 4454665" name="connsiteY41"/>
              <a:gd fmla="*/ 11942183 w 12192000" name="connsiteX42"/>
              <a:gd fmla="*/ 4263431 h 4454665" name="connsiteY42"/>
              <a:gd fmla="*/ 11954881 w 12192000" name="connsiteX43"/>
              <a:gd fmla="*/ 4260087 h 4454665" name="connsiteY43"/>
              <a:gd fmla="*/ 11954881 w 12192000" name="connsiteX44"/>
              <a:gd fmla="*/ 4254959 h 4454665" name="connsiteY44"/>
              <a:gd fmla="*/ 11939660 w 12192000" name="connsiteX45"/>
              <a:gd fmla="*/ 4258959 h 4454665" name="connsiteY45"/>
              <a:gd fmla="*/ 11928069 w 12192000" name="connsiteX46"/>
              <a:gd fmla="*/ 4270406 h 4454665" name="connsiteY46"/>
              <a:gd fmla="*/ 11923904 w 12192000" name="connsiteX47"/>
              <a:gd fmla="*/ 4285934 h 4454665" name="connsiteY47"/>
              <a:gd fmla="*/ 11928007 w 12192000" name="connsiteX48"/>
              <a:gd fmla="*/ 4301320 h 4454665" name="connsiteY48"/>
              <a:gd fmla="*/ 11939474 w 12192000" name="connsiteX49"/>
              <a:gd fmla="*/ 4312787 h 4454665" name="connsiteY49"/>
              <a:gd fmla="*/ 11954881 w 12192000" name="connsiteX50"/>
              <a:gd fmla="*/ 4316869 h 4454665" name="connsiteY50"/>
              <a:gd fmla="*/ 11970287 w 12192000" name="connsiteX51"/>
              <a:gd fmla="*/ 4312787 h 4454665" name="connsiteY51"/>
              <a:gd fmla="*/ 11981733 w 12192000" name="connsiteX52"/>
              <a:gd fmla="*/ 4301320 h 4454665" name="connsiteY52"/>
              <a:gd fmla="*/ 11985815 w 12192000" name="connsiteX53"/>
              <a:gd fmla="*/ 4285934 h 4454665" name="connsiteY53"/>
              <a:gd fmla="*/ 11981671 w 12192000" name="connsiteX54"/>
              <a:gd fmla="*/ 4270406 h 4454665" name="connsiteY54"/>
              <a:gd fmla="*/ 11970101 w 12192000" name="connsiteX55"/>
              <a:gd fmla="*/ 4258959 h 4454665" name="connsiteY55"/>
              <a:gd fmla="*/ 11954881 w 12192000" name="connsiteX56"/>
              <a:gd fmla="*/ 4254959 h 4454665" name="connsiteY56"/>
              <a:gd fmla="*/ 11091685 w 12192000" name="connsiteX57"/>
              <a:gd fmla="*/ 4225507 h 4454665" name="connsiteY57"/>
              <a:gd fmla="*/ 11123259 w 12192000" name="connsiteX58"/>
              <a:gd fmla="*/ 4265814 h 4454665" name="connsiteY58"/>
              <a:gd fmla="*/ 11091685 w 12192000" name="connsiteX59"/>
              <a:gd fmla="*/ 4306120 h 4454665" name="connsiteY59"/>
              <a:gd fmla="*/ 11060111 w 12192000" name="connsiteX60"/>
              <a:gd fmla="*/ 4265814 h 4454665" name="connsiteY60"/>
              <a:gd fmla="*/ 11091685 w 12192000" name="connsiteX61"/>
              <a:gd fmla="*/ 4225507 h 4454665" name="connsiteY61"/>
              <a:gd fmla="*/ 10781998 w 12192000" name="connsiteX62"/>
              <a:gd fmla="*/ 4225507 h 4454665" name="connsiteY62"/>
              <a:gd fmla="*/ 10810212 w 12192000" name="connsiteX63"/>
              <a:gd fmla="*/ 4265814 h 4454665" name="connsiteY63"/>
              <a:gd fmla="*/ 10781998 w 12192000" name="connsiteX64"/>
              <a:gd fmla="*/ 4306120 h 4454665" name="connsiteY64"/>
              <a:gd fmla="*/ 10753783 w 12192000" name="connsiteX65"/>
              <a:gd fmla="*/ 4265814 h 4454665" name="connsiteY65"/>
              <a:gd fmla="*/ 10781998 w 12192000" name="connsiteX66"/>
              <a:gd fmla="*/ 4225507 h 4454665" name="connsiteY66"/>
              <a:gd fmla="*/ 10469622 w 12192000" name="connsiteX67"/>
              <a:gd fmla="*/ 4225507 h 4454665" name="connsiteY67"/>
              <a:gd fmla="*/ 10501196 w 12192000" name="connsiteX68"/>
              <a:gd fmla="*/ 4265814 h 4454665" name="connsiteY68"/>
              <a:gd fmla="*/ 10469622 w 12192000" name="connsiteX69"/>
              <a:gd fmla="*/ 4306120 h 4454665" name="connsiteY69"/>
              <a:gd fmla="*/ 10438048 w 12192000" name="connsiteX70"/>
              <a:gd fmla="*/ 4265814 h 4454665" name="connsiteY70"/>
              <a:gd fmla="*/ 10469622 w 12192000" name="connsiteX71"/>
              <a:gd fmla="*/ 4225507 h 4454665" name="connsiteY71"/>
              <a:gd fmla="*/ 11014562 w 12192000" name="connsiteX72"/>
              <a:gd fmla="*/ 4220260 h 4454665" name="connsiteY72"/>
              <a:gd fmla="*/ 11014562 w 12192000" name="connsiteX73"/>
              <a:gd fmla="*/ 4316220 h 4454665" name="connsiteY73"/>
              <a:gd fmla="*/ 11026851 w 12192000" name="connsiteX74"/>
              <a:gd fmla="*/ 4316220 h 4454665" name="connsiteY74"/>
              <a:gd fmla="*/ 11026851 w 12192000" name="connsiteX75"/>
              <a:gd fmla="*/ 4220260 h 4454665" name="connsiteY75"/>
              <a:gd fmla="*/ 11158189 w 12192000" name="connsiteX76"/>
              <a:gd fmla="*/ 4218790 h 4454665" name="connsiteY76"/>
              <a:gd fmla="*/ 11158189 w 12192000" name="connsiteX77"/>
              <a:gd fmla="*/ 4243173 h 4454665" name="connsiteY77"/>
              <a:gd fmla="*/ 11158189 w 12192000" name="connsiteX78"/>
              <a:gd fmla="*/ 4312838 h 4454665" name="connsiteY78"/>
              <a:gd fmla="*/ 11172009 w 12192000" name="connsiteX79"/>
              <a:gd fmla="*/ 4312838 h 4454665" name="connsiteY79"/>
              <a:gd fmla="*/ 11172009 w 12192000" name="connsiteX80"/>
              <a:gd fmla="*/ 4260589 h 4454665" name="connsiteY80"/>
              <a:gd fmla="*/ 11199648 w 12192000" name="connsiteX81"/>
              <a:gd fmla="*/ 4225756 h 4454665" name="connsiteY81"/>
              <a:gd fmla="*/ 11220377 w 12192000" name="connsiteX82"/>
              <a:gd fmla="*/ 4257106 h 4454665" name="connsiteY82"/>
              <a:gd fmla="*/ 11220377 w 12192000" name="connsiteX83"/>
              <a:gd fmla="*/ 4312838 h 4454665" name="connsiteY83"/>
              <a:gd fmla="*/ 11230741 w 12192000" name="connsiteX84"/>
              <a:gd fmla="*/ 4312838 h 4454665" name="connsiteY84"/>
              <a:gd fmla="*/ 11230741 w 12192000" name="connsiteX85"/>
              <a:gd fmla="*/ 4253622 h 4454665" name="connsiteY85"/>
              <a:gd fmla="*/ 11199648 w 12192000" name="connsiteX86"/>
              <a:gd fmla="*/ 4218790 h 4454665" name="connsiteY86"/>
              <a:gd fmla="*/ 11168554 w 12192000" name="connsiteX87"/>
              <a:gd fmla="*/ 4236206 h 4454665" name="connsiteY87"/>
              <a:gd fmla="*/ 11168554 w 12192000" name="connsiteX88"/>
              <a:gd fmla="*/ 4218790 h 4454665" name="connsiteY88"/>
              <a:gd fmla="*/ 11158189 w 12192000" name="connsiteX89"/>
              <a:gd fmla="*/ 4218790 h 4454665" name="connsiteY89"/>
              <a:gd fmla="*/ 11088997 w 12192000" name="connsiteX90"/>
              <a:gd fmla="*/ 4218790 h 4454665" name="connsiteY90"/>
              <a:gd fmla="*/ 11045332 w 12192000" name="connsiteX91"/>
              <a:gd fmla="*/ 4267830 h 4454665" name="connsiteY91"/>
              <a:gd fmla="*/ 11088997 w 12192000" name="connsiteX92"/>
              <a:gd fmla="*/ 4316869 h 4454665" name="connsiteY92"/>
              <a:gd fmla="*/ 11132662 w 12192000" name="connsiteX93"/>
              <a:gd fmla="*/ 4267830 h 4454665" name="connsiteY93"/>
              <a:gd fmla="*/ 11088997 w 12192000" name="connsiteX94"/>
              <a:gd fmla="*/ 4218790 h 4454665" name="connsiteY94"/>
              <a:gd fmla="*/ 10883851 w 12192000" name="connsiteX95"/>
              <a:gd fmla="*/ 4218790 h 4454665" name="connsiteY95"/>
              <a:gd fmla="*/ 10855700 w 12192000" name="connsiteX96"/>
              <a:gd fmla="*/ 4222293 h 4454665" name="connsiteY96"/>
              <a:gd fmla="*/ 10855700 w 12192000" name="connsiteX97"/>
              <a:gd fmla="*/ 4236304 h 4454665" name="connsiteY97"/>
              <a:gd fmla="*/ 10883851 w 12192000" name="connsiteX98"/>
              <a:gd fmla="*/ 4225796 h 4454665" name="connsiteY98"/>
              <a:gd fmla="*/ 10904964 w 12192000" name="connsiteX99"/>
              <a:gd fmla="*/ 4250316 h 4454665" name="connsiteY99"/>
              <a:gd fmla="*/ 10904964 w 12192000" name="connsiteX100"/>
              <a:gd fmla="*/ 4257321 h 4454665" name="connsiteY100"/>
              <a:gd fmla="*/ 10845144 w 12192000" name="connsiteX101"/>
              <a:gd fmla="*/ 4288846 h 4454665" name="connsiteY101"/>
              <a:gd fmla="*/ 10876813 w 12192000" name="connsiteX102"/>
              <a:gd fmla="*/ 4316869 h 4454665" name="connsiteY102"/>
              <a:gd fmla="*/ 10904964 w 12192000" name="connsiteX103"/>
              <a:gd fmla="*/ 4299355 h 4454665" name="connsiteY103"/>
              <a:gd fmla="*/ 10908483 w 12192000" name="connsiteX104"/>
              <a:gd fmla="*/ 4299355 h 4454665" name="connsiteY104"/>
              <a:gd fmla="*/ 10908483 w 12192000" name="connsiteX105"/>
              <a:gd fmla="*/ 4313366 h 4454665" name="connsiteY105"/>
              <a:gd fmla="*/ 10919039 w 12192000" name="connsiteX106"/>
              <a:gd fmla="*/ 4313366 h 4454665" name="connsiteY106"/>
              <a:gd fmla="*/ 10919039 w 12192000" name="connsiteX107"/>
              <a:gd fmla="*/ 4295852 h 4454665" name="connsiteY107"/>
              <a:gd fmla="*/ 10919039 w 12192000" name="connsiteX108"/>
              <a:gd fmla="*/ 4253819 h 4454665" name="connsiteY108"/>
              <a:gd fmla="*/ 10883851 w 12192000" name="connsiteX109"/>
              <a:gd fmla="*/ 4218790 h 4454665" name="connsiteY109"/>
              <a:gd fmla="*/ 10642268 w 12192000" name="connsiteX110"/>
              <a:gd fmla="*/ 4218790 h 4454665" name="connsiteY110"/>
              <a:gd fmla="*/ 10642268 w 12192000" name="connsiteX111"/>
              <a:gd fmla="*/ 4243173 h 4454665" name="connsiteY111"/>
              <a:gd fmla="*/ 10642268 w 12192000" name="connsiteX112"/>
              <a:gd fmla="*/ 4312838 h 4454665" name="connsiteY112"/>
              <a:gd fmla="*/ 10656343 w 12192000" name="connsiteX113"/>
              <a:gd fmla="*/ 4312838 h 4454665" name="connsiteY113"/>
              <a:gd fmla="*/ 10656343 w 12192000" name="connsiteX114"/>
              <a:gd fmla="*/ 4260589 h 4454665" name="connsiteY114"/>
              <a:gd fmla="*/ 10684494 w 12192000" name="connsiteX115"/>
              <a:gd fmla="*/ 4225756 h 4454665" name="connsiteY115"/>
              <a:gd fmla="*/ 10705607 w 12192000" name="connsiteX116"/>
              <a:gd fmla="*/ 4257106 h 4454665" name="connsiteY116"/>
              <a:gd fmla="*/ 10705607 w 12192000" name="connsiteX117"/>
              <a:gd fmla="*/ 4312838 h 4454665" name="connsiteY117"/>
              <a:gd fmla="*/ 10716163 w 12192000" name="connsiteX118"/>
              <a:gd fmla="*/ 4312838 h 4454665" name="connsiteY118"/>
              <a:gd fmla="*/ 10716163 w 12192000" name="connsiteX119"/>
              <a:gd fmla="*/ 4253622 h 4454665" name="connsiteY119"/>
              <a:gd fmla="*/ 10684494 w 12192000" name="connsiteX120"/>
              <a:gd fmla="*/ 4218790 h 4454665" name="connsiteY120"/>
              <a:gd fmla="*/ 10652824 w 12192000" name="connsiteX121"/>
              <a:gd fmla="*/ 4236206 h 4454665" name="connsiteY121"/>
              <a:gd fmla="*/ 10652824 w 12192000" name="connsiteX122"/>
              <a:gd fmla="*/ 4218790 h 4454665" name="connsiteY122"/>
              <a:gd fmla="*/ 10642268 w 12192000" name="connsiteX123"/>
              <a:gd fmla="*/ 4218790 h 4454665" name="connsiteY123"/>
              <a:gd fmla="*/ 10540159 w 12192000" name="connsiteX124"/>
              <a:gd fmla="*/ 4218790 h 4454665" name="connsiteY124"/>
              <a:gd fmla="*/ 10540159 w 12192000" name="connsiteX125"/>
              <a:gd fmla="*/ 4281840 h 4454665" name="connsiteY125"/>
              <a:gd fmla="*/ 10571828 w 12192000" name="connsiteX126"/>
              <a:gd fmla="*/ 4316869 h 4454665" name="connsiteY126"/>
              <a:gd fmla="*/ 10603498 w 12192000" name="connsiteX127"/>
              <a:gd fmla="*/ 4299355 h 4454665" name="connsiteY127"/>
              <a:gd fmla="*/ 10603498 w 12192000" name="connsiteX128"/>
              <a:gd fmla="*/ 4313366 h 4454665" name="connsiteY128"/>
              <a:gd fmla="*/ 10614054 w 12192000" name="connsiteX129"/>
              <a:gd fmla="*/ 4313366 h 4454665" name="connsiteY129"/>
              <a:gd fmla="*/ 10614054 w 12192000" name="connsiteX130"/>
              <a:gd fmla="*/ 4292349 h 4454665" name="connsiteY130"/>
              <a:gd fmla="*/ 10614054 w 12192000" name="connsiteX131"/>
              <a:gd fmla="*/ 4218790 h 4454665" name="connsiteY131"/>
              <a:gd fmla="*/ 10599979 w 12192000" name="connsiteX132"/>
              <a:gd fmla="*/ 4218790 h 4454665" name="connsiteY132"/>
              <a:gd fmla="*/ 10599979 w 12192000" name="connsiteX133"/>
              <a:gd fmla="*/ 4271332 h 4454665" name="connsiteY133"/>
              <a:gd fmla="*/ 10571828 w 12192000" name="connsiteX134"/>
              <a:gd fmla="*/ 4306360 h 4454665" name="connsiteY134"/>
              <a:gd fmla="*/ 10550715 w 12192000" name="connsiteX135"/>
              <a:gd fmla="*/ 4278338 h 4454665" name="connsiteY135"/>
              <a:gd fmla="*/ 10550715 w 12192000" name="connsiteX136"/>
              <a:gd fmla="*/ 4218790 h 4454665" name="connsiteY136"/>
              <a:gd fmla="*/ 10540159 w 12192000" name="connsiteX137"/>
              <a:gd fmla="*/ 4218790 h 4454665" name="connsiteY137"/>
              <a:gd fmla="*/ 10471637 w 12192000" name="connsiteX138"/>
              <a:gd fmla="*/ 4218790 h 4454665" name="connsiteY138"/>
              <a:gd fmla="*/ 10427300 w 12192000" name="connsiteX139"/>
              <a:gd fmla="*/ 4267830 h 4454665" name="connsiteY139"/>
              <a:gd fmla="*/ 10471637 w 12192000" name="connsiteX140"/>
              <a:gd fmla="*/ 4316869 h 4454665" name="connsiteY140"/>
              <a:gd fmla="*/ 10515975 w 12192000" name="connsiteX141"/>
              <a:gd fmla="*/ 4267830 h 4454665" name="connsiteY141"/>
              <a:gd fmla="*/ 10471637 w 12192000" name="connsiteX142"/>
              <a:gd fmla="*/ 4218790 h 4454665" name="connsiteY142"/>
              <a:gd fmla="*/ 11655303 w 12192000" name="connsiteX143"/>
              <a:gd fmla="*/ 4204011 h 4454665" name="connsiteY143"/>
              <a:gd fmla="*/ 11659333 w 12192000" name="connsiteX144"/>
              <a:gd fmla="*/ 4214760 h 4454665" name="connsiteY144"/>
              <a:gd fmla="*/ 11663364 w 12192000" name="connsiteX145"/>
              <a:gd fmla="*/ 4221478 h 4454665" name="connsiteY145"/>
              <a:gd fmla="*/ 11648585 w 12192000" name="connsiteX146"/>
              <a:gd fmla="*/ 4221478 h 4454665" name="connsiteY146"/>
              <a:gd fmla="*/ 11652616 w 12192000" name="connsiteX147"/>
              <a:gd fmla="*/ 4214760 h 4454665" name="connsiteY147"/>
              <a:gd fmla="*/ 11659446 w 12192000" name="connsiteX148"/>
              <a:gd fmla="*/ 4193263 h 4454665" name="connsiteY148"/>
              <a:gd fmla="*/ 11649032 w 12192000" name="connsiteX149"/>
              <a:gd fmla="*/ 4196777 h 4454665" name="connsiteY149"/>
              <a:gd fmla="*/ 11645562 w 12192000" name="connsiteX150"/>
              <a:gd fmla="*/ 4214347 h 4454665" name="connsiteY150"/>
              <a:gd fmla="*/ 11635149 w 12192000" name="connsiteX151"/>
              <a:gd fmla="*/ 4235429 h 4454665" name="connsiteY151"/>
              <a:gd fmla="*/ 11645562 w 12192000" name="connsiteX152"/>
              <a:gd fmla="*/ 4238943 h 4454665" name="connsiteY152"/>
              <a:gd fmla="*/ 11645562 w 12192000" name="connsiteX153"/>
              <a:gd fmla="*/ 4228402 h 4454665" name="connsiteY153"/>
              <a:gd fmla="*/ 11666387 w 12192000" name="connsiteX154"/>
              <a:gd fmla="*/ 4228402 h 4454665" name="connsiteY154"/>
              <a:gd fmla="*/ 11666387 w 12192000" name="connsiteX155"/>
              <a:gd fmla="*/ 4235429 h 4454665" name="connsiteY155"/>
              <a:gd fmla="*/ 11676800 w 12192000" name="connsiteX156"/>
              <a:gd fmla="*/ 4235429 h 4454665" name="connsiteY156"/>
              <a:gd fmla="*/ 11666387 w 12192000" name="connsiteX157"/>
              <a:gd fmla="*/ 4214347 h 4454665" name="connsiteY157"/>
              <a:gd fmla="*/ 11659446 w 12192000" name="connsiteX158"/>
              <a:gd fmla="*/ 4196777 h 4454665" name="connsiteY158"/>
              <a:gd fmla="*/ 11659446 w 12192000" name="connsiteX159"/>
              <a:gd fmla="*/ 4193263 h 4454665" name="connsiteY159"/>
              <a:gd fmla="*/ 10964451 w 12192000" name="connsiteX160"/>
              <a:gd fmla="*/ 4193262 h 4454665" name="connsiteY160"/>
              <a:gd fmla="*/ 10953971 w 12192000" name="connsiteX161"/>
              <a:gd fmla="*/ 4196794 h 4454665" name="connsiteY161"/>
              <a:gd fmla="*/ 10953971 w 12192000" name="connsiteX162"/>
              <a:gd fmla="*/ 4217983 h 4454665" name="connsiteY162"/>
              <a:gd fmla="*/ 10936505 w 12192000" name="connsiteX163"/>
              <a:gd fmla="*/ 4217983 h 4454665" name="connsiteY163"/>
              <a:gd fmla="*/ 10936505 w 12192000" name="connsiteX164"/>
              <a:gd fmla="*/ 4228578 h 4454665" name="connsiteY164"/>
              <a:gd fmla="*/ 10953971 w 12192000" name="connsiteX165"/>
              <a:gd fmla="*/ 4228578 h 4454665" name="connsiteY165"/>
              <a:gd fmla="*/ 10953971 w 12192000" name="connsiteX166"/>
              <a:gd fmla="*/ 4285084 h 4454665" name="connsiteY166"/>
              <a:gd fmla="*/ 10974931 w 12192000" name="connsiteX167"/>
              <a:gd fmla="*/ 4316868 h 4454665" name="connsiteY167"/>
              <a:gd fmla="*/ 10988904 w 12192000" name="connsiteX168"/>
              <a:gd fmla="*/ 4313337 h 4454665" name="connsiteY168"/>
              <a:gd fmla="*/ 10988904 w 12192000" name="connsiteX169"/>
              <a:gd fmla="*/ 4302742 h 4454665" name="connsiteY169"/>
              <a:gd fmla="*/ 10978424 w 12192000" name="connsiteX170"/>
              <a:gd fmla="*/ 4306273 h 4454665" name="connsiteY170"/>
              <a:gd fmla="*/ 10964451 w 12192000" name="connsiteX171"/>
              <a:gd fmla="*/ 4292147 h 4454665" name="connsiteY171"/>
              <a:gd fmla="*/ 10964451 w 12192000" name="connsiteX172"/>
              <a:gd fmla="*/ 4228578 h 4454665" name="connsiteY172"/>
              <a:gd fmla="*/ 10985410 w 12192000" name="connsiteX173"/>
              <a:gd fmla="*/ 4228578 h 4454665" name="connsiteY173"/>
              <a:gd fmla="*/ 10985410 w 12192000" name="connsiteX174"/>
              <a:gd fmla="*/ 4217983 h 4454665" name="connsiteY174"/>
              <a:gd fmla="*/ 10964451 w 12192000" name="connsiteX175"/>
              <a:gd fmla="*/ 4217983 h 4454665" name="connsiteY175"/>
              <a:gd fmla="*/ 10964451 w 12192000" name="connsiteX176"/>
              <a:gd fmla="*/ 4193262 h 4454665" name="connsiteY176"/>
              <a:gd fmla="*/ 11599881 w 12192000" name="connsiteX177"/>
              <a:gd fmla="*/ 4190576 h 4454665" name="connsiteY177"/>
              <a:gd fmla="*/ 11589469 w 12192000" name="connsiteX178"/>
              <a:gd fmla="*/ 4232742 h 4454665" name="connsiteY178"/>
              <a:gd fmla="*/ 11599881 w 12192000" name="connsiteX179"/>
              <a:gd fmla="*/ 4232742 h 4454665" name="connsiteY179"/>
              <a:gd fmla="*/ 11603352 w 12192000" name="connsiteX180"/>
              <a:gd fmla="*/ 4208146 h 4454665" name="connsiteY180"/>
              <a:gd fmla="*/ 11617236 w 12192000" name="connsiteX181"/>
              <a:gd fmla="*/ 4236256 h 4454665" name="connsiteY181"/>
              <a:gd fmla="*/ 11624178 w 12192000" name="connsiteX182"/>
              <a:gd fmla="*/ 4236256 h 4454665" name="connsiteY182"/>
              <a:gd fmla="*/ 11631119 w 12192000" name="connsiteX183"/>
              <a:gd fmla="*/ 4194090 h 4454665" name="connsiteY183"/>
              <a:gd fmla="*/ 11624178 w 12192000" name="connsiteX184"/>
              <a:gd fmla="*/ 4194090 h 4454665" name="connsiteY184"/>
              <a:gd fmla="*/ 11620707 w 12192000" name="connsiteX185"/>
              <a:gd fmla="*/ 4222201 h 4454665" name="connsiteY185"/>
              <a:gd fmla="*/ 11606824 w 12192000" name="connsiteX186"/>
              <a:gd fmla="*/ 4190576 h 4454665" name="connsiteY186"/>
              <a:gd fmla="*/ 11599881 w 12192000" name="connsiteX187"/>
              <a:gd fmla="*/ 4190576 h 4454665" name="connsiteY187"/>
              <a:gd fmla="*/ 11709044 w 12192000" name="connsiteX188"/>
              <a:gd fmla="*/ 4186546 h 4454665" name="connsiteY188"/>
              <a:gd fmla="*/ 11674112 w 12192000" name="connsiteX189"/>
              <a:gd fmla="*/ 4193647 h 4454665" name="connsiteY189"/>
              <a:gd fmla="*/ 11674112 w 12192000" name="connsiteX190"/>
              <a:gd fmla="*/ 4200749 h 4454665" name="connsiteY190"/>
              <a:gd fmla="*/ 11688084 w 12192000" name="connsiteX191"/>
              <a:gd fmla="*/ 4200749 h 4454665" name="connsiteY191"/>
              <a:gd fmla="*/ 11695071 w 12192000" name="connsiteX192"/>
              <a:gd fmla="*/ 4236257 h 4454665" name="connsiteY192"/>
              <a:gd fmla="*/ 11702057 w 12192000" name="connsiteX193"/>
              <a:gd fmla="*/ 4232706 h 4454665" name="connsiteY193"/>
              <a:gd fmla="*/ 11695071 w 12192000" name="connsiteX194"/>
              <a:gd fmla="*/ 4197198 h 4454665" name="connsiteY194"/>
              <a:gd fmla="*/ 11709044 w 12192000" name="connsiteX195"/>
              <a:gd fmla="*/ 4193647 h 4454665" name="connsiteY195"/>
              <a:gd fmla="*/ 11564748 w 12192000" name="connsiteX196"/>
              <a:gd fmla="*/ 4186546 h 4454665" name="connsiteY196"/>
              <a:gd fmla="*/ 11575228 w 12192000" name="connsiteX197"/>
              <a:gd fmla="*/ 4189905 h 4454665" name="connsiteY197"/>
              <a:gd fmla="*/ 11578720 w 12192000" name="connsiteX198"/>
              <a:gd fmla="*/ 4193264 h 4454665" name="connsiteY198"/>
              <a:gd fmla="*/ 11578720 w 12192000" name="connsiteX199"/>
              <a:gd fmla="*/ 4196622 h 4454665" name="connsiteY199"/>
              <a:gd fmla="*/ 11571734 w 12192000" name="connsiteX200"/>
              <a:gd fmla="*/ 4199981 h 4454665" name="connsiteY200"/>
              <a:gd fmla="*/ 11561254 w 12192000" name="connsiteX201"/>
              <a:gd fmla="*/ 4196622 h 4454665" name="connsiteY201"/>
              <a:gd fmla="*/ 11564748 w 12192000" name="connsiteX202"/>
              <a:gd fmla="*/ 4193264 h 4454665" name="connsiteY202"/>
              <a:gd fmla="*/ 11564748 w 12192000" name="connsiteX203"/>
              <a:gd fmla="*/ 4186546 h 4454665" name="connsiteY203"/>
              <a:gd fmla="*/ 11014562 w 12192000" name="connsiteX204"/>
              <a:gd fmla="*/ 4184660 h 4454665" name="connsiteY204"/>
              <a:gd fmla="*/ 11014562 w 12192000" name="connsiteX205"/>
              <a:gd fmla="*/ 4198354 h 4454665" name="connsiteY205"/>
              <a:gd fmla="*/ 11026851 w 12192000" name="connsiteX206"/>
              <a:gd fmla="*/ 4198354 h 4454665" name="connsiteY206"/>
              <a:gd fmla="*/ 11026851 w 12192000" name="connsiteX207"/>
              <a:gd fmla="*/ 4184660 h 4454665" name="connsiteY207"/>
              <a:gd fmla="*/ 11715762 w 12192000" name="connsiteX208"/>
              <a:gd fmla="*/ 4182514 h 4454665" name="connsiteY208"/>
              <a:gd fmla="*/ 11729582 w 12192000" name="connsiteX209"/>
              <a:gd fmla="*/ 4225508 h 4454665" name="connsiteY209"/>
              <a:gd fmla="*/ 11739946 w 12192000" name="connsiteX210"/>
              <a:gd fmla="*/ 4221925 h 4454665" name="connsiteY210"/>
              <a:gd fmla="*/ 11726127 w 12192000" name="connsiteX211"/>
              <a:gd fmla="*/ 4182514 h 4454665" name="connsiteY211"/>
              <a:gd fmla="*/ 11715762 w 12192000" name="connsiteX212"/>
              <a:gd fmla="*/ 4182514 h 4454665" name="connsiteY212"/>
              <a:gd fmla="*/ 10346688 w 12192000" name="connsiteX213"/>
              <a:gd fmla="*/ 4182514 h 4454665" name="connsiteY213"/>
              <a:gd fmla="*/ 10346688 w 12192000" name="connsiteX214"/>
              <a:gd fmla="*/ 4312838 h 4454665" name="connsiteY214"/>
              <a:gd fmla="*/ 10361467 w 12192000" name="connsiteX215"/>
              <a:gd fmla="*/ 4312838 h 4454665" name="connsiteY215"/>
              <a:gd fmla="*/ 10361467 w 12192000" name="connsiteX216"/>
              <a:gd fmla="*/ 4253722 h 4454665" name="connsiteY216"/>
              <a:gd fmla="*/ 10407148 w 12192000" name="connsiteX217"/>
              <a:gd fmla="*/ 4253722 h 4454665" name="connsiteY217"/>
              <a:gd fmla="*/ 10407148 w 12192000" name="connsiteX218"/>
              <a:gd fmla="*/ 4242974 h 4454665" name="connsiteY218"/>
              <a:gd fmla="*/ 10361467 w 12192000" name="connsiteX219"/>
              <a:gd fmla="*/ 4242974 h 4454665" name="connsiteY219"/>
              <a:gd fmla="*/ 10361467 w 12192000" name="connsiteX220"/>
              <a:gd fmla="*/ 4193262 h 4454665" name="connsiteY220"/>
              <a:gd fmla="*/ 10409835 w 12192000" name="connsiteX221"/>
              <a:gd fmla="*/ 4193262 h 4454665" name="connsiteY221"/>
              <a:gd fmla="*/ 10409835 w 12192000" name="connsiteX222"/>
              <a:gd fmla="*/ 4182514 h 4454665" name="connsiteY222"/>
              <a:gd fmla="*/ 11561143 w 12192000" name="connsiteX223"/>
              <a:gd fmla="*/ 4175797 h 4454665" name="connsiteY223"/>
              <a:gd fmla="*/ 11554200 w 12192000" name="connsiteX224"/>
              <a:gd fmla="*/ 4193264 h 4454665" name="connsiteY224"/>
              <a:gd fmla="*/ 11554200 w 12192000" name="connsiteX225"/>
              <a:gd fmla="*/ 4196756 h 4454665" name="connsiteY225"/>
              <a:gd fmla="*/ 11543788 w 12192000" name="connsiteX226"/>
              <a:gd fmla="*/ 4214223 h 4454665" name="connsiteY226"/>
              <a:gd fmla="*/ 11554200 w 12192000" name="connsiteX227"/>
              <a:gd fmla="*/ 4217716 h 4454665" name="connsiteY227"/>
              <a:gd fmla="*/ 11557671 w 12192000" name="connsiteX228"/>
              <a:gd fmla="*/ 4203743 h 4454665" name="connsiteY228"/>
              <a:gd fmla="*/ 11568084 w 12192000" name="connsiteX229"/>
              <a:gd fmla="*/ 4207237 h 4454665" name="connsiteY229"/>
              <a:gd fmla="*/ 11568084 w 12192000" name="connsiteX230"/>
              <a:gd fmla="*/ 4224702 h 4454665" name="connsiteY230"/>
              <a:gd fmla="*/ 11578497 w 12192000" name="connsiteX231"/>
              <a:gd fmla="*/ 4228196 h 4454665" name="connsiteY231"/>
              <a:gd fmla="*/ 11575026 w 12192000" name="connsiteX232"/>
              <a:gd fmla="*/ 4207237 h 4454665" name="connsiteY232"/>
              <a:gd fmla="*/ 11585438 w 12192000" name="connsiteX233"/>
              <a:gd fmla="*/ 4196756 h 4454665" name="connsiteY233"/>
              <a:gd fmla="*/ 11585438 w 12192000" name="connsiteX234"/>
              <a:gd fmla="*/ 4193264 h 4454665" name="connsiteY234"/>
              <a:gd fmla="*/ 11578497 w 12192000" name="connsiteX235"/>
              <a:gd fmla="*/ 4182784 h 4454665" name="connsiteY235"/>
              <a:gd fmla="*/ 11561143 w 12192000" name="connsiteX236"/>
              <a:gd fmla="*/ 4175797 h 4454665" name="connsiteY236"/>
              <a:gd fmla="*/ 11766241 w 12192000" name="connsiteX237"/>
              <a:gd fmla="*/ 4173090 h 4454665" name="connsiteY237"/>
              <a:gd fmla="*/ 11774878 w 12192000" name="connsiteX238"/>
              <a:gd fmla="*/ 4178821 h 4454665" name="connsiteY238"/>
              <a:gd fmla="*/ 11774878 w 12192000" name="connsiteX239"/>
              <a:gd fmla="*/ 4185874 h 4454665" name="connsiteY239"/>
              <a:gd fmla="*/ 11771423 w 12192000" name="connsiteX240"/>
              <a:gd fmla="*/ 4196455 h 4454665" name="connsiteY240"/>
              <a:gd fmla="*/ 11767968 w 12192000" name="connsiteX241"/>
              <a:gd fmla="*/ 4199982 h 4454665" name="connsiteY241"/>
              <a:gd fmla="*/ 11754149 w 12192000" name="connsiteX242"/>
              <a:gd fmla="*/ 4196455 h 4454665" name="connsiteY242"/>
              <a:gd fmla="*/ 11750694 w 12192000" name="connsiteX243"/>
              <a:gd fmla="*/ 4192929 h 4454665" name="connsiteY243"/>
              <a:gd fmla="*/ 11750694 w 12192000" name="connsiteX244"/>
              <a:gd fmla="*/ 4185874 h 4454665" name="connsiteY244"/>
              <a:gd fmla="*/ 11757604 w 12192000" name="connsiteX245"/>
              <a:gd fmla="*/ 4175294 h 4454665" name="connsiteY245"/>
              <a:gd fmla="*/ 11766241 w 12192000" name="connsiteX246"/>
              <a:gd fmla="*/ 4173090 h 4454665" name="connsiteY246"/>
              <a:gd fmla="*/ 10810738 w 12192000" name="connsiteX247"/>
              <a:gd fmla="*/ 4171765 h 4454665" name="connsiteY247"/>
              <a:gd fmla="*/ 10810738 w 12192000" name="connsiteX248"/>
              <a:gd fmla="*/ 4235469 h 4454665" name="connsiteY248"/>
              <a:gd fmla="*/ 10782231 w 12192000" name="connsiteX249"/>
              <a:gd fmla="*/ 4217773 h 4454665" name="connsiteY249"/>
              <a:gd fmla="*/ 10743034 w 12192000" name="connsiteX250"/>
              <a:gd fmla="*/ 4267321 h 4454665" name="connsiteY250"/>
              <a:gd fmla="*/ 10782231 w 12192000" name="connsiteX251"/>
              <a:gd fmla="*/ 4316868 h 4454665" name="connsiteY251"/>
              <a:gd fmla="*/ 10810738 w 12192000" name="connsiteX252"/>
              <a:gd fmla="*/ 4299172 h 4454665" name="connsiteY252"/>
              <a:gd fmla="*/ 10810738 w 12192000" name="connsiteX253"/>
              <a:gd fmla="*/ 4313329 h 4454665" name="connsiteY253"/>
              <a:gd fmla="*/ 10824991 w 12192000" name="connsiteX254"/>
              <a:gd fmla="*/ 4313329 h 4454665" name="connsiteY254"/>
              <a:gd fmla="*/ 10824991 w 12192000" name="connsiteX255"/>
              <a:gd fmla="*/ 4171765 h 4454665" name="connsiteY255"/>
              <a:gd fmla="*/ 10810738 w 12192000" name="connsiteX256"/>
              <a:gd fmla="*/ 4171765 h 4454665" name="connsiteY256"/>
              <a:gd fmla="*/ 11768161 w 12192000" name="connsiteX257"/>
              <a:gd fmla="*/ 4166249 h 4454665" name="connsiteY257"/>
              <a:gd fmla="*/ 11750694 w 12192000" name="connsiteX258"/>
              <a:gd fmla="*/ 4169272 h 4454665" name="connsiteY258"/>
              <a:gd fmla="*/ 11739946 w 12192000" name="connsiteX259"/>
              <a:gd fmla="*/ 4186546 h 4454665" name="connsiteY259"/>
              <a:gd fmla="*/ 11743528 w 12192000" name="connsiteX260"/>
              <a:gd fmla="*/ 4196911 h 4454665" name="connsiteY260"/>
              <a:gd fmla="*/ 11772191 w 12192000" name="connsiteX261"/>
              <a:gd fmla="*/ 4203821 h 4454665" name="connsiteY261"/>
              <a:gd fmla="*/ 11782939 w 12192000" name="connsiteX262"/>
              <a:gd fmla="*/ 4196911 h 4454665" name="connsiteY262"/>
              <a:gd fmla="*/ 11782939 w 12192000" name="connsiteX263"/>
              <a:gd fmla="*/ 4186546 h 4454665" name="connsiteY263"/>
              <a:gd fmla="*/ 11782939 w 12192000" name="connsiteX264"/>
              <a:gd fmla="*/ 4176182 h 4454665" name="connsiteY264"/>
              <a:gd fmla="*/ 11768161 w 12192000" name="connsiteX265"/>
              <a:gd fmla="*/ 4166249 h 4454665" name="connsiteY265"/>
              <a:gd fmla="*/ 11525909 w 12192000" name="connsiteX266"/>
              <a:gd fmla="*/ 4158331 h 4454665" name="connsiteY266"/>
              <a:gd fmla="*/ 11504825 w 12192000" name="connsiteX267"/>
              <a:gd fmla="*/ 4193263 h 4454665" name="connsiteY267"/>
              <a:gd fmla="*/ 11529423 w 12192000" name="connsiteX268"/>
              <a:gd fmla="*/ 4210729 h 4454665" name="connsiteY268"/>
              <a:gd fmla="*/ 11532937 w 12192000" name="connsiteX269"/>
              <a:gd fmla="*/ 4203743 h 4454665" name="connsiteY269"/>
              <a:gd fmla="*/ 11515367 w 12192000" name="connsiteX270"/>
              <a:gd fmla="*/ 4193263 h 4454665" name="connsiteY270"/>
              <a:gd fmla="*/ 11522395 w 12192000" name="connsiteX271"/>
              <a:gd fmla="*/ 4182784 h 4454665" name="connsiteY271"/>
              <a:gd fmla="*/ 11532937 w 12192000" name="connsiteX272"/>
              <a:gd fmla="*/ 4189770 h 4454665" name="connsiteY272"/>
              <a:gd fmla="*/ 11536450 w 12192000" name="connsiteX273"/>
              <a:gd fmla="*/ 4182784 h 4454665" name="connsiteY273"/>
              <a:gd fmla="*/ 11525909 w 12192000" name="connsiteX274"/>
              <a:gd fmla="*/ 4175797 h 4454665" name="connsiteY274"/>
              <a:gd fmla="*/ 11529423 w 12192000" name="connsiteX275"/>
              <a:gd fmla="*/ 4168811 h 4454665" name="connsiteY275"/>
              <a:gd fmla="*/ 11546992 w 12192000" name="connsiteX276"/>
              <a:gd fmla="*/ 4179290 h 4454665" name="connsiteY276"/>
              <a:gd fmla="*/ 11550506 w 12192000" name="connsiteX277"/>
              <a:gd fmla="*/ 4172303 h 4454665" name="connsiteY277"/>
              <a:gd fmla="*/ 11525909 w 12192000" name="connsiteX278"/>
              <a:gd fmla="*/ 4158331 h 4454665" name="connsiteY278"/>
              <a:gd fmla="*/ 11803361 w 12192000" name="connsiteX279"/>
              <a:gd fmla="*/ 4130117 h 4454665" name="connsiteY279"/>
              <a:gd fmla="*/ 11796375 w 12192000" name="connsiteX280"/>
              <a:gd fmla="*/ 4137170 h 4454665" name="connsiteY280"/>
              <a:gd fmla="*/ 11813840 w 12192000" name="connsiteX281"/>
              <a:gd fmla="*/ 4154804 h 4454665" name="connsiteY281"/>
              <a:gd fmla="*/ 11785895 w 12192000" name="connsiteX282"/>
              <a:gd fmla="*/ 4147751 h 4454665" name="connsiteY282"/>
              <a:gd fmla="*/ 11778908 w 12192000" name="connsiteX283"/>
              <a:gd fmla="*/ 4151277 h 4454665" name="connsiteY283"/>
              <a:gd fmla="*/ 11803361 w 12192000" name="connsiteX284"/>
              <a:gd fmla="*/ 4186546 h 4454665" name="connsiteY284"/>
              <a:gd fmla="*/ 11810348 w 12192000" name="connsiteX285"/>
              <a:gd fmla="*/ 4179492 h 4454665" name="connsiteY285"/>
              <a:gd fmla="*/ 11796375 w 12192000" name="connsiteX286"/>
              <a:gd fmla="*/ 4158331 h 4454665" name="connsiteY286"/>
              <a:gd fmla="*/ 11824320 w 12192000" name="connsiteX287"/>
              <a:gd fmla="*/ 4168911 h 4454665" name="connsiteY287"/>
              <a:gd fmla="*/ 11831307 w 12192000" name="connsiteX288"/>
              <a:gd fmla="*/ 4161858 h 4454665" name="connsiteY288"/>
              <a:gd fmla="*/ 11803361 w 12192000" name="connsiteX289"/>
              <a:gd fmla="*/ 4130117 h 4454665" name="connsiteY289"/>
              <a:gd fmla="*/ 11495008 w 12192000" name="connsiteX290"/>
              <a:gd fmla="*/ 4130117 h 4454665" name="connsiteY290"/>
              <a:gd fmla="*/ 11487980 w 12192000" name="connsiteX291"/>
              <a:gd fmla="*/ 4133630 h 4454665" name="connsiteY291"/>
              <a:gd fmla="*/ 11498522 w 12192000" name="connsiteX292"/>
              <a:gd fmla="*/ 4144172 h 4454665" name="connsiteY292"/>
              <a:gd fmla="*/ 11473924 w 12192000" name="connsiteX293"/>
              <a:gd fmla="*/ 4168769 h 4454665" name="connsiteY293"/>
              <a:gd fmla="*/ 11480952 w 12192000" name="connsiteX294"/>
              <a:gd fmla="*/ 4175797 h 4454665" name="connsiteY294"/>
              <a:gd fmla="*/ 11505548 w 12192000" name="connsiteX295"/>
              <a:gd fmla="*/ 4151200 h 4454665" name="connsiteY295"/>
              <a:gd fmla="*/ 11516090 w 12192000" name="connsiteX296"/>
              <a:gd fmla="*/ 4158227 h 4454665" name="connsiteY296"/>
              <a:gd fmla="*/ 11519604 w 12192000" name="connsiteX297"/>
              <a:gd fmla="*/ 4151200 h 4454665" name="connsiteY297"/>
              <a:gd fmla="*/ 11495008 w 12192000" name="connsiteX298"/>
              <a:gd fmla="*/ 4130117 h 4454665" name="connsiteY298"/>
              <a:gd fmla="*/ 11824589 w 12192000" name="connsiteX299"/>
              <a:gd fmla="*/ 4119368 h 4454665" name="connsiteY299"/>
              <a:gd fmla="*/ 11842055 w 12192000" name="connsiteX300"/>
              <a:gd fmla="*/ 4126086 h 4454665" name="connsiteY300"/>
              <a:gd fmla="*/ 11842055 w 12192000" name="connsiteX301"/>
              <a:gd fmla="*/ 4130117 h 4454665" name="connsiteY301"/>
              <a:gd fmla="*/ 11835337 w 12192000" name="connsiteX302"/>
              <a:gd fmla="*/ 4136835 h 4454665" name="connsiteY302"/>
              <a:gd fmla="*/ 11831307 w 12192000" name="connsiteX303"/>
              <a:gd fmla="*/ 4130117 h 4454665" name="connsiteY303"/>
              <a:gd fmla="*/ 11820942 w 12192000" name="connsiteX304"/>
              <a:gd fmla="*/ 4112650 h 4454665" name="connsiteY304"/>
              <a:gd fmla="*/ 11813840 w 12192000" name="connsiteX305"/>
              <a:gd fmla="*/ 4119592 h 4454665" name="connsiteY305"/>
              <a:gd fmla="*/ 11820942 w 12192000" name="connsiteX306"/>
              <a:gd fmla="*/ 4130004 h 4454665" name="connsiteY306"/>
              <a:gd fmla="*/ 11838696 w 12192000" name="connsiteX307"/>
              <a:gd fmla="*/ 4154300 h 4454665" name="connsiteY307"/>
              <a:gd fmla="*/ 11842247 w 12192000" name="connsiteX308"/>
              <a:gd fmla="*/ 4150830 h 4454665" name="connsiteY308"/>
              <a:gd fmla="*/ 11838696 w 12192000" name="connsiteX309"/>
              <a:gd fmla="*/ 4143888 h 4454665" name="connsiteY309"/>
              <a:gd fmla="*/ 11849349 w 12192000" name="connsiteX310"/>
              <a:gd fmla="*/ 4130004 h 4454665" name="connsiteY310"/>
              <a:gd fmla="*/ 11856450 w 12192000" name="connsiteX311"/>
              <a:gd fmla="*/ 4130004 h 4454665" name="connsiteY311"/>
              <a:gd fmla="*/ 11860002 w 12192000" name="connsiteX312"/>
              <a:gd fmla="*/ 4130004 h 4454665" name="connsiteY312"/>
              <a:gd fmla="*/ 11863552 w 12192000" name="connsiteX313"/>
              <a:gd fmla="*/ 4123062 h 4454665" name="connsiteY313"/>
              <a:gd fmla="*/ 11820942 w 12192000" name="connsiteX314"/>
              <a:gd fmla="*/ 4112650 h 4454665" name="connsiteY314"/>
              <a:gd fmla="*/ 11466198 w 12192000" name="connsiteX315"/>
              <a:gd fmla="*/ 4097871 h 4454665" name="connsiteY315"/>
              <a:gd fmla="*/ 11430930 w 12192000" name="connsiteX316"/>
              <a:gd fmla="*/ 4122951 h 4454665" name="connsiteY316"/>
              <a:gd fmla="*/ 11437984 w 12192000" name="connsiteX317"/>
              <a:gd fmla="*/ 4130117 h 4454665" name="connsiteY317"/>
              <a:gd fmla="*/ 11459145 w 12192000" name="connsiteX318"/>
              <a:gd fmla="*/ 4115786 h 4454665" name="connsiteY318"/>
              <a:gd fmla="*/ 11448564 w 12192000" name="connsiteX319"/>
              <a:gd fmla="*/ 4144447 h 4454665" name="connsiteY319"/>
              <a:gd fmla="*/ 11455618 w 12192000" name="connsiteX320"/>
              <a:gd fmla="*/ 4151613 h 4454665" name="connsiteY320"/>
              <a:gd fmla="*/ 11487359 w 12192000" name="connsiteX321"/>
              <a:gd fmla="*/ 4122951 h 4454665" name="connsiteY321"/>
              <a:gd fmla="*/ 11483833 w 12192000" name="connsiteX322"/>
              <a:gd fmla="*/ 4115786 h 4454665" name="connsiteY322"/>
              <a:gd fmla="*/ 11462672 w 12192000" name="connsiteX323"/>
              <a:gd fmla="*/ 4133699 h 4454665" name="connsiteY323"/>
              <a:gd fmla="*/ 11473252 w 12192000" name="connsiteX324"/>
              <a:gd fmla="*/ 4105037 h 4454665" name="connsiteY324"/>
              <a:gd fmla="*/ 11466198 w 12192000" name="connsiteX325"/>
              <a:gd fmla="*/ 4097871 h 4454665" name="connsiteY325"/>
              <a:gd fmla="*/ 11835338 w 12192000" name="connsiteX326"/>
              <a:gd fmla="*/ 4087123 h 4454665" name="connsiteY326"/>
              <a:gd fmla="*/ 11831307 w 12192000" name="connsiteX327"/>
              <a:gd fmla="*/ 4095184 h 4454665" name="connsiteY327"/>
              <a:gd fmla="*/ 11870270 w 12192000" name="connsiteX328"/>
              <a:gd fmla="*/ 4115338 h 4454665" name="connsiteY328"/>
              <a:gd fmla="*/ 11883706 w 12192000" name="connsiteX329"/>
              <a:gd fmla="*/ 4091154 h 4454665" name="connsiteY329"/>
              <a:gd fmla="*/ 11876988 w 12192000" name="connsiteX330"/>
              <a:gd fmla="*/ 4087123 h 4454665" name="connsiteY330"/>
              <a:gd fmla="*/ 11866239 w 12192000" name="connsiteX331"/>
              <a:gd fmla="*/ 4105933 h 4454665" name="connsiteY331"/>
              <a:gd fmla="*/ 11459634 w 12192000" name="connsiteX332"/>
              <a:gd fmla="*/ 4084436 h 4454665" name="connsiteY332"/>
              <a:gd fmla="*/ 11424212 w 12192000" name="connsiteX333"/>
              <a:gd fmla="*/ 4105598 h 4454665" name="connsiteY333"/>
              <a:gd fmla="*/ 11427754 w 12192000" name="connsiteX334"/>
              <a:gd fmla="*/ 4112651 h 4454665" name="connsiteY334"/>
              <a:gd fmla="*/ 11463176 w 12192000" name="connsiteX335"/>
              <a:gd fmla="*/ 4091490 h 4454665" name="connsiteY335"/>
              <a:gd fmla="*/ 11459634 w 12192000" name="connsiteX336"/>
              <a:gd fmla="*/ 4084436 h 4454665" name="connsiteY336"/>
              <a:gd fmla="*/ 11450927 w 12192000" name="connsiteX337"/>
              <a:gd fmla="*/ 4050826 h 4454665" name="connsiteY337"/>
              <a:gd fmla="*/ 11456192 w 12192000" name="connsiteX338"/>
              <a:gd fmla="*/ 4056557 h 4454665" name="connsiteY338"/>
              <a:gd fmla="*/ 11649257 w 12192000" name="connsiteX339"/>
              <a:gd fmla="*/ 4187050 h 4454665" name="connsiteY339"/>
              <a:gd fmla="*/ 11842320 w 12192000" name="connsiteX340"/>
              <a:gd fmla="*/ 4056557 h 4454665" name="connsiteY340"/>
              <a:gd fmla="*/ 11847586 w 12192000" name="connsiteX341"/>
              <a:gd fmla="*/ 4050826 h 4454665" name="connsiteY341"/>
              <a:gd fmla="*/ 11852851 w 12192000" name="connsiteX342"/>
              <a:gd fmla="*/ 4053030 h 4454665" name="connsiteY342"/>
              <a:gd fmla="*/ 11891464 w 12192000" name="connsiteX343"/>
              <a:gd fmla="*/ 4063611 h 4454665" name="connsiteY343"/>
              <a:gd fmla="*/ 11898484 w 12192000" name="connsiteX344"/>
              <a:gd fmla="*/ 4074191 h 4454665" name="connsiteY344"/>
              <a:gd fmla="*/ 11649257 w 12192000" name="connsiteX345"/>
              <a:gd fmla="*/ 4247006 h 4454665" name="connsiteY345"/>
              <a:gd fmla="*/ 11400028 w 12192000" name="connsiteX346"/>
              <a:gd fmla="*/ 4077719 h 4454665" name="connsiteY346"/>
              <a:gd fmla="*/ 11407049 w 12192000" name="connsiteX347"/>
              <a:gd fmla="*/ 4063611 h 4454665" name="connsiteY347"/>
              <a:gd fmla="*/ 11445662 w 12192000" name="connsiteX348"/>
              <a:gd fmla="*/ 4053030 h 4454665" name="connsiteY348"/>
              <a:gd fmla="*/ 11450927 w 12192000" name="connsiteX349"/>
              <a:gd fmla="*/ 4050826 h 4454665" name="connsiteY349"/>
              <a:gd fmla="*/ 11603442 w 12192000" name="connsiteX350"/>
              <a:gd fmla="*/ 4044988 h 4454665" name="connsiteY350"/>
              <a:gd fmla="*/ 11613922 w 12192000" name="connsiteX351"/>
              <a:gd fmla="*/ 4044988 h 4454665" name="connsiteY351"/>
              <a:gd fmla="*/ 11617414 w 12192000" name="connsiteX352"/>
              <a:gd fmla="*/ 4052079 h 4454665" name="connsiteY352"/>
              <a:gd fmla="*/ 11624401 w 12192000" name="connsiteX353"/>
              <a:gd fmla="*/ 4154898 h 4454665" name="connsiteY353"/>
              <a:gd fmla="*/ 11620908 w 12192000" name="connsiteX354"/>
              <a:gd fmla="*/ 4165535 h 4454665" name="connsiteY354"/>
              <a:gd fmla="*/ 11613922 w 12192000" name="connsiteX355"/>
              <a:gd fmla="*/ 4165535 h 4454665" name="connsiteY355"/>
              <a:gd fmla="*/ 11505632 w 12192000" name="connsiteX356"/>
              <a:gd fmla="*/ 4101715 h 4454665" name="connsiteY356"/>
              <a:gd fmla="*/ 11502138 w 12192000" name="connsiteX357"/>
              <a:gd fmla="*/ 4098170 h 4454665" name="connsiteY357"/>
              <a:gd fmla="*/ 11502138 w 12192000" name="connsiteX358"/>
              <a:gd fmla="*/ 4094625 h 4454665" name="connsiteY358"/>
              <a:gd fmla="*/ 11509124 w 12192000" name="connsiteX359"/>
              <a:gd fmla="*/ 4091080 h 4454665" name="connsiteY359"/>
              <a:gd fmla="*/ 11603442 w 12192000" name="connsiteX360"/>
              <a:gd fmla="*/ 4044988 h 4454665" name="connsiteY360"/>
              <a:gd fmla="*/ 11688084 w 12192000" name="connsiteX361"/>
              <a:gd fmla="*/ 4041442 h 4454665" name="connsiteY361"/>
              <a:gd fmla="*/ 11698565 w 12192000" name="connsiteX362"/>
              <a:gd fmla="*/ 4041442 h 4454665" name="connsiteY362"/>
              <a:gd fmla="*/ 11789388 w 12192000" name="connsiteX363"/>
              <a:gd fmla="*/ 4087353 h 4454665" name="connsiteY363"/>
              <a:gd fmla="*/ 11796375 w 12192000" name="connsiteX364"/>
              <a:gd fmla="*/ 4094417 h 4454665" name="connsiteY364"/>
              <a:gd fmla="*/ 11792882 w 12192000" name="connsiteX365"/>
              <a:gd fmla="*/ 4101480 h 4454665" name="connsiteY365"/>
              <a:gd fmla="*/ 11684592 w 12192000" name="connsiteX366"/>
              <a:gd fmla="*/ 4165049 h 4454665" name="connsiteY366"/>
              <a:gd fmla="*/ 11677605 w 12192000" name="connsiteX367"/>
              <a:gd fmla="*/ 4165049 h 4454665" name="connsiteY367"/>
              <a:gd fmla="*/ 11674112 w 12192000" name="connsiteX368"/>
              <a:gd fmla="*/ 4154454 h 4454665" name="connsiteY368"/>
              <a:gd fmla="*/ 11684592 w 12192000" name="connsiteX369"/>
              <a:gd fmla="*/ 4052038 h 4454665" name="connsiteY369"/>
              <a:gd fmla="*/ 11688084 w 12192000" name="connsiteX370"/>
              <a:gd fmla="*/ 4041442 h 4454665" name="connsiteY370"/>
              <a:gd fmla="*/ 10810283 w 12192000" name="connsiteX371"/>
              <a:gd fmla="*/ 4002478 h 4454665" name="connsiteY371"/>
              <a:gd fmla="*/ 10851862 w 12192000" name="connsiteX372"/>
              <a:gd fmla="*/ 4002478 h 4454665" name="connsiteY372"/>
              <a:gd fmla="*/ 10851862 w 12192000" name="connsiteX373"/>
              <a:gd fmla="*/ 4045088 h 4454665" name="connsiteY373"/>
              <a:gd fmla="*/ 10803353 w 12192000" name="connsiteX374"/>
              <a:gd fmla="*/ 4052190 h 4454665" name="connsiteY374"/>
              <a:gd fmla="*/ 10786028 w 12192000" name="connsiteX375"/>
              <a:gd fmla="*/ 4027334 h 4454665" name="connsiteY375"/>
              <a:gd fmla="*/ 10810283 w 12192000" name="connsiteX376"/>
              <a:gd fmla="*/ 4002478 h 4454665" name="connsiteY376"/>
              <a:gd fmla="*/ 10494479 w 12192000" name="connsiteX377"/>
              <a:gd fmla="*/ 3932613 h 4454665" name="connsiteY377"/>
              <a:gd fmla="*/ 10536128 w 12192000" name="connsiteX378"/>
              <a:gd fmla="*/ 3988885 h 4454665" name="connsiteY378"/>
              <a:gd fmla="*/ 10494479 w 12192000" name="connsiteX379"/>
              <a:gd fmla="*/ 4052189 h 4454665" name="connsiteY379"/>
              <a:gd fmla="*/ 10452829 w 12192000" name="connsiteX380"/>
              <a:gd fmla="*/ 3988885 h 4454665" name="connsiteY380"/>
              <a:gd fmla="*/ 10494479 w 12192000" name="connsiteX381"/>
              <a:gd fmla="*/ 3932613 h 4454665" name="connsiteY381"/>
              <a:gd fmla="*/ 11639005 w 12192000" name="connsiteX382"/>
              <a:gd fmla="*/ 3928584 h 4454665" name="connsiteY382"/>
              <a:gd fmla="*/ 11660034 w 12192000" name="connsiteX383"/>
              <a:gd fmla="*/ 3928584 h 4454665" name="connsiteY383"/>
              <a:gd fmla="*/ 11660034 w 12192000" name="connsiteX384"/>
              <a:gd fmla="*/ 3939224 h 4454665" name="connsiteY384"/>
              <a:gd fmla="*/ 11691578 w 12192000" name="connsiteX385"/>
              <a:gd fmla="*/ 3978241 h 4454665" name="connsiteY385"/>
              <a:gd fmla="*/ 11649519 w 12192000" name="connsiteX386"/>
              <a:gd fmla="*/ 4017258 h 4454665" name="connsiteY386"/>
              <a:gd fmla="*/ 11610966 w 12192000" name="connsiteX387"/>
              <a:gd fmla="*/ 3978241 h 4454665" name="connsiteY387"/>
              <a:gd fmla="*/ 11639005 w 12192000" name="connsiteX388"/>
              <a:gd fmla="*/ 3939224 h 4454665" name="connsiteY388"/>
              <a:gd fmla="*/ 11639005 w 12192000" name="connsiteX389"/>
              <a:gd fmla="*/ 3928584 h 4454665" name="connsiteY389"/>
              <a:gd fmla="*/ 11649257 w 12192000" name="connsiteX390"/>
              <a:gd fmla="*/ 3917835 h 4454665" name="connsiteY390"/>
              <a:gd fmla="*/ 11589469 w 12192000" name="connsiteX391"/>
              <a:gd fmla="*/ 3978295 h 4454665" name="connsiteY391"/>
              <a:gd fmla="*/ 11649257 w 12192000" name="connsiteX392"/>
              <a:gd fmla="*/ 4038755 h 4454665" name="connsiteY392"/>
              <a:gd fmla="*/ 11709045 w 12192000" name="connsiteX393"/>
              <a:gd fmla="*/ 3978295 h 4454665" name="connsiteY393"/>
              <a:gd fmla="*/ 11649257 w 12192000" name="connsiteX394"/>
              <a:gd fmla="*/ 3917835 h 4454665" name="connsiteY394"/>
              <a:gd fmla="*/ 11649257 w 12192000" name="connsiteX395"/>
              <a:gd fmla="*/ 3911118 h 4454665" name="connsiteY395"/>
              <a:gd fmla="*/ 11715763 w 12192000" name="connsiteX396"/>
              <a:gd fmla="*/ 3978295 h 4454665" name="connsiteY396"/>
              <a:gd fmla="*/ 11649257 w 12192000" name="connsiteX397"/>
              <a:gd fmla="*/ 4045473 h 4454665" name="connsiteY397"/>
              <a:gd fmla="*/ 11582751 w 12192000" name="connsiteX398"/>
              <a:gd fmla="*/ 3978295 h 4454665" name="connsiteY398"/>
              <a:gd fmla="*/ 11649257 w 12192000" name="connsiteX399"/>
              <a:gd fmla="*/ 3911118 h 4454665" name="connsiteY399"/>
              <a:gd fmla="*/ 11824549 w 12192000" name="connsiteX400"/>
              <a:gd fmla="*/ 3908431 h 4454665" name="connsiteY400"/>
              <a:gd fmla="*/ 11828050 w 12192000" name="connsiteX401"/>
              <a:gd fmla="*/ 3915484 h 4454665" name="connsiteY401"/>
              <a:gd fmla="*/ 11828050 w 12192000" name="connsiteX402"/>
              <a:gd fmla="*/ 4038923 h 4454665" name="connsiteY402"/>
              <a:gd fmla="*/ 11824549 w 12192000" name="connsiteX403"/>
              <a:gd fmla="*/ 4045977 h 4454665" name="connsiteY403"/>
              <a:gd fmla="*/ 11817546 w 12192000" name="connsiteX404"/>
              <a:gd fmla="*/ 4045977 h 4454665" name="connsiteY404"/>
              <a:gd fmla="*/ 11730012 w 12192000" name="connsiteX405"/>
              <a:gd fmla="*/ 3986021 h 4454665" name="connsiteY405"/>
              <a:gd fmla="*/ 11726510 w 12192000" name="connsiteX406"/>
              <a:gd fmla="*/ 3978967 h 4454665" name="connsiteY406"/>
              <a:gd fmla="*/ 11730012 w 12192000" name="connsiteX407"/>
              <a:gd fmla="*/ 3968386 h 4454665" name="connsiteY407"/>
              <a:gd fmla="*/ 11814044 w 12192000" name="connsiteX408"/>
              <a:gd fmla="*/ 3911957 h 4454665" name="connsiteY408"/>
              <a:gd fmla="*/ 11824549 w 12192000" name="connsiteX409"/>
              <a:gd fmla="*/ 3908431 h 4454665" name="connsiteY409"/>
              <a:gd fmla="*/ 11473964 w 12192000" name="connsiteX410"/>
              <a:gd fmla="*/ 3908431 h 4454665" name="connsiteY410"/>
              <a:gd fmla="*/ 11480967 w 12192000" name="connsiteX411"/>
              <a:gd fmla="*/ 3911957 h 4454665" name="connsiteY411"/>
              <a:gd fmla="*/ 11568501 w 12192000" name="connsiteX412"/>
              <a:gd fmla="*/ 3968386 h 4454665" name="connsiteY412"/>
              <a:gd fmla="*/ 11572002 w 12192000" name="connsiteX413"/>
              <a:gd fmla="*/ 3978967 h 4454665" name="connsiteY413"/>
              <a:gd fmla="*/ 11568501 w 12192000" name="connsiteX414"/>
              <a:gd fmla="*/ 3986021 h 4454665" name="connsiteY414"/>
              <a:gd fmla="*/ 11480967 w 12192000" name="connsiteX415"/>
              <a:gd fmla="*/ 4045977 h 4454665" name="connsiteY415"/>
              <a:gd fmla="*/ 11473964 w 12192000" name="connsiteX416"/>
              <a:gd fmla="*/ 4045977 h 4454665" name="connsiteY416"/>
              <a:gd fmla="*/ 11466961 w 12192000" name="connsiteX417"/>
              <a:gd fmla="*/ 4042450 h 4454665" name="connsiteY417"/>
              <a:gd fmla="*/ 11466961 w 12192000" name="connsiteX418"/>
              <a:gd fmla="*/ 3915484 h 4454665" name="connsiteY418"/>
              <a:gd fmla="*/ 11473964 w 12192000" name="connsiteX419"/>
              <a:gd fmla="*/ 3908431 h 4454665" name="connsiteY419"/>
              <a:gd fmla="*/ 11070316 w 12192000" name="connsiteX420"/>
              <a:gd fmla="*/ 3897682 h 4454665" name="connsiteY420"/>
              <a:gd fmla="*/ 11070316 w 12192000" name="connsiteX421"/>
              <a:gd fmla="*/ 3904735 h 4454665" name="connsiteY421"/>
              <a:gd fmla="*/ 11112166 w 12192000" name="connsiteX422"/>
              <a:gd fmla="*/ 4066969 h 4454665" name="connsiteY422"/>
              <a:gd fmla="*/ 11133091 w 12192000" name="connsiteX423"/>
              <a:gd fmla="*/ 4088130 h 4454665" name="connsiteY423"/>
              <a:gd fmla="*/ 11143554 w 12192000" name="connsiteX424"/>
              <a:gd fmla="*/ 4088130 h 4454665" name="connsiteY424"/>
              <a:gd fmla="*/ 11140066 w 12192000" name="connsiteX425"/>
              <a:gd fmla="*/ 4095183 h 4454665" name="connsiteY425"/>
              <a:gd fmla="*/ 11112166 w 12192000" name="connsiteX426"/>
              <a:gd fmla="*/ 4116344 h 4454665" name="connsiteY426"/>
              <a:gd fmla="*/ 11077291 w 12192000" name="connsiteX427"/>
              <a:gd fmla="*/ 4112818 h 4454665" name="connsiteY427"/>
              <a:gd fmla="*/ 11073804 w 12192000" name="connsiteX428"/>
              <a:gd fmla="*/ 4116344 h 4454665" name="connsiteY428"/>
              <a:gd fmla="*/ 11070316 w 12192000" name="connsiteX429"/>
              <a:gd fmla="*/ 4119871 h 4454665" name="connsiteY429"/>
              <a:gd fmla="*/ 11070316 w 12192000" name="connsiteX430"/>
              <a:gd fmla="*/ 4141032 h 4454665" name="connsiteY430"/>
              <a:gd fmla="*/ 11077291 w 12192000" name="connsiteX431"/>
              <a:gd fmla="*/ 4148086 h 4454665" name="connsiteY431"/>
              <a:gd fmla="*/ 11122628 w 12192000" name="connsiteX432"/>
              <a:gd fmla="*/ 4151612 h 4454665" name="connsiteY432"/>
              <a:gd fmla="*/ 11126116 w 12192000" name="connsiteX433"/>
              <a:gd fmla="*/ 4151612 h 4454665" name="connsiteY433"/>
              <a:gd fmla="*/ 11181916 w 12192000" name="connsiteX434"/>
              <a:gd fmla="*/ 4098710 h 4454665" name="connsiteY434"/>
              <a:gd fmla="*/ 11213303 w 12192000" name="connsiteX435"/>
              <a:gd fmla="*/ 3968218 h 4454665" name="connsiteY435"/>
              <a:gd fmla="*/ 11227253 w 12192000" name="connsiteX436"/>
              <a:gd fmla="*/ 3925896 h 4454665" name="connsiteY436"/>
              <a:gd fmla="*/ 11230741 w 12192000" name="connsiteX437"/>
              <a:gd fmla="*/ 3904735 h 4454665" name="connsiteY437"/>
              <a:gd fmla="*/ 11230741 w 12192000" name="connsiteX438"/>
              <a:gd fmla="*/ 3897682 h 4454665" name="connsiteY438"/>
              <a:gd fmla="*/ 11223766 w 12192000" name="connsiteX439"/>
              <a:gd fmla="*/ 3897682 h 4454665" name="connsiteY439"/>
              <a:gd fmla="*/ 11195866 w 12192000" name="connsiteX440"/>
              <a:gd fmla="*/ 3897682 h 4454665" name="connsiteY440"/>
              <a:gd fmla="*/ 11188891 w 12192000" name="connsiteX441"/>
              <a:gd fmla="*/ 3901208 h 4454665" name="connsiteY441"/>
              <a:gd fmla="*/ 11150528 w 12192000" name="connsiteX442"/>
              <a:gd fmla="*/ 4045808 h 4454665" name="connsiteY442"/>
              <a:gd fmla="*/ 11147041 w 12192000" name="connsiteX443"/>
              <a:gd fmla="*/ 4045808 h 4454665" name="connsiteY443"/>
              <a:gd fmla="*/ 11112166 w 12192000" name="connsiteX444"/>
              <a:gd fmla="*/ 3901208 h 4454665" name="connsiteY444"/>
              <a:gd fmla="*/ 11105191 w 12192000" name="connsiteX445"/>
              <a:gd fmla="*/ 3897682 h 4454665" name="connsiteY445"/>
              <a:gd fmla="*/ 11077291 w 12192000" name="connsiteX446"/>
              <a:gd fmla="*/ 3897682 h 4454665" name="connsiteY446"/>
              <a:gd fmla="*/ 11070316 w 12192000" name="connsiteX447"/>
              <a:gd fmla="*/ 3897682 h 4454665" name="connsiteY447"/>
              <a:gd fmla="*/ 11038289 w 12192000" name="connsiteX448"/>
              <a:gd fmla="*/ 3893651 h 4454665" name="connsiteY448"/>
              <a:gd fmla="*/ 10985474 w 12192000" name="connsiteX449"/>
              <a:gd fmla="*/ 3914757 h 4454665" name="connsiteY449"/>
              <a:gd fmla="*/ 10985474 w 12192000" name="connsiteX450"/>
              <a:gd fmla="*/ 3904204 h 4454665" name="connsiteY450"/>
              <a:gd fmla="*/ 10978433 w 12192000" name="connsiteX451"/>
              <a:gd fmla="*/ 3897169 h 4454665" name="connsiteY451"/>
              <a:gd fmla="*/ 10950264 w 12192000" name="connsiteX452"/>
              <a:gd fmla="*/ 3897169 h 4454665" name="connsiteY452"/>
              <a:gd fmla="*/ 10943222 w 12192000" name="connsiteX453"/>
              <a:gd fmla="*/ 3904204 h 4454665" name="connsiteY453"/>
              <a:gd fmla="*/ 10943222 w 12192000" name="connsiteX454"/>
              <a:gd fmla="*/ 4080087 h 4454665" name="connsiteY454"/>
              <a:gd fmla="*/ 10950264 w 12192000" name="connsiteX455"/>
              <a:gd fmla="*/ 4087122 h 4454665" name="connsiteY455"/>
              <a:gd fmla="*/ 10978433 w 12192000" name="connsiteX456"/>
              <a:gd fmla="*/ 4087122 h 4454665" name="connsiteY456"/>
              <a:gd fmla="*/ 10985474 w 12192000" name="connsiteX457"/>
              <a:gd fmla="*/ 4080087 h 4454665" name="connsiteY457"/>
              <a:gd fmla="*/ 10985474 w 12192000" name="connsiteX458"/>
              <a:gd fmla="*/ 3956969 h 4454665" name="connsiteY458"/>
              <a:gd fmla="*/ 11038289 w 12192000" name="connsiteX459"/>
              <a:gd fmla="*/ 3935863 h 4454665" name="connsiteY459"/>
              <a:gd fmla="*/ 11045332 w 12192000" name="connsiteX460"/>
              <a:gd fmla="*/ 3928828 h 4454665" name="connsiteY460"/>
              <a:gd fmla="*/ 11045332 w 12192000" name="connsiteX461"/>
              <a:gd fmla="*/ 3900687 h 4454665" name="connsiteY461"/>
              <a:gd fmla="*/ 11041811 w 12192000" name="connsiteX462"/>
              <a:gd fmla="*/ 3897169 h 4454665" name="connsiteY462"/>
              <a:gd fmla="*/ 11038289 w 12192000" name="connsiteX463"/>
              <a:gd fmla="*/ 3893651 h 4454665" name="connsiteY463"/>
              <a:gd fmla="*/ 10831647 w 12192000" name="connsiteX464"/>
              <a:gd fmla="*/ 3889620 h 4454665" name="connsiteY464"/>
              <a:gd fmla="*/ 10761417 w 12192000" name="connsiteX465"/>
              <a:gd fmla="*/ 3896691 h 4454665" name="connsiteY465"/>
              <a:gd fmla="*/ 10754394 w 12192000" name="connsiteX466"/>
              <a:gd fmla="*/ 3903763 h 4454665" name="connsiteY466"/>
              <a:gd fmla="*/ 10754394 w 12192000" name="connsiteX467"/>
              <a:gd fmla="*/ 3928512 h 4454665" name="connsiteY467"/>
              <a:gd fmla="*/ 10757905 w 12192000" name="connsiteX468"/>
              <a:gd fmla="*/ 3935584 h 4454665" name="connsiteY468"/>
              <a:gd fmla="*/ 10761417 w 12192000" name="connsiteX469"/>
              <a:gd fmla="*/ 3935584 h 4454665" name="connsiteY469"/>
              <a:gd fmla="*/ 10828136 w 12192000" name="connsiteX470"/>
              <a:gd fmla="*/ 3932048 h 4454665" name="connsiteY470"/>
              <a:gd fmla="*/ 10852717 w 12192000" name="connsiteX471"/>
              <a:gd fmla="*/ 3956798 h 4454665" name="connsiteY471"/>
              <a:gd fmla="*/ 10852717 w 12192000" name="connsiteX472"/>
              <a:gd fmla="*/ 3967405 h 4454665" name="connsiteY472"/>
              <a:gd fmla="*/ 10803555 w 12192000" name="connsiteX473"/>
              <a:gd fmla="*/ 3970941 h 4454665" name="connsiteY473"/>
              <a:gd fmla="*/ 10740347 w 12192000" name="connsiteX474"/>
              <a:gd fmla="*/ 4031046 h 4454665" name="connsiteY474"/>
              <a:gd fmla="*/ 10796532 w 12192000" name="connsiteX475"/>
              <a:gd fmla="*/ 4091152 h 4454665" name="connsiteY475"/>
              <a:gd fmla="*/ 10859740 w 12192000" name="connsiteX476"/>
              <a:gd fmla="*/ 4077009 h 4454665" name="connsiteY476"/>
              <a:gd fmla="*/ 10887833 w 12192000" name="connsiteX477"/>
              <a:gd fmla="*/ 4091152 h 4454665" name="connsiteY477"/>
              <a:gd fmla="*/ 10894855 w 12192000" name="connsiteX478"/>
              <a:gd fmla="*/ 4087616 h 4454665" name="connsiteY478"/>
              <a:gd fmla="*/ 10894855 w 12192000" name="connsiteX479"/>
              <a:gd fmla="*/ 4084081 h 4454665" name="connsiteY479"/>
              <a:gd fmla="*/ 10894855 w 12192000" name="connsiteX480"/>
              <a:gd fmla="*/ 3956798 h 4454665" name="connsiteY480"/>
              <a:gd fmla="*/ 10831647 w 12192000" name="connsiteX481"/>
              <a:gd fmla="*/ 3889620 h 4454665" name="connsiteY481"/>
              <a:gd fmla="*/ 10495822 w 12192000" name="connsiteX482"/>
              <a:gd fmla="*/ 3889619 h 4454665" name="connsiteY482"/>
              <a:gd fmla="*/ 10409835 w 12192000" name="connsiteX483"/>
              <a:gd fmla="*/ 3990386 h 4454665" name="connsiteY483"/>
              <a:gd fmla="*/ 10495822 w 12192000" name="connsiteX484"/>
              <a:gd fmla="*/ 4091152 h 4454665" name="connsiteY484"/>
              <a:gd fmla="*/ 10581809 w 12192000" name="connsiteX485"/>
              <a:gd fmla="*/ 3990386 h 4454665" name="connsiteY485"/>
              <a:gd fmla="*/ 10495822 w 12192000" name="connsiteX486"/>
              <a:gd fmla="*/ 3889619 h 4454665" name="connsiteY486"/>
              <a:gd fmla="*/ 10241892 w 12192000" name="connsiteX487"/>
              <a:gd fmla="*/ 3865436 h 4454665" name="connsiteY487"/>
              <a:gd fmla="*/ 10273241 w 12192000" name="connsiteX488"/>
              <a:gd fmla="*/ 3865436 h 4454665" name="connsiteY488"/>
              <a:gd fmla="*/ 10290657 w 12192000" name="connsiteX489"/>
              <a:gd fmla="*/ 3865436 h 4454665" name="connsiteY489"/>
              <a:gd fmla="*/ 10335940 w 12192000" name="connsiteX490"/>
              <a:gd fmla="*/ 3904400 h 4454665" name="connsiteY490"/>
              <a:gd fmla="*/ 10287174 w 12192000" name="connsiteX491"/>
              <a:gd fmla="*/ 3943362 h 4454665" name="connsiteY491"/>
              <a:gd fmla="*/ 10241892 w 12192000" name="connsiteX492"/>
              <a:gd fmla="*/ 3943362 h 4454665" name="connsiteY492"/>
              <a:gd fmla="*/ 10241892 w 12192000" name="connsiteX493"/>
              <a:gd fmla="*/ 3865436 h 4454665" name="connsiteY493"/>
              <a:gd fmla="*/ 10659063 w 12192000" name="connsiteX494"/>
              <a:gd fmla="*/ 3852001 h 4454665" name="connsiteY494"/>
              <a:gd fmla="*/ 10627410 w 12192000" name="connsiteX495"/>
              <a:gd fmla="*/ 3859035 h 4454665" name="connsiteY495"/>
              <a:gd fmla="*/ 10623893 w 12192000" name="connsiteX496"/>
              <a:gd fmla="*/ 3866069 h 4454665" name="connsiteY496"/>
              <a:gd fmla="*/ 10623893 w 12192000" name="connsiteX497"/>
              <a:gd fmla="*/ 3897721 h 4454665" name="connsiteY497"/>
              <a:gd fmla="*/ 10606308 w 12192000" name="connsiteX498"/>
              <a:gd fmla="*/ 3897721 h 4454665" name="connsiteY498"/>
              <a:gd fmla="*/ 10599275 w 12192000" name="connsiteX499"/>
              <a:gd fmla="*/ 3904755 h 4454665" name="connsiteY499"/>
              <a:gd fmla="*/ 10599275 w 12192000" name="connsiteX500"/>
              <a:gd fmla="*/ 3929373 h 4454665" name="connsiteY500"/>
              <a:gd fmla="*/ 10606308 w 12192000" name="connsiteX501"/>
              <a:gd fmla="*/ 3936407 h 4454665" name="connsiteY501"/>
              <a:gd fmla="*/ 10623893 w 12192000" name="connsiteX502"/>
              <a:gd fmla="*/ 3936407 h 4454665" name="connsiteY502"/>
              <a:gd fmla="*/ 10623893 w 12192000" name="connsiteX503"/>
              <a:gd fmla="*/ 4020814 h 4454665" name="connsiteY503"/>
              <a:gd fmla="*/ 10680164 w 12192000" name="connsiteX504"/>
              <a:gd fmla="*/ 4091152 h 4454665" name="connsiteY504"/>
              <a:gd fmla="*/ 10711817 w 12192000" name="connsiteX505"/>
              <a:gd fmla="*/ 4087636 h 4454665" name="connsiteY505"/>
              <a:gd fmla="*/ 10718851 w 12192000" name="connsiteX506"/>
              <a:gd fmla="*/ 4080601 h 4454665" name="connsiteY506"/>
              <a:gd fmla="*/ 10718851 w 12192000" name="connsiteX507"/>
              <a:gd fmla="*/ 4055983 h 4454665" name="connsiteY507"/>
              <a:gd fmla="*/ 10711817 w 12192000" name="connsiteX508"/>
              <a:gd fmla="*/ 4048949 h 4454665" name="connsiteY508"/>
              <a:gd fmla="*/ 10687198 w 12192000" name="connsiteX509"/>
              <a:gd fmla="*/ 4048949 h 4454665" name="connsiteY509"/>
              <a:gd fmla="*/ 10666096 w 12192000" name="connsiteX510"/>
              <a:gd fmla="*/ 4013780 h 4454665" name="connsiteY510"/>
              <a:gd fmla="*/ 10666096 w 12192000" name="connsiteX511"/>
              <a:gd fmla="*/ 3936407 h 4454665" name="connsiteY511"/>
              <a:gd fmla="*/ 10711817 w 12192000" name="connsiteX512"/>
              <a:gd fmla="*/ 3936407 h 4454665" name="connsiteY512"/>
              <a:gd fmla="*/ 10718851 w 12192000" name="connsiteX513"/>
              <a:gd fmla="*/ 3929373 h 4454665" name="connsiteY513"/>
              <a:gd fmla="*/ 10718851 w 12192000" name="connsiteX514"/>
              <a:gd fmla="*/ 3904755 h 4454665" name="connsiteY514"/>
              <a:gd fmla="*/ 10711817 w 12192000" name="connsiteX515"/>
              <a:gd fmla="*/ 3897721 h 4454665" name="connsiteY515"/>
              <a:gd fmla="*/ 10666096 w 12192000" name="connsiteX516"/>
              <a:gd fmla="*/ 3897721 h 4454665" name="connsiteY516"/>
              <a:gd fmla="*/ 10666096 w 12192000" name="connsiteX517"/>
              <a:gd fmla="*/ 3859035 h 4454665" name="connsiteY517"/>
              <a:gd fmla="*/ 10662580 w 12192000" name="connsiteX518"/>
              <a:gd fmla="*/ 3852001 h 4454665" name="connsiteY518"/>
              <a:gd fmla="*/ 10659063 w 12192000" name="connsiteX519"/>
              <a:gd fmla="*/ 3852001 h 4454665" name="connsiteY519"/>
              <a:gd fmla="*/ 10283668 w 12192000" name="connsiteX520"/>
              <a:gd fmla="*/ 3823787 h 4454665" name="connsiteY520"/>
              <a:gd fmla="*/ 10203208 w 12192000" name="connsiteX521"/>
              <a:gd fmla="*/ 3827298 h 4454665" name="connsiteY521"/>
              <a:gd fmla="*/ 10196211 w 12192000" name="connsiteX522"/>
              <a:gd fmla="*/ 3834320 h 4454665" name="connsiteY522"/>
              <a:gd fmla="*/ 10196211 w 12192000" name="connsiteX523"/>
              <a:gd fmla="*/ 4080100 h 4454665" name="connsiteY523"/>
              <a:gd fmla="*/ 10203208 w 12192000" name="connsiteX524"/>
              <a:gd fmla="*/ 4087122 h 4454665" name="connsiteY524"/>
              <a:gd fmla="*/ 10234693 w 12192000" name="connsiteX525"/>
              <a:gd fmla="*/ 4087122 h 4454665" name="connsiteY525"/>
              <a:gd fmla="*/ 10241689 w 12192000" name="connsiteX526"/>
              <a:gd fmla="*/ 4080100 h 4454665" name="connsiteY526"/>
              <a:gd fmla="*/ 10241689 w 12192000" name="connsiteX527"/>
              <a:gd fmla="*/ 3981788 h 4454665" name="connsiteY527"/>
              <a:gd fmla="*/ 10290665 w 12192000" name="connsiteX528"/>
              <a:gd fmla="*/ 3985299 h 4454665" name="connsiteY528"/>
              <a:gd fmla="*/ 10336143 w 12192000" name="connsiteX529"/>
              <a:gd fmla="*/ 4083611 h 4454665" name="connsiteY529"/>
              <a:gd fmla="*/ 10343139 w 12192000" name="connsiteX530"/>
              <a:gd fmla="*/ 4087122 h 4454665" name="connsiteY530"/>
              <a:gd fmla="*/ 10374624 w 12192000" name="connsiteX531"/>
              <a:gd fmla="*/ 4087122 h 4454665" name="connsiteY531"/>
              <a:gd fmla="*/ 10381620 w 12192000" name="connsiteX532"/>
              <a:gd fmla="*/ 4083611 h 4454665" name="connsiteY532"/>
              <a:gd fmla="*/ 10381620 w 12192000" name="connsiteX533"/>
              <a:gd fmla="*/ 4076589 h 4454665" name="connsiteY533"/>
              <a:gd fmla="*/ 10336143 w 12192000" name="connsiteX534"/>
              <a:gd fmla="*/ 3971255 h 4454665" name="connsiteY534"/>
              <a:gd fmla="*/ 10381620 w 12192000" name="connsiteX535"/>
              <a:gd fmla="*/ 3904543 h 4454665" name="connsiteY535"/>
              <a:gd fmla="*/ 10290665 w 12192000" name="connsiteX536"/>
              <a:gd fmla="*/ 3823787 h 4454665" name="connsiteY536"/>
              <a:gd fmla="*/ 10283668 w 12192000" name="connsiteX537"/>
              <a:gd fmla="*/ 3823787 h 4454665" name="connsiteY537"/>
              <a:gd fmla="*/ 11839186 w 12192000" name="connsiteX538"/>
              <a:gd fmla="*/ 3792865 h 4454665" name="connsiteY538"/>
              <a:gd fmla="*/ 11845722 w 12192000" name="connsiteX539"/>
              <a:gd fmla="*/ 3798596 h 4454665" name="connsiteY539"/>
              <a:gd fmla="*/ 11908470 w 12192000" name="connsiteX540"/>
              <a:gd fmla="*/ 4038420 h 4454665" name="connsiteY540"/>
              <a:gd fmla="*/ 11898012 w 12192000" name="connsiteX541"/>
              <a:gd fmla="*/ 4041947 h 4454665" name="connsiteY541"/>
              <a:gd fmla="*/ 11859666 w 12192000" name="connsiteX542"/>
              <a:gd fmla="*/ 4031366 h 4454665" name="connsiteY542"/>
              <a:gd fmla="*/ 11852694 w 12192000" name="connsiteX543"/>
              <a:gd fmla="*/ 4020786 h 4454665" name="connsiteY543"/>
              <a:gd fmla="*/ 11807377 w 12192000" name="connsiteX544"/>
              <a:gd fmla="*/ 3840918 h 4454665" name="connsiteY544"/>
              <a:gd fmla="*/ 11807377 w 12192000" name="connsiteX545"/>
              <a:gd fmla="*/ 3826811 h 4454665" name="connsiteY545"/>
              <a:gd fmla="*/ 11835264 w 12192000" name="connsiteX546"/>
              <a:gd fmla="*/ 3795069 h 4454665" name="connsiteY546"/>
              <a:gd fmla="*/ 11839186 w 12192000" name="connsiteX547"/>
              <a:gd fmla="*/ 3792865 h 4454665" name="connsiteY547"/>
              <a:gd fmla="*/ 11458923 w 12192000" name="connsiteX548"/>
              <a:gd fmla="*/ 3792865 h 4454665" name="connsiteY548"/>
              <a:gd fmla="*/ 11462885 w 12192000" name="connsiteX549"/>
              <a:gd fmla="*/ 3795069 h 4454665" name="connsiteY549"/>
              <a:gd fmla="*/ 11494585 w 12192000" name="connsiteX550"/>
              <a:gd fmla="*/ 3826811 h 4454665" name="connsiteY550"/>
              <a:gd fmla="*/ 11491063 w 12192000" name="connsiteX551"/>
              <a:gd fmla="*/ 3840918 h 4454665" name="connsiteY551"/>
              <a:gd fmla="*/ 11445274 w 12192000" name="connsiteX552"/>
              <a:gd fmla="*/ 4020786 h 4454665" name="connsiteY552"/>
              <a:gd fmla="*/ 11438229 w 12192000" name="connsiteX553"/>
              <a:gd fmla="*/ 4031366 h 4454665" name="connsiteY553"/>
              <a:gd fmla="*/ 11399484 w 12192000" name="connsiteX554"/>
              <a:gd fmla="*/ 4041947 h 4454665" name="connsiteY554"/>
              <a:gd fmla="*/ 11388917 w 12192000" name="connsiteX555"/>
              <a:gd fmla="*/ 4038420 h 4454665" name="connsiteY555"/>
              <a:gd fmla="*/ 11452318 w 12192000" name="connsiteX556"/>
              <a:gd fmla="*/ 3798596 h 4454665" name="connsiteY556"/>
              <a:gd fmla="*/ 11458923 w 12192000" name="connsiteX557"/>
              <a:gd fmla="*/ 3792865 h 4454665" name="connsiteY557"/>
              <a:gd fmla="*/ 11677605 w 12192000" name="connsiteX558"/>
              <a:gd fmla="*/ 3787511 h 4454665" name="connsiteY558"/>
              <a:gd fmla="*/ 11684592 w 12192000" name="connsiteX559"/>
              <a:gd fmla="*/ 3787511 h 4454665" name="connsiteY559"/>
              <a:gd fmla="*/ 11792882 w 12192000" name="connsiteX560"/>
              <a:gd fmla="*/ 3851080 h 4454665" name="connsiteY560"/>
              <a:gd fmla="*/ 11796375 w 12192000" name="connsiteX561"/>
              <a:gd fmla="*/ 3858144 h 4454665" name="connsiteY561"/>
              <a:gd fmla="*/ 11789388 w 12192000" name="connsiteX562"/>
              <a:gd fmla="*/ 3865207 h 4454665" name="connsiteY562"/>
              <a:gd fmla="*/ 11698565 w 12192000" name="connsiteX563"/>
              <a:gd fmla="*/ 3911118 h 4454665" name="connsiteY563"/>
              <a:gd fmla="*/ 11688084 w 12192000" name="connsiteX564"/>
              <a:gd fmla="*/ 3911118 h 4454665" name="connsiteY564"/>
              <a:gd fmla="*/ 11681098 w 12192000" name="connsiteX565"/>
              <a:gd fmla="*/ 3900523 h 4454665" name="connsiteY565"/>
              <a:gd fmla="*/ 11674112 w 12192000" name="connsiteX566"/>
              <a:gd fmla="*/ 3798107 h 4454665" name="connsiteY566"/>
              <a:gd fmla="*/ 11677605 w 12192000" name="connsiteX567"/>
              <a:gd fmla="*/ 3787511 h 4454665" name="connsiteY567"/>
              <a:gd fmla="*/ 11613922 w 12192000" name="connsiteX568"/>
              <a:gd fmla="*/ 3787511 h 4454665" name="connsiteY568"/>
              <a:gd fmla="*/ 11620908 w 12192000" name="connsiteX569"/>
              <a:gd fmla="*/ 3787511 h 4454665" name="connsiteY569"/>
              <a:gd fmla="*/ 11624401 w 12192000" name="connsiteX570"/>
              <a:gd fmla="*/ 3798107 h 4454665" name="connsiteY570"/>
              <a:gd fmla="*/ 11613922 w 12192000" name="connsiteX571"/>
              <a:gd fmla="*/ 3904054 h 4454665" name="connsiteY571"/>
              <a:gd fmla="*/ 11610428 w 12192000" name="connsiteX572"/>
              <a:gd fmla="*/ 3911118 h 4454665" name="connsiteY572"/>
              <a:gd fmla="*/ 11599949 w 12192000" name="connsiteX573"/>
              <a:gd fmla="*/ 3911118 h 4454665" name="connsiteY573"/>
              <a:gd fmla="*/ 11509124 w 12192000" name="connsiteX574"/>
              <a:gd fmla="*/ 3865207 h 4454665" name="connsiteY574"/>
              <a:gd fmla="*/ 11502138 w 12192000" name="connsiteX575"/>
              <a:gd fmla="*/ 3858144 h 4454665" name="connsiteY575"/>
              <a:gd fmla="*/ 11505632 w 12192000" name="connsiteX576"/>
              <a:gd fmla="*/ 3851080 h 4454665" name="connsiteY576"/>
              <a:gd fmla="*/ 11613922 w 12192000" name="connsiteX577"/>
              <a:gd fmla="*/ 3787511 h 4454665" name="connsiteY577"/>
              <a:gd fmla="*/ 11532772 w 12192000" name="connsiteX578"/>
              <a:gd fmla="*/ 3752579 h 4454665" name="connsiteY578"/>
              <a:gd fmla="*/ 11539758 w 12192000" name="connsiteX579"/>
              <a:gd fmla="*/ 3759969 h 4454665" name="connsiteY579"/>
              <a:gd fmla="*/ 11536265 w 12192000" name="connsiteX580"/>
              <a:gd fmla="*/ 3763664 h 4454665" name="connsiteY580"/>
              <a:gd fmla="*/ 11529278 w 12192000" name="connsiteX581"/>
              <a:gd fmla="*/ 3767359 h 4454665" name="connsiteY581"/>
              <a:gd fmla="*/ 11525785 w 12192000" name="connsiteX582"/>
              <a:gd fmla="*/ 3759969 h 4454665" name="connsiteY582"/>
              <a:gd fmla="*/ 11522292 w 12192000" name="connsiteX583"/>
              <a:gd fmla="*/ 3759969 h 4454665" name="connsiteY583"/>
              <a:gd fmla="*/ 11532772 w 12192000" name="connsiteX584"/>
              <a:gd fmla="*/ 3752579 h 4454665" name="connsiteY584"/>
              <a:gd fmla="*/ 11529297 w 12192000" name="connsiteX585"/>
              <a:gd fmla="*/ 3745382 h 4454665" name="connsiteY585"/>
              <a:gd fmla="*/ 11511543 w 12192000" name="connsiteX586"/>
              <a:gd fmla="*/ 3756034 h 4454665" name="connsiteY586"/>
              <a:gd fmla="*/ 11515094 w 12192000" name="connsiteX587"/>
              <a:gd fmla="*/ 3759585 h 4454665" name="connsiteY587"/>
              <a:gd fmla="*/ 11532848 w 12192000" name="connsiteX588"/>
              <a:gd fmla="*/ 3791543 h 4454665" name="connsiteY588"/>
              <a:gd fmla="*/ 11539950 w 12192000" name="connsiteX589"/>
              <a:gd fmla="*/ 3787991 h 4454665" name="connsiteY589"/>
              <a:gd fmla="*/ 11532848 w 12192000" name="connsiteX590"/>
              <a:gd fmla="*/ 3773788 h 4454665" name="connsiteY590"/>
              <a:gd fmla="*/ 11539950 w 12192000" name="connsiteX591"/>
              <a:gd fmla="*/ 3770238 h 4454665" name="connsiteY591"/>
              <a:gd fmla="*/ 11554153 w 12192000" name="connsiteX592"/>
              <a:gd fmla="*/ 3780890 h 4454665" name="connsiteY592"/>
              <a:gd fmla="*/ 11561255 w 12192000" name="connsiteX593"/>
              <a:gd fmla="*/ 3777339 h 4454665" name="connsiteY593"/>
              <a:gd fmla="*/ 11547052 w 12192000" name="connsiteX594"/>
              <a:gd fmla="*/ 3763136 h 4454665" name="connsiteY594"/>
              <a:gd fmla="*/ 11547052 w 12192000" name="connsiteX595"/>
              <a:gd fmla="*/ 3759585 h 4454665" name="connsiteY595"/>
              <a:gd fmla="*/ 11529297 w 12192000" name="connsiteX596"/>
              <a:gd fmla="*/ 3745382 h 4454665" name="connsiteY596"/>
              <a:gd fmla="*/ 11750205 w 12192000" name="connsiteX597"/>
              <a:gd fmla="*/ 3739144 h 4454665" name="connsiteY597"/>
              <a:gd fmla="*/ 11753748 w 12192000" name="connsiteX598"/>
              <a:gd fmla="*/ 3763328 h 4454665" name="connsiteY598"/>
              <a:gd fmla="*/ 11746663 w 12192000" name="connsiteX599"/>
              <a:gd fmla="*/ 3780602 h 4454665" name="connsiteY599"/>
              <a:gd fmla="*/ 11753748 w 12192000" name="connsiteX600"/>
              <a:gd fmla="*/ 3787511 h 4454665" name="connsiteY600"/>
              <a:gd fmla="*/ 11760832 w 12192000" name="connsiteX601"/>
              <a:gd fmla="*/ 3770237 h 4454665" name="connsiteY601"/>
              <a:gd fmla="*/ 11785626 w 12192000" name="connsiteX602"/>
              <a:gd fmla="*/ 3756418 h 4454665" name="connsiteY602"/>
              <a:gd fmla="*/ 11778543 w 12192000" name="connsiteX603"/>
              <a:gd fmla="*/ 3752963 h 4454665" name="connsiteY603"/>
              <a:gd fmla="*/ 11760832 w 12192000" name="connsiteX604"/>
              <a:gd fmla="*/ 3759873 h 4454665" name="connsiteY604"/>
              <a:gd fmla="*/ 11757290 w 12192000" name="connsiteX605"/>
              <a:gd fmla="*/ 3742598 h 4454665" name="connsiteY605"/>
              <a:gd fmla="*/ 11750205 w 12192000" name="connsiteX606"/>
              <a:gd fmla="*/ 3739144 h 4454665" name="connsiteY606"/>
              <a:gd fmla="*/ 11715224 w 12192000" name="connsiteX607"/>
              <a:gd fmla="*/ 3735114 h 4454665" name="connsiteY607"/>
              <a:gd fmla="*/ 11725705 w 12192000" name="connsiteX608"/>
              <a:gd fmla="*/ 3738473 h 4454665" name="connsiteY608"/>
              <a:gd fmla="*/ 11729197 w 12192000" name="connsiteX609"/>
              <a:gd fmla="*/ 3741832 h 4454665" name="connsiteY609"/>
              <a:gd fmla="*/ 11722211 w 12192000" name="connsiteX610"/>
              <a:gd fmla="*/ 3748549 h 4454665" name="connsiteY610"/>
              <a:gd fmla="*/ 11711731 w 12192000" name="connsiteX611"/>
              <a:gd fmla="*/ 3745190 h 4454665" name="connsiteY611"/>
              <a:gd fmla="*/ 11711731 w 12192000" name="connsiteX612"/>
              <a:gd fmla="*/ 3741832 h 4454665" name="connsiteY612"/>
              <a:gd fmla="*/ 11715224 w 12192000" name="connsiteX613"/>
              <a:gd fmla="*/ 3735114 h 4454665" name="connsiteY613"/>
              <a:gd fmla="*/ 11582079 w 12192000" name="connsiteX614"/>
              <a:gd fmla="*/ 3734609 h 4454665" name="connsiteY614"/>
              <a:gd fmla="*/ 11596187 w 12192000" name="connsiteX615"/>
              <a:gd fmla="*/ 3745190 h 4454665" name="connsiteY615"/>
              <a:gd fmla="*/ 11582079 w 12192000" name="connsiteX616"/>
              <a:gd fmla="*/ 3759297 h 4454665" name="connsiteY616"/>
              <a:gd fmla="*/ 11567972 w 12192000" name="connsiteX617"/>
              <a:gd fmla="*/ 3748717 h 4454665" name="connsiteY617"/>
              <a:gd fmla="*/ 11567972 w 12192000" name="connsiteX618"/>
              <a:gd fmla="*/ 3745190 h 4454665" name="connsiteY618"/>
              <a:gd fmla="*/ 11582079 w 12192000" name="connsiteX619"/>
              <a:gd fmla="*/ 3734609 h 4454665" name="connsiteY619"/>
              <a:gd fmla="*/ 11670081 w 12192000" name="connsiteX620"/>
              <a:gd fmla="*/ 3728395 h 4454665" name="connsiteY620"/>
              <a:gd fmla="*/ 11673440 w 12192000" name="connsiteX621"/>
              <a:gd fmla="*/ 3738875 h 4454665" name="connsiteY621"/>
              <a:gd fmla="*/ 11676799 w 12192000" name="connsiteX622"/>
              <a:gd fmla="*/ 3745862 h 4454665" name="connsiteY622"/>
              <a:gd fmla="*/ 11663363 w 12192000" name="connsiteX623"/>
              <a:gd fmla="*/ 3745862 h 4454665" name="connsiteY623"/>
              <a:gd fmla="*/ 11666722 w 12192000" name="connsiteX624"/>
              <a:gd fmla="*/ 3738875 h 4454665" name="connsiteY624"/>
              <a:gd fmla="*/ 11670081 w 12192000" name="connsiteX625"/>
              <a:gd fmla="*/ 3728395 h 4454665" name="connsiteY625"/>
              <a:gd fmla="*/ 11578609 w 12192000" name="connsiteX626"/>
              <a:gd fmla="*/ 3727879 h 4454665" name="connsiteY626"/>
              <a:gd fmla="*/ 11561254 w 12192000" name="connsiteX627"/>
              <a:gd fmla="*/ 3745449 h 4454665" name="connsiteY627"/>
              <a:gd fmla="*/ 11561254 w 12192000" name="connsiteX628"/>
              <a:gd fmla="*/ 3748962 h 4454665" name="connsiteY628"/>
              <a:gd fmla="*/ 11582079 w 12192000" name="connsiteX629"/>
              <a:gd fmla="*/ 3766532 h 4454665" name="connsiteY629"/>
              <a:gd fmla="*/ 11602904 w 12192000" name="connsiteX630"/>
              <a:gd fmla="*/ 3745449 h 4454665" name="connsiteY630"/>
              <a:gd fmla="*/ 11578609 w 12192000" name="connsiteX631"/>
              <a:gd fmla="*/ 3727879 h 4454665" name="connsiteY631"/>
              <a:gd fmla="*/ 11708922 w 12192000" name="connsiteX632"/>
              <a:gd fmla="*/ 3724365 h 4454665" name="connsiteY632"/>
              <a:gd fmla="*/ 11705380 w 12192000" name="connsiteX633"/>
              <a:gd fmla="*/ 3742119 h 4454665" name="connsiteY633"/>
              <a:gd fmla="*/ 11698296 w 12192000" name="connsiteX634"/>
              <a:gd fmla="*/ 3763424 h 4454665" name="connsiteY634"/>
              <a:gd fmla="*/ 11708922 w 12192000" name="connsiteX635"/>
              <a:gd fmla="*/ 3766975 h 4454665" name="connsiteY635"/>
              <a:gd fmla="*/ 11712464 w 12192000" name="connsiteX636"/>
              <a:gd fmla="*/ 3752772 h 4454665" name="connsiteY636"/>
              <a:gd fmla="*/ 11719548 w 12192000" name="connsiteX637"/>
              <a:gd fmla="*/ 3752772 h 4454665" name="connsiteY637"/>
              <a:gd fmla="*/ 11723090 w 12192000" name="connsiteX638"/>
              <a:gd fmla="*/ 3770526 h 4454665" name="connsiteY638"/>
              <a:gd fmla="*/ 11730175 w 12192000" name="connsiteX639"/>
              <a:gd fmla="*/ 3774077 h 4454665" name="connsiteY639"/>
              <a:gd fmla="*/ 11726632 w 12192000" name="connsiteX640"/>
              <a:gd fmla="*/ 3756323 h 4454665" name="connsiteY640"/>
              <a:gd fmla="*/ 11737259 w 12192000" name="connsiteX641"/>
              <a:gd fmla="*/ 3742119 h 4454665" name="connsiteY641"/>
              <a:gd fmla="*/ 11730175 w 12192000" name="connsiteX642"/>
              <a:gd fmla="*/ 3731467 h 4454665" name="connsiteY642"/>
              <a:gd fmla="*/ 11708922 w 12192000" name="connsiteX643"/>
              <a:gd fmla="*/ 3724365 h 4454665" name="connsiteY643"/>
              <a:gd fmla="*/ 11666295 w 12192000" name="connsiteX644"/>
              <a:gd fmla="*/ 3717647 h 4454665" name="connsiteY644"/>
              <a:gd fmla="*/ 11659211 w 12192000" name="connsiteX645"/>
              <a:gd fmla="*/ 3738731 h 4454665" name="connsiteY645"/>
              <a:gd fmla="*/ 11648585 w 12192000" name="connsiteX646"/>
              <a:gd fmla="*/ 3759814 h 4454665" name="connsiteY646"/>
              <a:gd fmla="*/ 11655669 w 12192000" name="connsiteX647"/>
              <a:gd fmla="*/ 3759814 h 4454665" name="connsiteY647"/>
              <a:gd fmla="*/ 11659211 w 12192000" name="connsiteX648"/>
              <a:gd fmla="*/ 3752786 h 4454665" name="connsiteY648"/>
              <a:gd fmla="*/ 11676922 w 12192000" name="connsiteX649"/>
              <a:gd fmla="*/ 3752786 h 4454665" name="connsiteY649"/>
              <a:gd fmla="*/ 11680464 w 12192000" name="connsiteX650"/>
              <a:gd fmla="*/ 3759814 h 4454665" name="connsiteY650"/>
              <a:gd fmla="*/ 11687548 w 12192000" name="connsiteX651"/>
              <a:gd fmla="*/ 3763328 h 4454665" name="connsiteY651"/>
              <a:gd fmla="*/ 11680464 w 12192000" name="connsiteX652"/>
              <a:gd fmla="*/ 3738731 h 4454665" name="connsiteY652"/>
              <a:gd fmla="*/ 11676922 w 12192000" name="connsiteX653"/>
              <a:gd fmla="*/ 3717647 h 4454665" name="connsiteY653"/>
              <a:gd fmla="*/ 11666295 w 12192000" name="connsiteX654"/>
              <a:gd fmla="*/ 3717647 h 4454665" name="connsiteY654"/>
              <a:gd fmla="*/ 11645898 w 12192000" name="connsiteX655"/>
              <a:gd fmla="*/ 3717647 h 4454665" name="connsiteY655"/>
              <a:gd fmla="*/ 11606934 w 12192000" name="connsiteX656"/>
              <a:gd fmla="*/ 3721118 h 4454665" name="connsiteY656"/>
              <a:gd fmla="*/ 11606934 w 12192000" name="connsiteX657"/>
              <a:gd fmla="*/ 3728059 h 4454665" name="connsiteY657"/>
              <a:gd fmla="*/ 11621103 w 12192000" name="connsiteX658"/>
              <a:gd fmla="*/ 3724589 h 4454665" name="connsiteY658"/>
              <a:gd fmla="*/ 11624645 w 12192000" name="connsiteX659"/>
              <a:gd fmla="*/ 3759297 h 4454665" name="connsiteY659"/>
              <a:gd fmla="*/ 11635271 w 12192000" name="connsiteX660"/>
              <a:gd fmla="*/ 3759297 h 4454665" name="connsiteY660"/>
              <a:gd fmla="*/ 11631729 w 12192000" name="connsiteX661"/>
              <a:gd fmla="*/ 3724589 h 4454665" name="connsiteY661"/>
              <a:gd fmla="*/ 11645898 w 12192000" name="connsiteX662"/>
              <a:gd fmla="*/ 3724589 h 4454665" name="connsiteY662"/>
              <a:gd fmla="*/ 11645898 w 12192000" name="connsiteX663"/>
              <a:gd fmla="*/ 3717647 h 4454665" name="connsiteY663"/>
              <a:gd fmla="*/ 11196257 w 12192000" name="connsiteX664"/>
              <a:gd fmla="*/ 3717646 h 4454665" name="connsiteY664"/>
              <a:gd fmla="*/ 11221336 w 12192000" name="connsiteX665"/>
              <a:gd fmla="*/ 3752578 h 4454665" name="connsiteY665"/>
              <a:gd fmla="*/ 11167595 w 12192000" name="connsiteX666"/>
              <a:gd fmla="*/ 3752578 h 4454665" name="connsiteY666"/>
              <a:gd fmla="*/ 11196257 w 12192000" name="connsiteX667"/>
              <a:gd fmla="*/ 3717646 h 4454665" name="connsiteY667"/>
              <a:gd fmla="*/ 11648585 w 12192000" name="connsiteX668"/>
              <a:gd fmla="*/ 3710930 h 4454665" name="connsiteY668"/>
              <a:gd fmla="*/ 11813539 w 12192000" name="connsiteX669"/>
              <a:gd fmla="*/ 3766821 h 4454665" name="connsiteY669"/>
              <a:gd fmla="*/ 11817049 w 12192000" name="connsiteX670"/>
              <a:gd fmla="*/ 3780794 h 4454665" name="connsiteY670"/>
              <a:gd fmla="*/ 11788972 w 12192000" name="connsiteX671"/>
              <a:gd fmla="*/ 3812234 h 4454665" name="connsiteY671"/>
              <a:gd fmla="*/ 11774933 w 12192000" name="connsiteX672"/>
              <a:gd fmla="*/ 3812234 h 4454665" name="connsiteY672"/>
              <a:gd fmla="*/ 11648585 w 12192000" name="connsiteX673"/>
              <a:gd fmla="*/ 3766821 h 4454665" name="connsiteY673"/>
              <a:gd fmla="*/ 11522236 w 12192000" name="connsiteX674"/>
              <a:gd fmla="*/ 3812234 h 4454665" name="connsiteY674"/>
              <a:gd fmla="*/ 11508198 w 12192000" name="connsiteX675"/>
              <a:gd fmla="*/ 3812234 h 4454665" name="connsiteY675"/>
              <a:gd fmla="*/ 11480121 w 12192000" name="connsiteX676"/>
              <a:gd fmla="*/ 3780794 h 4454665" name="connsiteY676"/>
              <a:gd fmla="*/ 11483630 w 12192000" name="connsiteX677"/>
              <a:gd fmla="*/ 3766821 h 4454665" name="connsiteY677"/>
              <a:gd fmla="*/ 11648585 w 12192000" name="connsiteX678"/>
              <a:gd fmla="*/ 3710930 h 4454665" name="connsiteY678"/>
              <a:gd fmla="*/ 11196481 w 12192000" name="connsiteX679"/>
              <a:gd fmla="*/ 3710929 h 4454665" name="connsiteY679"/>
              <a:gd fmla="*/ 11158189 w 12192000" name="connsiteX680"/>
              <a:gd fmla="*/ 3759969 h 4454665" name="connsiteY680"/>
              <a:gd fmla="*/ 11199962 w 12192000" name="connsiteX681"/>
              <a:gd fmla="*/ 3809008 h 4454665" name="connsiteY681"/>
              <a:gd fmla="*/ 11227810 w 12192000" name="connsiteX682"/>
              <a:gd fmla="*/ 3802002 h 4454665" name="connsiteY682"/>
              <a:gd fmla="*/ 11227810 w 12192000" name="connsiteX683"/>
              <a:gd fmla="*/ 3791494 h 4454665" name="connsiteY683"/>
              <a:gd fmla="*/ 11199962 w 12192000" name="connsiteX684"/>
              <a:gd fmla="*/ 3798499 h 4454665" name="connsiteY684"/>
              <a:gd fmla="*/ 11168632 w 12192000" name="connsiteX685"/>
              <a:gd fmla="*/ 3763472 h 4454665" name="connsiteY685"/>
              <a:gd fmla="*/ 11234772 w 12192000" name="connsiteX686"/>
              <a:gd fmla="*/ 3763472 h 4454665" name="connsiteY686"/>
              <a:gd fmla="*/ 11234772 w 12192000" name="connsiteX687"/>
              <a:gd fmla="*/ 3756466 h 4454665" name="connsiteY687"/>
              <a:gd fmla="*/ 11196481 w 12192000" name="connsiteX688"/>
              <a:gd fmla="*/ 3710929 h 4454665" name="connsiteY688"/>
              <a:gd fmla="*/ 10947253 w 12192000" name="connsiteX689"/>
              <a:gd fmla="*/ 3674653 h 4454665" name="connsiteY689"/>
              <a:gd fmla="*/ 10947253 w 12192000" name="connsiteX690"/>
              <a:gd fmla="*/ 3685401 h 4454665" name="connsiteY690"/>
              <a:gd fmla="*/ 10986216 w 12192000" name="connsiteX691"/>
              <a:gd fmla="*/ 3685401 h 4454665" name="connsiteY691"/>
              <a:gd fmla="*/ 10986216 w 12192000" name="connsiteX692"/>
              <a:gd fmla="*/ 3804977 h 4454665" name="connsiteY692"/>
              <a:gd fmla="*/ 10999652 w 12192000" name="connsiteX693"/>
              <a:gd fmla="*/ 3804977 h 4454665" name="connsiteY693"/>
              <a:gd fmla="*/ 10999652 w 12192000" name="connsiteX694"/>
              <a:gd fmla="*/ 3685401 h 4454665" name="connsiteY694"/>
              <a:gd fmla="*/ 11038614 w 12192000" name="connsiteX695"/>
              <a:gd fmla="*/ 3685401 h 4454665" name="connsiteY695"/>
              <a:gd fmla="*/ 11038614 w 12192000" name="connsiteX696"/>
              <a:gd fmla="*/ 3674653 h 4454665" name="connsiteY696"/>
              <a:gd fmla="*/ 11060111 w 12192000" name="connsiteX697"/>
              <a:gd fmla="*/ 3663904 h 4454665" name="connsiteY697"/>
              <a:gd fmla="*/ 11060111 w 12192000" name="connsiteX698"/>
              <a:gd fmla="*/ 3804977 h 4454665" name="connsiteY698"/>
              <a:gd fmla="*/ 11070476 w 12192000" name="connsiteX699"/>
              <a:gd fmla="*/ 3804977 h 4454665" name="connsiteY699"/>
              <a:gd fmla="*/ 11070476 w 12192000" name="connsiteX700"/>
              <a:gd fmla="*/ 3755601 h 4454665" name="connsiteY700"/>
              <a:gd fmla="*/ 11098115 w 12192000" name="connsiteX701"/>
              <a:gd fmla="*/ 3716807 h 4454665" name="connsiteY701"/>
              <a:gd fmla="*/ 11118844 w 12192000" name="connsiteX702"/>
              <a:gd fmla="*/ 3748548 h 4454665" name="connsiteY702"/>
              <a:gd fmla="*/ 11118844 w 12192000" name="connsiteX703"/>
              <a:gd fmla="*/ 3804977 h 4454665" name="connsiteY703"/>
              <a:gd fmla="*/ 11132662 w 12192000" name="connsiteX704"/>
              <a:gd fmla="*/ 3804977 h 4454665" name="connsiteY704"/>
              <a:gd fmla="*/ 11132662 w 12192000" name="connsiteX705"/>
              <a:gd fmla="*/ 3748548 h 4454665" name="connsiteY705"/>
              <a:gd fmla="*/ 11101569 w 12192000" name="connsiteX706"/>
              <a:gd fmla="*/ 3709753 h 4454665" name="connsiteY706"/>
              <a:gd fmla="*/ 11070476 w 12192000" name="connsiteX707"/>
              <a:gd fmla="*/ 3727387 h 4454665" name="connsiteY707"/>
              <a:gd fmla="*/ 11070476 w 12192000" name="connsiteX708"/>
              <a:gd fmla="*/ 3663904 h 4454665" name="connsiteY708"/>
              <a:gd fmla="*/ 11060111 w 12192000" name="connsiteX709"/>
              <a:gd fmla="*/ 3663904 h 4454665" name="connsiteY709"/>
              <a:gd fmla="*/ 11638739 w 12192000" name="connsiteX710"/>
              <a:gd fmla="*/ 3639721 h 4454665" name="connsiteY710"/>
              <a:gd fmla="*/ 11624716 w 12192000" name="connsiteX711"/>
              <a:gd fmla="*/ 3692584 h 4454665" name="connsiteY711"/>
              <a:gd fmla="*/ 11600176 w 12192000" name="connsiteX712"/>
              <a:gd fmla="*/ 3696108 h 4454665" name="connsiteY712"/>
              <a:gd fmla="*/ 11575635 w 12192000" name="connsiteX713"/>
              <a:gd fmla="*/ 3650294 h 4454665" name="connsiteY713"/>
              <a:gd fmla="*/ 11572129 w 12192000" name="connsiteX714"/>
              <a:gd fmla="*/ 3650294 h 4454665" name="connsiteY714"/>
              <a:gd fmla="*/ 11551094 w 12192000" name="connsiteX715"/>
              <a:gd fmla="*/ 3653818 h 4454665" name="connsiteY715"/>
              <a:gd fmla="*/ 11551094 w 12192000" name="connsiteX716"/>
              <a:gd fmla="*/ 3657342 h 4454665" name="connsiteY716"/>
              <a:gd fmla="*/ 11547588 w 12192000" name="connsiteX717"/>
              <a:gd fmla="*/ 3682011 h 4454665" name="connsiteY717"/>
              <a:gd fmla="*/ 11551094 w 12192000" name="connsiteX718"/>
              <a:gd fmla="*/ 3710205 h 4454665" name="connsiteY718"/>
              <a:gd fmla="*/ 11530059 w 12192000" name="connsiteX719"/>
              <a:gd fmla="*/ 3717253 h 4454665" name="connsiteY719"/>
              <a:gd fmla="*/ 11491495 w 12192000" name="connsiteX720"/>
              <a:gd fmla="*/ 3682011 h 4454665" name="connsiteY720"/>
              <a:gd fmla="*/ 11470460 w 12192000" name="connsiteX721"/>
              <a:gd fmla="*/ 3692584 h 4454665" name="connsiteY721"/>
              <a:gd fmla="*/ 11484484 w 12192000" name="connsiteX722"/>
              <a:gd fmla="*/ 3745446 h 4454665" name="connsiteY722"/>
              <a:gd fmla="*/ 11466954 w 12192000" name="connsiteX723"/>
              <a:gd fmla="*/ 3756019 h 4454665" name="connsiteY723"/>
              <a:gd fmla="*/ 11421379 w 12192000" name="connsiteX724"/>
              <a:gd fmla="*/ 3731350 h 4454665" name="connsiteY724"/>
              <a:gd fmla="*/ 11403850 w 12192000" name="connsiteX725"/>
              <a:gd fmla="*/ 3745446 h 4454665" name="connsiteY725"/>
              <a:gd fmla="*/ 11403850 w 12192000" name="connsiteX726"/>
              <a:gd fmla="*/ 3748970 h 4454665" name="connsiteY726"/>
              <a:gd fmla="*/ 11431896 w 12192000" name="connsiteX727"/>
              <a:gd fmla="*/ 3794785 h 4454665" name="connsiteY727"/>
              <a:gd fmla="*/ 11417873 w 12192000" name="connsiteX728"/>
              <a:gd fmla="*/ 3812406 h 4454665" name="connsiteY728"/>
              <a:gd fmla="*/ 11365286 w 12192000" name="connsiteX729"/>
              <a:gd fmla="*/ 3798309 h 4454665" name="connsiteY729"/>
              <a:gd fmla="*/ 11354768 w 12192000" name="connsiteX730"/>
              <a:gd fmla="*/ 3819454 h 4454665" name="connsiteY730"/>
              <a:gd fmla="*/ 11389827 w 12192000" name="connsiteX731"/>
              <a:gd fmla="*/ 3858221 h 4454665" name="connsiteY731"/>
              <a:gd fmla="*/ 11382815 w 12192000" name="connsiteX732"/>
              <a:gd fmla="*/ 3879365 h 4454665" name="connsiteY732"/>
              <a:gd fmla="*/ 11330228 w 12192000" name="connsiteX733"/>
              <a:gd fmla="*/ 3879365 h 4454665" name="connsiteY733"/>
              <a:gd fmla="*/ 11323216 w 12192000" name="connsiteX734"/>
              <a:gd fmla="*/ 3900510 h 4454665" name="connsiteY734"/>
              <a:gd fmla="*/ 11368791 w 12192000" name="connsiteX735"/>
              <a:gd fmla="*/ 3928704 h 4454665" name="connsiteY735"/>
              <a:gd fmla="*/ 11365286 w 12192000" name="connsiteX736"/>
              <a:gd fmla="*/ 3949848 h 4454665" name="connsiteY736"/>
              <a:gd fmla="*/ 11316205 w 12192000" name="connsiteX737"/>
              <a:gd fmla="*/ 3963946 h 4454665" name="connsiteY737"/>
              <a:gd fmla="*/ 11312698 w 12192000" name="connsiteX738"/>
              <a:gd fmla="*/ 3963946 h 4454665" name="connsiteY738"/>
              <a:gd fmla="*/ 11312698 w 12192000" name="connsiteX739"/>
              <a:gd fmla="*/ 3978042 h 4454665" name="connsiteY739"/>
              <a:gd fmla="*/ 11312698 w 12192000" name="connsiteX740"/>
              <a:gd fmla="*/ 3988615 h 4454665" name="connsiteY740"/>
              <a:gd fmla="*/ 11316205 w 12192000" name="connsiteX741"/>
              <a:gd fmla="*/ 3988615 h 4454665" name="connsiteY741"/>
              <a:gd fmla="*/ 11365286 w 12192000" name="connsiteX742"/>
              <a:gd fmla="*/ 4002712 h 4454665" name="connsiteY742"/>
              <a:gd fmla="*/ 11368791 w 12192000" name="connsiteX743"/>
              <a:gd fmla="*/ 4023857 h 4454665" name="connsiteY743"/>
              <a:gd fmla="*/ 11323216 w 12192000" name="connsiteX744"/>
              <a:gd fmla="*/ 4052050 h 4454665" name="connsiteY744"/>
              <a:gd fmla="*/ 11323216 w 12192000" name="connsiteX745"/>
              <a:gd fmla="*/ 4055574 h 4454665" name="connsiteY745"/>
              <a:gd fmla="*/ 11330228 w 12192000" name="connsiteX746"/>
              <a:gd fmla="*/ 4076719 h 4454665" name="connsiteY746"/>
              <a:gd fmla="*/ 11382815 w 12192000" name="connsiteX747"/>
              <a:gd fmla="*/ 4076719 h 4454665" name="connsiteY747"/>
              <a:gd fmla="*/ 11393332 w 12192000" name="connsiteX748"/>
              <a:gd fmla="*/ 4097865 h 4454665" name="connsiteY748"/>
              <a:gd fmla="*/ 11354768 w 12192000" name="connsiteX749"/>
              <a:gd fmla="*/ 4133106 h 4454665" name="connsiteY749"/>
              <a:gd fmla="*/ 11354768 w 12192000" name="connsiteX750"/>
              <a:gd fmla="*/ 4136630 h 4454665" name="connsiteY750"/>
              <a:gd fmla="*/ 11365286 w 12192000" name="connsiteX751"/>
              <a:gd fmla="*/ 4154251 h 4454665" name="connsiteY751"/>
              <a:gd fmla="*/ 11417873 w 12192000" name="connsiteX752"/>
              <a:gd fmla="*/ 4140154 h 4454665" name="connsiteY752"/>
              <a:gd fmla="*/ 11431896 w 12192000" name="connsiteX753"/>
              <a:gd fmla="*/ 4161300 h 4454665" name="connsiteY753"/>
              <a:gd fmla="*/ 11403850 w 12192000" name="connsiteX754"/>
              <a:gd fmla="*/ 4207114 h 4454665" name="connsiteY754"/>
              <a:gd fmla="*/ 11421379 w 12192000" name="connsiteX755"/>
              <a:gd fmla="*/ 4221210 h 4454665" name="connsiteY755"/>
              <a:gd fmla="*/ 11466954 w 12192000" name="connsiteX756"/>
              <a:gd fmla="*/ 4196542 h 4454665" name="connsiteY756"/>
              <a:gd fmla="*/ 11484484 w 12192000" name="connsiteX757"/>
              <a:gd fmla="*/ 4210638 h 4454665" name="connsiteY757"/>
              <a:gd fmla="*/ 11473966 w 12192000" name="connsiteX758"/>
              <a:gd fmla="*/ 4259976 h 4454665" name="connsiteY758"/>
              <a:gd fmla="*/ 11473966 w 12192000" name="connsiteX759"/>
              <a:gd fmla="*/ 4263501 h 4454665" name="connsiteY759"/>
              <a:gd fmla="*/ 11491495 w 12192000" name="connsiteX760"/>
              <a:gd fmla="*/ 4274073 h 4454665" name="connsiteY760"/>
              <a:gd fmla="*/ 11495001 w 12192000" name="connsiteX761"/>
              <a:gd fmla="*/ 4274073 h 4454665" name="connsiteY761"/>
              <a:gd fmla="*/ 11530059 w 12192000" name="connsiteX762"/>
              <a:gd fmla="*/ 4235307 h 4454665" name="connsiteY762"/>
              <a:gd fmla="*/ 11551094 w 12192000" name="connsiteX763"/>
              <a:gd fmla="*/ 4245880 h 4454665" name="connsiteY763"/>
              <a:gd fmla="*/ 11547588 w 12192000" name="connsiteX764"/>
              <a:gd fmla="*/ 4270549 h 4454665" name="connsiteY764"/>
              <a:gd fmla="*/ 11551094 w 12192000" name="connsiteX765"/>
              <a:gd fmla="*/ 4298743 h 4454665" name="connsiteY765"/>
              <a:gd fmla="*/ 11572129 w 12192000" name="connsiteX766"/>
              <a:gd fmla="*/ 4305791 h 4454665" name="connsiteY766"/>
              <a:gd fmla="*/ 11575635 w 12192000" name="connsiteX767"/>
              <a:gd fmla="*/ 4305791 h 4454665" name="connsiteY767"/>
              <a:gd fmla="*/ 11600176 w 12192000" name="connsiteX768"/>
              <a:gd fmla="*/ 4259976 h 4454665" name="connsiteY768"/>
              <a:gd fmla="*/ 11624716 w 12192000" name="connsiteX769"/>
              <a:gd fmla="*/ 4259976 h 4454665" name="connsiteY769"/>
              <a:gd fmla="*/ 11638739 w 12192000" name="connsiteX770"/>
              <a:gd fmla="*/ 4312839 h 4454665" name="connsiteY770"/>
              <a:gd fmla="*/ 11659774 w 12192000" name="connsiteX771"/>
              <a:gd fmla="*/ 4312839 h 4454665" name="connsiteY771"/>
              <a:gd fmla="*/ 11663280 w 12192000" name="connsiteX772"/>
              <a:gd fmla="*/ 4312839 h 4454665" name="connsiteY772"/>
              <a:gd fmla="*/ 11677303 w 12192000" name="connsiteX773"/>
              <a:gd fmla="*/ 4259976 h 4454665" name="connsiteY773"/>
              <a:gd fmla="*/ 11698339 w 12192000" name="connsiteX774"/>
              <a:gd fmla="*/ 4259976 h 4454665" name="connsiteY774"/>
              <a:gd fmla="*/ 11722879 w 12192000" name="connsiteX775"/>
              <a:gd fmla="*/ 4305791 h 4454665" name="connsiteY775"/>
              <a:gd fmla="*/ 11726385 w 12192000" name="connsiteX776"/>
              <a:gd fmla="*/ 4305791 h 4454665" name="connsiteY776"/>
              <a:gd fmla="*/ 11747420 w 12192000" name="connsiteX777"/>
              <a:gd fmla="*/ 4298743 h 4454665" name="connsiteY777"/>
              <a:gd fmla="*/ 11750925 w 12192000" name="connsiteX778"/>
              <a:gd fmla="*/ 4270549 h 4454665" name="connsiteY778"/>
              <a:gd fmla="*/ 11747420 w 12192000" name="connsiteX779"/>
              <a:gd fmla="*/ 4245880 h 4454665" name="connsiteY779"/>
              <a:gd fmla="*/ 11768454 w 12192000" name="connsiteX780"/>
              <a:gd fmla="*/ 4235307 h 4454665" name="connsiteY780"/>
              <a:gd fmla="*/ 11807019 w 12192000" name="connsiteX781"/>
              <a:gd fmla="*/ 4274073 h 4454665" name="connsiteY781"/>
              <a:gd fmla="*/ 11824547 w 12192000" name="connsiteX782"/>
              <a:gd fmla="*/ 4263501 h 4454665" name="connsiteY782"/>
              <a:gd fmla="*/ 11828054 w 12192000" name="connsiteX783"/>
              <a:gd fmla="*/ 4263501 h 4454665" name="connsiteY783"/>
              <a:gd fmla="*/ 11828054 w 12192000" name="connsiteX784"/>
              <a:gd fmla="*/ 4259976 h 4454665" name="connsiteY784"/>
              <a:gd fmla="*/ 11814030 w 12192000" name="connsiteX785"/>
              <a:gd fmla="*/ 4210638 h 4454665" name="connsiteY785"/>
              <a:gd fmla="*/ 11831559 w 12192000" name="connsiteX786"/>
              <a:gd fmla="*/ 4196542 h 4454665" name="connsiteY786"/>
              <a:gd fmla="*/ 11877135 w 12192000" name="connsiteX787"/>
              <a:gd fmla="*/ 4221210 h 4454665" name="connsiteY787"/>
              <a:gd fmla="*/ 11894664 w 12192000" name="connsiteX788"/>
              <a:gd fmla="*/ 4207114 h 4454665" name="connsiteY788"/>
              <a:gd fmla="*/ 11894664 w 12192000" name="connsiteX789"/>
              <a:gd fmla="*/ 4203590 h 4454665" name="connsiteY789"/>
              <a:gd fmla="*/ 11866617 w 12192000" name="connsiteX790"/>
              <a:gd fmla="*/ 4157775 h 4454665" name="connsiteY790"/>
              <a:gd fmla="*/ 11880641 w 12192000" name="connsiteX791"/>
              <a:gd fmla="*/ 4140154 h 4454665" name="connsiteY791"/>
              <a:gd fmla="*/ 11933228 w 12192000" name="connsiteX792"/>
              <a:gd fmla="*/ 4154251 h 4454665" name="connsiteY792"/>
              <a:gd fmla="*/ 11943746 w 12192000" name="connsiteX793"/>
              <a:gd fmla="*/ 4136630 h 4454665" name="connsiteY793"/>
              <a:gd fmla="*/ 11943746 w 12192000" name="connsiteX794"/>
              <a:gd fmla="*/ 4133106 h 4454665" name="connsiteY794"/>
              <a:gd fmla="*/ 11908688 w 12192000" name="connsiteX795"/>
              <a:gd fmla="*/ 4094340 h 4454665" name="connsiteY795"/>
              <a:gd fmla="*/ 11915699 w 12192000" name="connsiteX796"/>
              <a:gd fmla="*/ 4076719 h 4454665" name="connsiteY796"/>
              <a:gd fmla="*/ 11968286 w 12192000" name="connsiteX797"/>
              <a:gd fmla="*/ 4076719 h 4454665" name="connsiteY797"/>
              <a:gd fmla="*/ 11968286 w 12192000" name="connsiteX798"/>
              <a:gd fmla="*/ 4073195 h 4454665" name="connsiteY798"/>
              <a:gd fmla="*/ 11975298 w 12192000" name="connsiteX799"/>
              <a:gd fmla="*/ 4052050 h 4454665" name="connsiteY799"/>
              <a:gd fmla="*/ 11929722 w 12192000" name="connsiteX800"/>
              <a:gd fmla="*/ 4023857 h 4454665" name="connsiteY800"/>
              <a:gd fmla="*/ 11933228 w 12192000" name="connsiteX801"/>
              <a:gd fmla="*/ 4002712 h 4454665" name="connsiteY801"/>
              <a:gd fmla="*/ 11982310 w 12192000" name="connsiteX802"/>
              <a:gd fmla="*/ 3988615 h 4454665" name="connsiteY802"/>
              <a:gd fmla="*/ 11985815 w 12192000" name="connsiteX803"/>
              <a:gd fmla="*/ 3978042 h 4454665" name="connsiteY803"/>
              <a:gd fmla="*/ 11982310 w 12192000" name="connsiteX804"/>
              <a:gd fmla="*/ 3967470 h 4454665" name="connsiteY804"/>
              <a:gd fmla="*/ 11982310 w 12192000" name="connsiteX805"/>
              <a:gd fmla="*/ 3963946 h 4454665" name="connsiteY805"/>
              <a:gd fmla="*/ 11933228 w 12192000" name="connsiteX806"/>
              <a:gd fmla="*/ 3949848 h 4454665" name="connsiteY806"/>
              <a:gd fmla="*/ 11929722 w 12192000" name="connsiteX807"/>
              <a:gd fmla="*/ 3928704 h 4454665" name="connsiteY807"/>
              <a:gd fmla="*/ 11975298 w 12192000" name="connsiteX808"/>
              <a:gd fmla="*/ 3904035 h 4454665" name="connsiteY808"/>
              <a:gd fmla="*/ 11975298 w 12192000" name="connsiteX809"/>
              <a:gd fmla="*/ 3900510 h 4454665" name="connsiteY809"/>
              <a:gd fmla="*/ 11968286 w 12192000" name="connsiteX810"/>
              <a:gd fmla="*/ 3879365 h 4454665" name="connsiteY810"/>
              <a:gd fmla="*/ 11915699 w 12192000" name="connsiteX811"/>
              <a:gd fmla="*/ 3879365 h 4454665" name="connsiteY811"/>
              <a:gd fmla="*/ 11908688 w 12192000" name="connsiteX812"/>
              <a:gd fmla="*/ 3858221 h 4454665" name="connsiteY812"/>
              <a:gd fmla="*/ 11943746 w 12192000" name="connsiteX813"/>
              <a:gd fmla="*/ 3819454 h 4454665" name="connsiteY813"/>
              <a:gd fmla="*/ 11933228 w 12192000" name="connsiteX814"/>
              <a:gd fmla="*/ 3801833 h 4454665" name="connsiteY814"/>
              <a:gd fmla="*/ 11933228 w 12192000" name="connsiteX815"/>
              <a:gd fmla="*/ 3798309 h 4454665" name="connsiteY815"/>
              <a:gd fmla="*/ 11880641 w 12192000" name="connsiteX816"/>
              <a:gd fmla="*/ 3812406 h 4454665" name="connsiteY816"/>
              <a:gd fmla="*/ 11866617 w 12192000" name="connsiteX817"/>
              <a:gd fmla="*/ 3794785 h 4454665" name="connsiteY817"/>
              <a:gd fmla="*/ 11894664 w 12192000" name="connsiteX818"/>
              <a:gd fmla="*/ 3748970 h 4454665" name="connsiteY818"/>
              <a:gd fmla="*/ 11877135 w 12192000" name="connsiteX819"/>
              <a:gd fmla="*/ 3731350 h 4454665" name="connsiteY819"/>
              <a:gd fmla="*/ 11831559 w 12192000" name="connsiteX820"/>
              <a:gd fmla="*/ 3759544 h 4454665" name="connsiteY820"/>
              <a:gd fmla="*/ 11814030 w 12192000" name="connsiteX821"/>
              <a:gd fmla="*/ 3745446 h 4454665" name="connsiteY821"/>
              <a:gd fmla="*/ 11828054 w 12192000" name="connsiteX822"/>
              <a:gd fmla="*/ 3692584 h 4454665" name="connsiteY822"/>
              <a:gd fmla="*/ 11807019 w 12192000" name="connsiteX823"/>
              <a:gd fmla="*/ 3682011 h 4454665" name="connsiteY823"/>
              <a:gd fmla="*/ 11768454 w 12192000" name="connsiteX824"/>
              <a:gd fmla="*/ 3717253 h 4454665" name="connsiteY824"/>
              <a:gd fmla="*/ 11747420 w 12192000" name="connsiteX825"/>
              <a:gd fmla="*/ 3710205 h 4454665" name="connsiteY825"/>
              <a:gd fmla="*/ 11750925 w 12192000" name="connsiteX826"/>
              <a:gd fmla="*/ 3682011 h 4454665" name="connsiteY826"/>
              <a:gd fmla="*/ 11747420 w 12192000" name="connsiteX827"/>
              <a:gd fmla="*/ 3657342 h 4454665" name="connsiteY827"/>
              <a:gd fmla="*/ 11747420 w 12192000" name="connsiteX828"/>
              <a:gd fmla="*/ 3653818 h 4454665" name="connsiteY828"/>
              <a:gd fmla="*/ 11726385 w 12192000" name="connsiteX829"/>
              <a:gd fmla="*/ 3650294 h 4454665" name="connsiteY829"/>
              <a:gd fmla="*/ 11722879 w 12192000" name="connsiteX830"/>
              <a:gd fmla="*/ 3650294 h 4454665" name="connsiteY830"/>
              <a:gd fmla="*/ 11698339 w 12192000" name="connsiteX831"/>
              <a:gd fmla="*/ 3696108 h 4454665" name="connsiteY831"/>
              <a:gd fmla="*/ 11673798 w 12192000" name="connsiteX832"/>
              <a:gd fmla="*/ 3692584 h 4454665" name="connsiteY832"/>
              <a:gd fmla="*/ 11659774 w 12192000" name="connsiteX833"/>
              <a:gd fmla="*/ 3639721 h 4454665" name="connsiteY833"/>
              <a:gd fmla="*/ 11638739 w 12192000" name="connsiteX834"/>
              <a:gd fmla="*/ 3639721 h 4454665" name="connsiteY834"/>
              <a:gd fmla="*/ 0 w 12192000" name="connsiteX835"/>
              <a:gd fmla="*/ 0 h 4454665" name="connsiteY835"/>
              <a:gd fmla="*/ 12192000 w 12192000" name="connsiteX836"/>
              <a:gd fmla="*/ 0 h 4454665" name="connsiteY836"/>
              <a:gd fmla="*/ 12192000 w 12192000" name="connsiteX837"/>
              <a:gd fmla="*/ 4454665 h 4454665" name="connsiteY837"/>
              <a:gd fmla="*/ 0 w 12192000" name="connsiteX838"/>
              <a:gd fmla="*/ 4454665 h 4454665"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4454665" w="12192000">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numCol="1" rtlCol="0" tIns="274320" wrap="square">
            <a:noAutofit/>
          </a:bodyPr>
          <a:lstStyle/>
          <a:p>
            <a:pPr algn="l"/>
            <a:r>
              <a:rPr dirty="0" lang="en-US">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hasCustomPrompt="1" idx="14" sz="quarter" type="body"/>
          </p:nvPr>
        </p:nvSpPr>
        <p:spPr>
          <a:xfrm>
            <a:off x="296333" y="593866"/>
            <a:ext cx="11065934" cy="635000"/>
          </a:xfrm>
        </p:spPr>
        <p:txBody>
          <a:bodyPr numCol="1">
            <a:normAutofit/>
          </a:bodyPr>
          <a:lstStyle>
            <a:lvl1pPr algn="l" indent="0" marL="0">
              <a:buNone/>
              <a:defRPr b="1" baseline="0" cap="all" sz="4400">
                <a:solidFill>
                  <a:srgbClr val="01B0E3"/>
                </a:solidFill>
                <a:latin typeface="+mj-lt"/>
              </a:defRPr>
            </a:lvl1pPr>
            <a:lvl2pPr algn="ct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idx="1" type="subTitle"/>
          </p:nvPr>
        </p:nvSpPr>
        <p:spPr>
          <a:xfrm>
            <a:off x="296333" y="1338932"/>
            <a:ext cx="11065934" cy="465667"/>
          </a:xfrm>
        </p:spPr>
        <p:txBody>
          <a:bodyPr numCol="1"/>
          <a:lstStyle>
            <a:lvl1pPr algn="l" indent="0" marL="0">
              <a:buNone/>
              <a:defRPr sz="2400">
                <a:solidFill>
                  <a:schemeClr val="bg1"/>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E08B14-8363-4F95-B6E5-F69CDCFFCF36}"/>
              </a:ext>
            </a:extLst>
          </p:cNvPr>
          <p:cNvSpPr>
            <a:spLocks noGrp="1"/>
          </p:cNvSpPr>
          <p:nvPr>
            <p:ph idx="16" sz="quarter" type="pic"/>
          </p:nvPr>
        </p:nvSpPr>
        <p:spPr>
          <a:xfrm>
            <a:off x="0" y="2403335"/>
            <a:ext cx="12192000" cy="4454665"/>
          </a:xfrm>
          <a:custGeom>
            <a:avLst/>
            <a:gdLst>
              <a:gd fmla="*/ 11946675 w 12192000" name="connsiteX0"/>
              <a:gd fmla="*/ 4274241 h 4454665" name="connsiteY0"/>
              <a:gd fmla="*/ 11952788 w 12192000" name="connsiteX1"/>
              <a:gd fmla="*/ 4274241 h 4454665" name="connsiteY1"/>
              <a:gd fmla="*/ 11958183 w 12192000" name="connsiteX2"/>
              <a:gd fmla="*/ 4274816 h 4454665" name="connsiteY2"/>
              <a:gd fmla="*/ 11960461 w 12192000" name="connsiteX3"/>
              <a:gd fmla="*/ 4276559 h 4454665" name="connsiteY3"/>
              <a:gd fmla="*/ 11961281 w 12192000" name="connsiteX4"/>
              <a:gd fmla="*/ 4279206 h 4454665" name="connsiteY4"/>
              <a:gd fmla="*/ 11959578 w 12192000" name="connsiteX5"/>
              <a:gd fmla="*/ 4282898 h 4454665" name="connsiteY5"/>
              <a:gd fmla="*/ 11953198 w 12192000" name="connsiteX6"/>
              <a:gd fmla="*/ 4284293 h 4454665" name="connsiteY6"/>
              <a:gd fmla="*/ 11946675 w 12192000" name="connsiteX7"/>
              <a:gd fmla="*/ 4284293 h 4454665" name="connsiteY7"/>
              <a:gd fmla="*/ 11941300 w 12192000" name="connsiteX8"/>
              <a:gd fmla="*/ 4269729 h 4454665" name="connsiteY8"/>
              <a:gd fmla="*/ 11941300 w 12192000" name="connsiteX9"/>
              <a:gd fmla="*/ 4303043 h 4454665" name="connsiteY9"/>
              <a:gd fmla="*/ 11946675 w 12192000" name="connsiteX10"/>
              <a:gd fmla="*/ 4303043 h 4454665" name="connsiteY10"/>
              <a:gd fmla="*/ 11946675 w 12192000" name="connsiteX11"/>
              <a:gd fmla="*/ 4288889 h 4454665" name="connsiteY11"/>
              <a:gd fmla="*/ 11949834 w 12192000" name="connsiteX12"/>
              <a:gd fmla="*/ 4288889 h 4454665" name="connsiteY12"/>
              <a:gd fmla="*/ 11954142 w 12192000" name="connsiteX13"/>
              <a:gd fmla="*/ 4290037 h 4454665" name="connsiteY13"/>
              <a:gd fmla="*/ 11959762 w 12192000" name="connsiteX14"/>
              <a:gd fmla="*/ 4297791 h 4454665" name="connsiteY14"/>
              <a:gd fmla="*/ 11962717 w 12192000" name="connsiteX15"/>
              <a:gd fmla="*/ 4303043 h 4454665" name="connsiteY15"/>
              <a:gd fmla="*/ 11969281 w 12192000" name="connsiteX16"/>
              <a:gd fmla="*/ 4303043 h 4454665" name="connsiteY16"/>
              <a:gd fmla="*/ 11965220 w 12192000" name="connsiteX17"/>
              <a:gd fmla="*/ 4296519 h 4454665" name="connsiteY17"/>
              <a:gd fmla="*/ 11960296 w 12192000" name="connsiteX18"/>
              <a:gd fmla="*/ 4289914 h 4454665" name="connsiteY18"/>
              <a:gd fmla="*/ 11957466 w 12192000" name="connsiteX19"/>
              <a:gd fmla="*/ 4288150 h 4454665" name="connsiteY19"/>
              <a:gd fmla="*/ 11964378 w 12192000" name="connsiteX20"/>
              <a:gd fmla="*/ 4285114 h 4454665" name="connsiteY20"/>
              <a:gd fmla="*/ 11966983 w 12192000" name="connsiteX21"/>
              <a:gd fmla="*/ 4278755 h 4454665" name="connsiteY21"/>
              <a:gd fmla="*/ 11965424 w 12192000" name="connsiteX22"/>
              <a:gd fmla="*/ 4273872 h 4454665" name="connsiteY22"/>
              <a:gd fmla="*/ 11961239 w 12192000" name="connsiteX23"/>
              <a:gd fmla="*/ 4270652 h 4454665" name="connsiteY23"/>
              <a:gd fmla="*/ 11952747 w 12192000" name="connsiteX24"/>
              <a:gd fmla="*/ 4269729 h 4454665" name="connsiteY24"/>
              <a:gd fmla="*/ 10902089 w 12192000" name="connsiteX25"/>
              <a:gd fmla="*/ 4267158 h 4454665" name="connsiteY25"/>
              <a:gd fmla="*/ 10905603 w 12192000" name="connsiteX26"/>
              <a:gd fmla="*/ 4267158 h 4454665" name="connsiteY26"/>
              <a:gd fmla="*/ 10905603 w 12192000" name="connsiteX27"/>
              <a:gd fmla="*/ 4270699 h 4454665" name="connsiteY27"/>
              <a:gd fmla="*/ 10877492 w 12192000" name="connsiteX28"/>
              <a:gd fmla="*/ 4306121 h 4454665" name="connsiteY28"/>
              <a:gd fmla="*/ 10859922 w 12192000" name="connsiteX29"/>
              <a:gd fmla="*/ 4288411 h 4454665" name="connsiteY29"/>
              <a:gd fmla="*/ 10902089 w 12192000" name="connsiteX30"/>
              <a:gd fmla="*/ 4267158 h 4454665" name="connsiteY30"/>
              <a:gd fmla="*/ 11954881 w 12192000" name="connsiteX31"/>
              <a:gd fmla="*/ 4260087 h 4454665" name="connsiteY31"/>
              <a:gd fmla="*/ 11967558 w 12192000" name="connsiteX32"/>
              <a:gd fmla="*/ 4263431 h 4454665" name="connsiteY32"/>
              <a:gd fmla="*/ 11977220 w 12192000" name="connsiteX33"/>
              <a:gd fmla="*/ 4272990 h 4454665" name="connsiteY33"/>
              <a:gd fmla="*/ 11980687 w 12192000" name="connsiteX34"/>
              <a:gd fmla="*/ 4285934 h 4454665" name="connsiteY34"/>
              <a:gd fmla="*/ 11977282 w 12192000" name="connsiteX35"/>
              <a:gd fmla="*/ 4298755 h 4454665" name="connsiteY35"/>
              <a:gd fmla="*/ 11967722 w 12192000" name="connsiteX36"/>
              <a:gd fmla="*/ 4308315 h 4454665" name="connsiteY36"/>
              <a:gd fmla="*/ 11954881 w 12192000" name="connsiteX37"/>
              <a:gd fmla="*/ 4311741 h 4454665" name="connsiteY37"/>
              <a:gd fmla="*/ 11942039 w 12192000" name="connsiteX38"/>
              <a:gd fmla="*/ 4308315 h 4454665" name="connsiteY38"/>
              <a:gd fmla="*/ 11932459 w 12192000" name="connsiteX39"/>
              <a:gd fmla="*/ 4298755 h 4454665" name="connsiteY39"/>
              <a:gd fmla="*/ 11929033 w 12192000" name="connsiteX40"/>
              <a:gd fmla="*/ 4285934 h 4454665" name="connsiteY40"/>
              <a:gd fmla="*/ 11932521 w 12192000" name="connsiteX41"/>
              <a:gd fmla="*/ 4272990 h 4454665" name="connsiteY41"/>
              <a:gd fmla="*/ 11942183 w 12192000" name="connsiteX42"/>
              <a:gd fmla="*/ 4263431 h 4454665" name="connsiteY42"/>
              <a:gd fmla="*/ 11954881 w 12192000" name="connsiteX43"/>
              <a:gd fmla="*/ 4260087 h 4454665" name="connsiteY43"/>
              <a:gd fmla="*/ 11954881 w 12192000" name="connsiteX44"/>
              <a:gd fmla="*/ 4254959 h 4454665" name="connsiteY44"/>
              <a:gd fmla="*/ 11939660 w 12192000" name="connsiteX45"/>
              <a:gd fmla="*/ 4258959 h 4454665" name="connsiteY45"/>
              <a:gd fmla="*/ 11928069 w 12192000" name="connsiteX46"/>
              <a:gd fmla="*/ 4270406 h 4454665" name="connsiteY46"/>
              <a:gd fmla="*/ 11923904 w 12192000" name="connsiteX47"/>
              <a:gd fmla="*/ 4285934 h 4454665" name="connsiteY47"/>
              <a:gd fmla="*/ 11928007 w 12192000" name="connsiteX48"/>
              <a:gd fmla="*/ 4301320 h 4454665" name="connsiteY48"/>
              <a:gd fmla="*/ 11939474 w 12192000" name="connsiteX49"/>
              <a:gd fmla="*/ 4312787 h 4454665" name="connsiteY49"/>
              <a:gd fmla="*/ 11954881 w 12192000" name="connsiteX50"/>
              <a:gd fmla="*/ 4316869 h 4454665" name="connsiteY50"/>
              <a:gd fmla="*/ 11970287 w 12192000" name="connsiteX51"/>
              <a:gd fmla="*/ 4312787 h 4454665" name="connsiteY51"/>
              <a:gd fmla="*/ 11981733 w 12192000" name="connsiteX52"/>
              <a:gd fmla="*/ 4301320 h 4454665" name="connsiteY52"/>
              <a:gd fmla="*/ 11985815 w 12192000" name="connsiteX53"/>
              <a:gd fmla="*/ 4285934 h 4454665" name="connsiteY53"/>
              <a:gd fmla="*/ 11981671 w 12192000" name="connsiteX54"/>
              <a:gd fmla="*/ 4270406 h 4454665" name="connsiteY54"/>
              <a:gd fmla="*/ 11970101 w 12192000" name="connsiteX55"/>
              <a:gd fmla="*/ 4258959 h 4454665" name="connsiteY55"/>
              <a:gd fmla="*/ 11954881 w 12192000" name="connsiteX56"/>
              <a:gd fmla="*/ 4254959 h 4454665" name="connsiteY56"/>
              <a:gd fmla="*/ 11091685 w 12192000" name="connsiteX57"/>
              <a:gd fmla="*/ 4225507 h 4454665" name="connsiteY57"/>
              <a:gd fmla="*/ 11123259 w 12192000" name="connsiteX58"/>
              <a:gd fmla="*/ 4265814 h 4454665" name="connsiteY58"/>
              <a:gd fmla="*/ 11091685 w 12192000" name="connsiteX59"/>
              <a:gd fmla="*/ 4306120 h 4454665" name="connsiteY59"/>
              <a:gd fmla="*/ 11060111 w 12192000" name="connsiteX60"/>
              <a:gd fmla="*/ 4265814 h 4454665" name="connsiteY60"/>
              <a:gd fmla="*/ 11091685 w 12192000" name="connsiteX61"/>
              <a:gd fmla="*/ 4225507 h 4454665" name="connsiteY61"/>
              <a:gd fmla="*/ 10781998 w 12192000" name="connsiteX62"/>
              <a:gd fmla="*/ 4225507 h 4454665" name="connsiteY62"/>
              <a:gd fmla="*/ 10810212 w 12192000" name="connsiteX63"/>
              <a:gd fmla="*/ 4265814 h 4454665" name="connsiteY63"/>
              <a:gd fmla="*/ 10781998 w 12192000" name="connsiteX64"/>
              <a:gd fmla="*/ 4306120 h 4454665" name="connsiteY64"/>
              <a:gd fmla="*/ 10753783 w 12192000" name="connsiteX65"/>
              <a:gd fmla="*/ 4265814 h 4454665" name="connsiteY65"/>
              <a:gd fmla="*/ 10781998 w 12192000" name="connsiteX66"/>
              <a:gd fmla="*/ 4225507 h 4454665" name="connsiteY66"/>
              <a:gd fmla="*/ 10469622 w 12192000" name="connsiteX67"/>
              <a:gd fmla="*/ 4225507 h 4454665" name="connsiteY67"/>
              <a:gd fmla="*/ 10501196 w 12192000" name="connsiteX68"/>
              <a:gd fmla="*/ 4265814 h 4454665" name="connsiteY68"/>
              <a:gd fmla="*/ 10469622 w 12192000" name="connsiteX69"/>
              <a:gd fmla="*/ 4306120 h 4454665" name="connsiteY69"/>
              <a:gd fmla="*/ 10438048 w 12192000" name="connsiteX70"/>
              <a:gd fmla="*/ 4265814 h 4454665" name="connsiteY70"/>
              <a:gd fmla="*/ 10469622 w 12192000" name="connsiteX71"/>
              <a:gd fmla="*/ 4225507 h 4454665" name="connsiteY71"/>
              <a:gd fmla="*/ 11014562 w 12192000" name="connsiteX72"/>
              <a:gd fmla="*/ 4220260 h 4454665" name="connsiteY72"/>
              <a:gd fmla="*/ 11014562 w 12192000" name="connsiteX73"/>
              <a:gd fmla="*/ 4316220 h 4454665" name="connsiteY73"/>
              <a:gd fmla="*/ 11026851 w 12192000" name="connsiteX74"/>
              <a:gd fmla="*/ 4316220 h 4454665" name="connsiteY74"/>
              <a:gd fmla="*/ 11026851 w 12192000" name="connsiteX75"/>
              <a:gd fmla="*/ 4220260 h 4454665" name="connsiteY75"/>
              <a:gd fmla="*/ 11158189 w 12192000" name="connsiteX76"/>
              <a:gd fmla="*/ 4218790 h 4454665" name="connsiteY76"/>
              <a:gd fmla="*/ 11158189 w 12192000" name="connsiteX77"/>
              <a:gd fmla="*/ 4243173 h 4454665" name="connsiteY77"/>
              <a:gd fmla="*/ 11158189 w 12192000" name="connsiteX78"/>
              <a:gd fmla="*/ 4312838 h 4454665" name="connsiteY78"/>
              <a:gd fmla="*/ 11172009 w 12192000" name="connsiteX79"/>
              <a:gd fmla="*/ 4312838 h 4454665" name="connsiteY79"/>
              <a:gd fmla="*/ 11172009 w 12192000" name="connsiteX80"/>
              <a:gd fmla="*/ 4260589 h 4454665" name="connsiteY80"/>
              <a:gd fmla="*/ 11199648 w 12192000" name="connsiteX81"/>
              <a:gd fmla="*/ 4225756 h 4454665" name="connsiteY81"/>
              <a:gd fmla="*/ 11220377 w 12192000" name="connsiteX82"/>
              <a:gd fmla="*/ 4257106 h 4454665" name="connsiteY82"/>
              <a:gd fmla="*/ 11220377 w 12192000" name="connsiteX83"/>
              <a:gd fmla="*/ 4312838 h 4454665" name="connsiteY83"/>
              <a:gd fmla="*/ 11230741 w 12192000" name="connsiteX84"/>
              <a:gd fmla="*/ 4312838 h 4454665" name="connsiteY84"/>
              <a:gd fmla="*/ 11230741 w 12192000" name="connsiteX85"/>
              <a:gd fmla="*/ 4253622 h 4454665" name="connsiteY85"/>
              <a:gd fmla="*/ 11199648 w 12192000" name="connsiteX86"/>
              <a:gd fmla="*/ 4218790 h 4454665" name="connsiteY86"/>
              <a:gd fmla="*/ 11168554 w 12192000" name="connsiteX87"/>
              <a:gd fmla="*/ 4236206 h 4454665" name="connsiteY87"/>
              <a:gd fmla="*/ 11168554 w 12192000" name="connsiteX88"/>
              <a:gd fmla="*/ 4218790 h 4454665" name="connsiteY88"/>
              <a:gd fmla="*/ 11158189 w 12192000" name="connsiteX89"/>
              <a:gd fmla="*/ 4218790 h 4454665" name="connsiteY89"/>
              <a:gd fmla="*/ 11088997 w 12192000" name="connsiteX90"/>
              <a:gd fmla="*/ 4218790 h 4454665" name="connsiteY90"/>
              <a:gd fmla="*/ 11045332 w 12192000" name="connsiteX91"/>
              <a:gd fmla="*/ 4267830 h 4454665" name="connsiteY91"/>
              <a:gd fmla="*/ 11088997 w 12192000" name="connsiteX92"/>
              <a:gd fmla="*/ 4316869 h 4454665" name="connsiteY92"/>
              <a:gd fmla="*/ 11132662 w 12192000" name="connsiteX93"/>
              <a:gd fmla="*/ 4267830 h 4454665" name="connsiteY93"/>
              <a:gd fmla="*/ 11088997 w 12192000" name="connsiteX94"/>
              <a:gd fmla="*/ 4218790 h 4454665" name="connsiteY94"/>
              <a:gd fmla="*/ 10883851 w 12192000" name="connsiteX95"/>
              <a:gd fmla="*/ 4218790 h 4454665" name="connsiteY95"/>
              <a:gd fmla="*/ 10855700 w 12192000" name="connsiteX96"/>
              <a:gd fmla="*/ 4222293 h 4454665" name="connsiteY96"/>
              <a:gd fmla="*/ 10855700 w 12192000" name="connsiteX97"/>
              <a:gd fmla="*/ 4236304 h 4454665" name="connsiteY97"/>
              <a:gd fmla="*/ 10883851 w 12192000" name="connsiteX98"/>
              <a:gd fmla="*/ 4225796 h 4454665" name="connsiteY98"/>
              <a:gd fmla="*/ 10904964 w 12192000" name="connsiteX99"/>
              <a:gd fmla="*/ 4250316 h 4454665" name="connsiteY99"/>
              <a:gd fmla="*/ 10904964 w 12192000" name="connsiteX100"/>
              <a:gd fmla="*/ 4257321 h 4454665" name="connsiteY100"/>
              <a:gd fmla="*/ 10845144 w 12192000" name="connsiteX101"/>
              <a:gd fmla="*/ 4288846 h 4454665" name="connsiteY101"/>
              <a:gd fmla="*/ 10876813 w 12192000" name="connsiteX102"/>
              <a:gd fmla="*/ 4316869 h 4454665" name="connsiteY102"/>
              <a:gd fmla="*/ 10904964 w 12192000" name="connsiteX103"/>
              <a:gd fmla="*/ 4299355 h 4454665" name="connsiteY103"/>
              <a:gd fmla="*/ 10908483 w 12192000" name="connsiteX104"/>
              <a:gd fmla="*/ 4299355 h 4454665" name="connsiteY104"/>
              <a:gd fmla="*/ 10908483 w 12192000" name="connsiteX105"/>
              <a:gd fmla="*/ 4313366 h 4454665" name="connsiteY105"/>
              <a:gd fmla="*/ 10919039 w 12192000" name="connsiteX106"/>
              <a:gd fmla="*/ 4313366 h 4454665" name="connsiteY106"/>
              <a:gd fmla="*/ 10919039 w 12192000" name="connsiteX107"/>
              <a:gd fmla="*/ 4295852 h 4454665" name="connsiteY107"/>
              <a:gd fmla="*/ 10919039 w 12192000" name="connsiteX108"/>
              <a:gd fmla="*/ 4253819 h 4454665" name="connsiteY108"/>
              <a:gd fmla="*/ 10883851 w 12192000" name="connsiteX109"/>
              <a:gd fmla="*/ 4218790 h 4454665" name="connsiteY109"/>
              <a:gd fmla="*/ 10642268 w 12192000" name="connsiteX110"/>
              <a:gd fmla="*/ 4218790 h 4454665" name="connsiteY110"/>
              <a:gd fmla="*/ 10642268 w 12192000" name="connsiteX111"/>
              <a:gd fmla="*/ 4243173 h 4454665" name="connsiteY111"/>
              <a:gd fmla="*/ 10642268 w 12192000" name="connsiteX112"/>
              <a:gd fmla="*/ 4312838 h 4454665" name="connsiteY112"/>
              <a:gd fmla="*/ 10656343 w 12192000" name="connsiteX113"/>
              <a:gd fmla="*/ 4312838 h 4454665" name="connsiteY113"/>
              <a:gd fmla="*/ 10656343 w 12192000" name="connsiteX114"/>
              <a:gd fmla="*/ 4260589 h 4454665" name="connsiteY114"/>
              <a:gd fmla="*/ 10684494 w 12192000" name="connsiteX115"/>
              <a:gd fmla="*/ 4225756 h 4454665" name="connsiteY115"/>
              <a:gd fmla="*/ 10705607 w 12192000" name="connsiteX116"/>
              <a:gd fmla="*/ 4257106 h 4454665" name="connsiteY116"/>
              <a:gd fmla="*/ 10705607 w 12192000" name="connsiteX117"/>
              <a:gd fmla="*/ 4312838 h 4454665" name="connsiteY117"/>
              <a:gd fmla="*/ 10716163 w 12192000" name="connsiteX118"/>
              <a:gd fmla="*/ 4312838 h 4454665" name="connsiteY118"/>
              <a:gd fmla="*/ 10716163 w 12192000" name="connsiteX119"/>
              <a:gd fmla="*/ 4253622 h 4454665" name="connsiteY119"/>
              <a:gd fmla="*/ 10684494 w 12192000" name="connsiteX120"/>
              <a:gd fmla="*/ 4218790 h 4454665" name="connsiteY120"/>
              <a:gd fmla="*/ 10652824 w 12192000" name="connsiteX121"/>
              <a:gd fmla="*/ 4236206 h 4454665" name="connsiteY121"/>
              <a:gd fmla="*/ 10652824 w 12192000" name="connsiteX122"/>
              <a:gd fmla="*/ 4218790 h 4454665" name="connsiteY122"/>
              <a:gd fmla="*/ 10642268 w 12192000" name="connsiteX123"/>
              <a:gd fmla="*/ 4218790 h 4454665" name="connsiteY123"/>
              <a:gd fmla="*/ 10540159 w 12192000" name="connsiteX124"/>
              <a:gd fmla="*/ 4218790 h 4454665" name="connsiteY124"/>
              <a:gd fmla="*/ 10540159 w 12192000" name="connsiteX125"/>
              <a:gd fmla="*/ 4281840 h 4454665" name="connsiteY125"/>
              <a:gd fmla="*/ 10571828 w 12192000" name="connsiteX126"/>
              <a:gd fmla="*/ 4316869 h 4454665" name="connsiteY126"/>
              <a:gd fmla="*/ 10603498 w 12192000" name="connsiteX127"/>
              <a:gd fmla="*/ 4299355 h 4454665" name="connsiteY127"/>
              <a:gd fmla="*/ 10603498 w 12192000" name="connsiteX128"/>
              <a:gd fmla="*/ 4313366 h 4454665" name="connsiteY128"/>
              <a:gd fmla="*/ 10614054 w 12192000" name="connsiteX129"/>
              <a:gd fmla="*/ 4313366 h 4454665" name="connsiteY129"/>
              <a:gd fmla="*/ 10614054 w 12192000" name="connsiteX130"/>
              <a:gd fmla="*/ 4292349 h 4454665" name="connsiteY130"/>
              <a:gd fmla="*/ 10614054 w 12192000" name="connsiteX131"/>
              <a:gd fmla="*/ 4218790 h 4454665" name="connsiteY131"/>
              <a:gd fmla="*/ 10599979 w 12192000" name="connsiteX132"/>
              <a:gd fmla="*/ 4218790 h 4454665" name="connsiteY132"/>
              <a:gd fmla="*/ 10599979 w 12192000" name="connsiteX133"/>
              <a:gd fmla="*/ 4271332 h 4454665" name="connsiteY133"/>
              <a:gd fmla="*/ 10571828 w 12192000" name="connsiteX134"/>
              <a:gd fmla="*/ 4306360 h 4454665" name="connsiteY134"/>
              <a:gd fmla="*/ 10550715 w 12192000" name="connsiteX135"/>
              <a:gd fmla="*/ 4278338 h 4454665" name="connsiteY135"/>
              <a:gd fmla="*/ 10550715 w 12192000" name="connsiteX136"/>
              <a:gd fmla="*/ 4218790 h 4454665" name="connsiteY136"/>
              <a:gd fmla="*/ 10540159 w 12192000" name="connsiteX137"/>
              <a:gd fmla="*/ 4218790 h 4454665" name="connsiteY137"/>
              <a:gd fmla="*/ 10471637 w 12192000" name="connsiteX138"/>
              <a:gd fmla="*/ 4218790 h 4454665" name="connsiteY138"/>
              <a:gd fmla="*/ 10427300 w 12192000" name="connsiteX139"/>
              <a:gd fmla="*/ 4267830 h 4454665" name="connsiteY139"/>
              <a:gd fmla="*/ 10471637 w 12192000" name="connsiteX140"/>
              <a:gd fmla="*/ 4316869 h 4454665" name="connsiteY140"/>
              <a:gd fmla="*/ 10515975 w 12192000" name="connsiteX141"/>
              <a:gd fmla="*/ 4267830 h 4454665" name="connsiteY141"/>
              <a:gd fmla="*/ 10471637 w 12192000" name="connsiteX142"/>
              <a:gd fmla="*/ 4218790 h 4454665" name="connsiteY142"/>
              <a:gd fmla="*/ 11655303 w 12192000" name="connsiteX143"/>
              <a:gd fmla="*/ 4204011 h 4454665" name="connsiteY143"/>
              <a:gd fmla="*/ 11659333 w 12192000" name="connsiteX144"/>
              <a:gd fmla="*/ 4214760 h 4454665" name="connsiteY144"/>
              <a:gd fmla="*/ 11663364 w 12192000" name="connsiteX145"/>
              <a:gd fmla="*/ 4221478 h 4454665" name="connsiteY145"/>
              <a:gd fmla="*/ 11648585 w 12192000" name="connsiteX146"/>
              <a:gd fmla="*/ 4221478 h 4454665" name="connsiteY146"/>
              <a:gd fmla="*/ 11652616 w 12192000" name="connsiteX147"/>
              <a:gd fmla="*/ 4214760 h 4454665" name="connsiteY147"/>
              <a:gd fmla="*/ 11659446 w 12192000" name="connsiteX148"/>
              <a:gd fmla="*/ 4193263 h 4454665" name="connsiteY148"/>
              <a:gd fmla="*/ 11649032 w 12192000" name="connsiteX149"/>
              <a:gd fmla="*/ 4196777 h 4454665" name="connsiteY149"/>
              <a:gd fmla="*/ 11645562 w 12192000" name="connsiteX150"/>
              <a:gd fmla="*/ 4214347 h 4454665" name="connsiteY150"/>
              <a:gd fmla="*/ 11635149 w 12192000" name="connsiteX151"/>
              <a:gd fmla="*/ 4235429 h 4454665" name="connsiteY151"/>
              <a:gd fmla="*/ 11645562 w 12192000" name="connsiteX152"/>
              <a:gd fmla="*/ 4238943 h 4454665" name="connsiteY152"/>
              <a:gd fmla="*/ 11645562 w 12192000" name="connsiteX153"/>
              <a:gd fmla="*/ 4228402 h 4454665" name="connsiteY153"/>
              <a:gd fmla="*/ 11666387 w 12192000" name="connsiteX154"/>
              <a:gd fmla="*/ 4228402 h 4454665" name="connsiteY154"/>
              <a:gd fmla="*/ 11666387 w 12192000" name="connsiteX155"/>
              <a:gd fmla="*/ 4235429 h 4454665" name="connsiteY155"/>
              <a:gd fmla="*/ 11676800 w 12192000" name="connsiteX156"/>
              <a:gd fmla="*/ 4235429 h 4454665" name="connsiteY156"/>
              <a:gd fmla="*/ 11666387 w 12192000" name="connsiteX157"/>
              <a:gd fmla="*/ 4214347 h 4454665" name="connsiteY157"/>
              <a:gd fmla="*/ 11659446 w 12192000" name="connsiteX158"/>
              <a:gd fmla="*/ 4196777 h 4454665" name="connsiteY158"/>
              <a:gd fmla="*/ 11659446 w 12192000" name="connsiteX159"/>
              <a:gd fmla="*/ 4193263 h 4454665" name="connsiteY159"/>
              <a:gd fmla="*/ 10964451 w 12192000" name="connsiteX160"/>
              <a:gd fmla="*/ 4193262 h 4454665" name="connsiteY160"/>
              <a:gd fmla="*/ 10953971 w 12192000" name="connsiteX161"/>
              <a:gd fmla="*/ 4196794 h 4454665" name="connsiteY161"/>
              <a:gd fmla="*/ 10953971 w 12192000" name="connsiteX162"/>
              <a:gd fmla="*/ 4217983 h 4454665" name="connsiteY162"/>
              <a:gd fmla="*/ 10936505 w 12192000" name="connsiteX163"/>
              <a:gd fmla="*/ 4217983 h 4454665" name="connsiteY163"/>
              <a:gd fmla="*/ 10936505 w 12192000" name="connsiteX164"/>
              <a:gd fmla="*/ 4228578 h 4454665" name="connsiteY164"/>
              <a:gd fmla="*/ 10953971 w 12192000" name="connsiteX165"/>
              <a:gd fmla="*/ 4228578 h 4454665" name="connsiteY165"/>
              <a:gd fmla="*/ 10953971 w 12192000" name="connsiteX166"/>
              <a:gd fmla="*/ 4285084 h 4454665" name="connsiteY166"/>
              <a:gd fmla="*/ 10974931 w 12192000" name="connsiteX167"/>
              <a:gd fmla="*/ 4316868 h 4454665" name="connsiteY167"/>
              <a:gd fmla="*/ 10988904 w 12192000" name="connsiteX168"/>
              <a:gd fmla="*/ 4313337 h 4454665" name="connsiteY168"/>
              <a:gd fmla="*/ 10988904 w 12192000" name="connsiteX169"/>
              <a:gd fmla="*/ 4302742 h 4454665" name="connsiteY169"/>
              <a:gd fmla="*/ 10978424 w 12192000" name="connsiteX170"/>
              <a:gd fmla="*/ 4306273 h 4454665" name="connsiteY170"/>
              <a:gd fmla="*/ 10964451 w 12192000" name="connsiteX171"/>
              <a:gd fmla="*/ 4292147 h 4454665" name="connsiteY171"/>
              <a:gd fmla="*/ 10964451 w 12192000" name="connsiteX172"/>
              <a:gd fmla="*/ 4228578 h 4454665" name="connsiteY172"/>
              <a:gd fmla="*/ 10985410 w 12192000" name="connsiteX173"/>
              <a:gd fmla="*/ 4228578 h 4454665" name="connsiteY173"/>
              <a:gd fmla="*/ 10985410 w 12192000" name="connsiteX174"/>
              <a:gd fmla="*/ 4217983 h 4454665" name="connsiteY174"/>
              <a:gd fmla="*/ 10964451 w 12192000" name="connsiteX175"/>
              <a:gd fmla="*/ 4217983 h 4454665" name="connsiteY175"/>
              <a:gd fmla="*/ 10964451 w 12192000" name="connsiteX176"/>
              <a:gd fmla="*/ 4193262 h 4454665" name="connsiteY176"/>
              <a:gd fmla="*/ 11599881 w 12192000" name="connsiteX177"/>
              <a:gd fmla="*/ 4190576 h 4454665" name="connsiteY177"/>
              <a:gd fmla="*/ 11589469 w 12192000" name="connsiteX178"/>
              <a:gd fmla="*/ 4232742 h 4454665" name="connsiteY178"/>
              <a:gd fmla="*/ 11599881 w 12192000" name="connsiteX179"/>
              <a:gd fmla="*/ 4232742 h 4454665" name="connsiteY179"/>
              <a:gd fmla="*/ 11603352 w 12192000" name="connsiteX180"/>
              <a:gd fmla="*/ 4208146 h 4454665" name="connsiteY180"/>
              <a:gd fmla="*/ 11617236 w 12192000" name="connsiteX181"/>
              <a:gd fmla="*/ 4236256 h 4454665" name="connsiteY181"/>
              <a:gd fmla="*/ 11624178 w 12192000" name="connsiteX182"/>
              <a:gd fmla="*/ 4236256 h 4454665" name="connsiteY182"/>
              <a:gd fmla="*/ 11631119 w 12192000" name="connsiteX183"/>
              <a:gd fmla="*/ 4194090 h 4454665" name="connsiteY183"/>
              <a:gd fmla="*/ 11624178 w 12192000" name="connsiteX184"/>
              <a:gd fmla="*/ 4194090 h 4454665" name="connsiteY184"/>
              <a:gd fmla="*/ 11620707 w 12192000" name="connsiteX185"/>
              <a:gd fmla="*/ 4222201 h 4454665" name="connsiteY185"/>
              <a:gd fmla="*/ 11606824 w 12192000" name="connsiteX186"/>
              <a:gd fmla="*/ 4190576 h 4454665" name="connsiteY186"/>
              <a:gd fmla="*/ 11599881 w 12192000" name="connsiteX187"/>
              <a:gd fmla="*/ 4190576 h 4454665" name="connsiteY187"/>
              <a:gd fmla="*/ 11709044 w 12192000" name="connsiteX188"/>
              <a:gd fmla="*/ 4186546 h 4454665" name="connsiteY188"/>
              <a:gd fmla="*/ 11674112 w 12192000" name="connsiteX189"/>
              <a:gd fmla="*/ 4193647 h 4454665" name="connsiteY189"/>
              <a:gd fmla="*/ 11674112 w 12192000" name="connsiteX190"/>
              <a:gd fmla="*/ 4200749 h 4454665" name="connsiteY190"/>
              <a:gd fmla="*/ 11688084 w 12192000" name="connsiteX191"/>
              <a:gd fmla="*/ 4200749 h 4454665" name="connsiteY191"/>
              <a:gd fmla="*/ 11695071 w 12192000" name="connsiteX192"/>
              <a:gd fmla="*/ 4236257 h 4454665" name="connsiteY192"/>
              <a:gd fmla="*/ 11702057 w 12192000" name="connsiteX193"/>
              <a:gd fmla="*/ 4232706 h 4454665" name="connsiteY193"/>
              <a:gd fmla="*/ 11695071 w 12192000" name="connsiteX194"/>
              <a:gd fmla="*/ 4197198 h 4454665" name="connsiteY194"/>
              <a:gd fmla="*/ 11709044 w 12192000" name="connsiteX195"/>
              <a:gd fmla="*/ 4193647 h 4454665" name="connsiteY195"/>
              <a:gd fmla="*/ 11564748 w 12192000" name="connsiteX196"/>
              <a:gd fmla="*/ 4186546 h 4454665" name="connsiteY196"/>
              <a:gd fmla="*/ 11575228 w 12192000" name="connsiteX197"/>
              <a:gd fmla="*/ 4189905 h 4454665" name="connsiteY197"/>
              <a:gd fmla="*/ 11578720 w 12192000" name="connsiteX198"/>
              <a:gd fmla="*/ 4193264 h 4454665" name="connsiteY198"/>
              <a:gd fmla="*/ 11578720 w 12192000" name="connsiteX199"/>
              <a:gd fmla="*/ 4196622 h 4454665" name="connsiteY199"/>
              <a:gd fmla="*/ 11571734 w 12192000" name="connsiteX200"/>
              <a:gd fmla="*/ 4199981 h 4454665" name="connsiteY200"/>
              <a:gd fmla="*/ 11561254 w 12192000" name="connsiteX201"/>
              <a:gd fmla="*/ 4196622 h 4454665" name="connsiteY201"/>
              <a:gd fmla="*/ 11564748 w 12192000" name="connsiteX202"/>
              <a:gd fmla="*/ 4193264 h 4454665" name="connsiteY202"/>
              <a:gd fmla="*/ 11564748 w 12192000" name="connsiteX203"/>
              <a:gd fmla="*/ 4186546 h 4454665" name="connsiteY203"/>
              <a:gd fmla="*/ 11014562 w 12192000" name="connsiteX204"/>
              <a:gd fmla="*/ 4184660 h 4454665" name="connsiteY204"/>
              <a:gd fmla="*/ 11014562 w 12192000" name="connsiteX205"/>
              <a:gd fmla="*/ 4198354 h 4454665" name="connsiteY205"/>
              <a:gd fmla="*/ 11026851 w 12192000" name="connsiteX206"/>
              <a:gd fmla="*/ 4198354 h 4454665" name="connsiteY206"/>
              <a:gd fmla="*/ 11026851 w 12192000" name="connsiteX207"/>
              <a:gd fmla="*/ 4184660 h 4454665" name="connsiteY207"/>
              <a:gd fmla="*/ 11715762 w 12192000" name="connsiteX208"/>
              <a:gd fmla="*/ 4182514 h 4454665" name="connsiteY208"/>
              <a:gd fmla="*/ 11729582 w 12192000" name="connsiteX209"/>
              <a:gd fmla="*/ 4225508 h 4454665" name="connsiteY209"/>
              <a:gd fmla="*/ 11739946 w 12192000" name="connsiteX210"/>
              <a:gd fmla="*/ 4221925 h 4454665" name="connsiteY210"/>
              <a:gd fmla="*/ 11726127 w 12192000" name="connsiteX211"/>
              <a:gd fmla="*/ 4182514 h 4454665" name="connsiteY211"/>
              <a:gd fmla="*/ 11715762 w 12192000" name="connsiteX212"/>
              <a:gd fmla="*/ 4182514 h 4454665" name="connsiteY212"/>
              <a:gd fmla="*/ 10346688 w 12192000" name="connsiteX213"/>
              <a:gd fmla="*/ 4182514 h 4454665" name="connsiteY213"/>
              <a:gd fmla="*/ 10346688 w 12192000" name="connsiteX214"/>
              <a:gd fmla="*/ 4312838 h 4454665" name="connsiteY214"/>
              <a:gd fmla="*/ 10361467 w 12192000" name="connsiteX215"/>
              <a:gd fmla="*/ 4312838 h 4454665" name="connsiteY215"/>
              <a:gd fmla="*/ 10361467 w 12192000" name="connsiteX216"/>
              <a:gd fmla="*/ 4253722 h 4454665" name="connsiteY216"/>
              <a:gd fmla="*/ 10407148 w 12192000" name="connsiteX217"/>
              <a:gd fmla="*/ 4253722 h 4454665" name="connsiteY217"/>
              <a:gd fmla="*/ 10407148 w 12192000" name="connsiteX218"/>
              <a:gd fmla="*/ 4242974 h 4454665" name="connsiteY218"/>
              <a:gd fmla="*/ 10361467 w 12192000" name="connsiteX219"/>
              <a:gd fmla="*/ 4242974 h 4454665" name="connsiteY219"/>
              <a:gd fmla="*/ 10361467 w 12192000" name="connsiteX220"/>
              <a:gd fmla="*/ 4193262 h 4454665" name="connsiteY220"/>
              <a:gd fmla="*/ 10409835 w 12192000" name="connsiteX221"/>
              <a:gd fmla="*/ 4193262 h 4454665" name="connsiteY221"/>
              <a:gd fmla="*/ 10409835 w 12192000" name="connsiteX222"/>
              <a:gd fmla="*/ 4182514 h 4454665" name="connsiteY222"/>
              <a:gd fmla="*/ 11561143 w 12192000" name="connsiteX223"/>
              <a:gd fmla="*/ 4175797 h 4454665" name="connsiteY223"/>
              <a:gd fmla="*/ 11554200 w 12192000" name="connsiteX224"/>
              <a:gd fmla="*/ 4193264 h 4454665" name="connsiteY224"/>
              <a:gd fmla="*/ 11554200 w 12192000" name="connsiteX225"/>
              <a:gd fmla="*/ 4196756 h 4454665" name="connsiteY225"/>
              <a:gd fmla="*/ 11543788 w 12192000" name="connsiteX226"/>
              <a:gd fmla="*/ 4214223 h 4454665" name="connsiteY226"/>
              <a:gd fmla="*/ 11554200 w 12192000" name="connsiteX227"/>
              <a:gd fmla="*/ 4217716 h 4454665" name="connsiteY227"/>
              <a:gd fmla="*/ 11557671 w 12192000" name="connsiteX228"/>
              <a:gd fmla="*/ 4203743 h 4454665" name="connsiteY228"/>
              <a:gd fmla="*/ 11568084 w 12192000" name="connsiteX229"/>
              <a:gd fmla="*/ 4207237 h 4454665" name="connsiteY229"/>
              <a:gd fmla="*/ 11568084 w 12192000" name="connsiteX230"/>
              <a:gd fmla="*/ 4224702 h 4454665" name="connsiteY230"/>
              <a:gd fmla="*/ 11578497 w 12192000" name="connsiteX231"/>
              <a:gd fmla="*/ 4228196 h 4454665" name="connsiteY231"/>
              <a:gd fmla="*/ 11575026 w 12192000" name="connsiteX232"/>
              <a:gd fmla="*/ 4207237 h 4454665" name="connsiteY232"/>
              <a:gd fmla="*/ 11585438 w 12192000" name="connsiteX233"/>
              <a:gd fmla="*/ 4196756 h 4454665" name="connsiteY233"/>
              <a:gd fmla="*/ 11585438 w 12192000" name="connsiteX234"/>
              <a:gd fmla="*/ 4193264 h 4454665" name="connsiteY234"/>
              <a:gd fmla="*/ 11578497 w 12192000" name="connsiteX235"/>
              <a:gd fmla="*/ 4182784 h 4454665" name="connsiteY235"/>
              <a:gd fmla="*/ 11561143 w 12192000" name="connsiteX236"/>
              <a:gd fmla="*/ 4175797 h 4454665" name="connsiteY236"/>
              <a:gd fmla="*/ 11766241 w 12192000" name="connsiteX237"/>
              <a:gd fmla="*/ 4173090 h 4454665" name="connsiteY237"/>
              <a:gd fmla="*/ 11774878 w 12192000" name="connsiteX238"/>
              <a:gd fmla="*/ 4178821 h 4454665" name="connsiteY238"/>
              <a:gd fmla="*/ 11774878 w 12192000" name="connsiteX239"/>
              <a:gd fmla="*/ 4185874 h 4454665" name="connsiteY239"/>
              <a:gd fmla="*/ 11771423 w 12192000" name="connsiteX240"/>
              <a:gd fmla="*/ 4196455 h 4454665" name="connsiteY240"/>
              <a:gd fmla="*/ 11767968 w 12192000" name="connsiteX241"/>
              <a:gd fmla="*/ 4199982 h 4454665" name="connsiteY241"/>
              <a:gd fmla="*/ 11754149 w 12192000" name="connsiteX242"/>
              <a:gd fmla="*/ 4196455 h 4454665" name="connsiteY242"/>
              <a:gd fmla="*/ 11750694 w 12192000" name="connsiteX243"/>
              <a:gd fmla="*/ 4192929 h 4454665" name="connsiteY243"/>
              <a:gd fmla="*/ 11750694 w 12192000" name="connsiteX244"/>
              <a:gd fmla="*/ 4185874 h 4454665" name="connsiteY244"/>
              <a:gd fmla="*/ 11757604 w 12192000" name="connsiteX245"/>
              <a:gd fmla="*/ 4175294 h 4454665" name="connsiteY245"/>
              <a:gd fmla="*/ 11766241 w 12192000" name="connsiteX246"/>
              <a:gd fmla="*/ 4173090 h 4454665" name="connsiteY246"/>
              <a:gd fmla="*/ 10810738 w 12192000" name="connsiteX247"/>
              <a:gd fmla="*/ 4171765 h 4454665" name="connsiteY247"/>
              <a:gd fmla="*/ 10810738 w 12192000" name="connsiteX248"/>
              <a:gd fmla="*/ 4235469 h 4454665" name="connsiteY248"/>
              <a:gd fmla="*/ 10782231 w 12192000" name="connsiteX249"/>
              <a:gd fmla="*/ 4217773 h 4454665" name="connsiteY249"/>
              <a:gd fmla="*/ 10743034 w 12192000" name="connsiteX250"/>
              <a:gd fmla="*/ 4267321 h 4454665" name="connsiteY250"/>
              <a:gd fmla="*/ 10782231 w 12192000" name="connsiteX251"/>
              <a:gd fmla="*/ 4316868 h 4454665" name="connsiteY251"/>
              <a:gd fmla="*/ 10810738 w 12192000" name="connsiteX252"/>
              <a:gd fmla="*/ 4299172 h 4454665" name="connsiteY252"/>
              <a:gd fmla="*/ 10810738 w 12192000" name="connsiteX253"/>
              <a:gd fmla="*/ 4313329 h 4454665" name="connsiteY253"/>
              <a:gd fmla="*/ 10824991 w 12192000" name="connsiteX254"/>
              <a:gd fmla="*/ 4313329 h 4454665" name="connsiteY254"/>
              <a:gd fmla="*/ 10824991 w 12192000" name="connsiteX255"/>
              <a:gd fmla="*/ 4171765 h 4454665" name="connsiteY255"/>
              <a:gd fmla="*/ 10810738 w 12192000" name="connsiteX256"/>
              <a:gd fmla="*/ 4171765 h 4454665" name="connsiteY256"/>
              <a:gd fmla="*/ 11768161 w 12192000" name="connsiteX257"/>
              <a:gd fmla="*/ 4166249 h 4454665" name="connsiteY257"/>
              <a:gd fmla="*/ 11750694 w 12192000" name="connsiteX258"/>
              <a:gd fmla="*/ 4169272 h 4454665" name="connsiteY258"/>
              <a:gd fmla="*/ 11739946 w 12192000" name="connsiteX259"/>
              <a:gd fmla="*/ 4186546 h 4454665" name="connsiteY259"/>
              <a:gd fmla="*/ 11743528 w 12192000" name="connsiteX260"/>
              <a:gd fmla="*/ 4196911 h 4454665" name="connsiteY260"/>
              <a:gd fmla="*/ 11772191 w 12192000" name="connsiteX261"/>
              <a:gd fmla="*/ 4203821 h 4454665" name="connsiteY261"/>
              <a:gd fmla="*/ 11782939 w 12192000" name="connsiteX262"/>
              <a:gd fmla="*/ 4196911 h 4454665" name="connsiteY262"/>
              <a:gd fmla="*/ 11782939 w 12192000" name="connsiteX263"/>
              <a:gd fmla="*/ 4186546 h 4454665" name="connsiteY263"/>
              <a:gd fmla="*/ 11782939 w 12192000" name="connsiteX264"/>
              <a:gd fmla="*/ 4176182 h 4454665" name="connsiteY264"/>
              <a:gd fmla="*/ 11768161 w 12192000" name="connsiteX265"/>
              <a:gd fmla="*/ 4166249 h 4454665" name="connsiteY265"/>
              <a:gd fmla="*/ 11525909 w 12192000" name="connsiteX266"/>
              <a:gd fmla="*/ 4158331 h 4454665" name="connsiteY266"/>
              <a:gd fmla="*/ 11504825 w 12192000" name="connsiteX267"/>
              <a:gd fmla="*/ 4193263 h 4454665" name="connsiteY267"/>
              <a:gd fmla="*/ 11529423 w 12192000" name="connsiteX268"/>
              <a:gd fmla="*/ 4210729 h 4454665" name="connsiteY268"/>
              <a:gd fmla="*/ 11532937 w 12192000" name="connsiteX269"/>
              <a:gd fmla="*/ 4203743 h 4454665" name="connsiteY269"/>
              <a:gd fmla="*/ 11515367 w 12192000" name="connsiteX270"/>
              <a:gd fmla="*/ 4193263 h 4454665" name="connsiteY270"/>
              <a:gd fmla="*/ 11522395 w 12192000" name="connsiteX271"/>
              <a:gd fmla="*/ 4182784 h 4454665" name="connsiteY271"/>
              <a:gd fmla="*/ 11532937 w 12192000" name="connsiteX272"/>
              <a:gd fmla="*/ 4189770 h 4454665" name="connsiteY272"/>
              <a:gd fmla="*/ 11536450 w 12192000" name="connsiteX273"/>
              <a:gd fmla="*/ 4182784 h 4454665" name="connsiteY273"/>
              <a:gd fmla="*/ 11525909 w 12192000" name="connsiteX274"/>
              <a:gd fmla="*/ 4175797 h 4454665" name="connsiteY274"/>
              <a:gd fmla="*/ 11529423 w 12192000" name="connsiteX275"/>
              <a:gd fmla="*/ 4168811 h 4454665" name="connsiteY275"/>
              <a:gd fmla="*/ 11546992 w 12192000" name="connsiteX276"/>
              <a:gd fmla="*/ 4179290 h 4454665" name="connsiteY276"/>
              <a:gd fmla="*/ 11550506 w 12192000" name="connsiteX277"/>
              <a:gd fmla="*/ 4172303 h 4454665" name="connsiteY277"/>
              <a:gd fmla="*/ 11525909 w 12192000" name="connsiteX278"/>
              <a:gd fmla="*/ 4158331 h 4454665" name="connsiteY278"/>
              <a:gd fmla="*/ 11803361 w 12192000" name="connsiteX279"/>
              <a:gd fmla="*/ 4130117 h 4454665" name="connsiteY279"/>
              <a:gd fmla="*/ 11796375 w 12192000" name="connsiteX280"/>
              <a:gd fmla="*/ 4137170 h 4454665" name="connsiteY280"/>
              <a:gd fmla="*/ 11813840 w 12192000" name="connsiteX281"/>
              <a:gd fmla="*/ 4154804 h 4454665" name="connsiteY281"/>
              <a:gd fmla="*/ 11785895 w 12192000" name="connsiteX282"/>
              <a:gd fmla="*/ 4147751 h 4454665" name="connsiteY282"/>
              <a:gd fmla="*/ 11778908 w 12192000" name="connsiteX283"/>
              <a:gd fmla="*/ 4151277 h 4454665" name="connsiteY283"/>
              <a:gd fmla="*/ 11803361 w 12192000" name="connsiteX284"/>
              <a:gd fmla="*/ 4186546 h 4454665" name="connsiteY284"/>
              <a:gd fmla="*/ 11810348 w 12192000" name="connsiteX285"/>
              <a:gd fmla="*/ 4179492 h 4454665" name="connsiteY285"/>
              <a:gd fmla="*/ 11796375 w 12192000" name="connsiteX286"/>
              <a:gd fmla="*/ 4158331 h 4454665" name="connsiteY286"/>
              <a:gd fmla="*/ 11824320 w 12192000" name="connsiteX287"/>
              <a:gd fmla="*/ 4168911 h 4454665" name="connsiteY287"/>
              <a:gd fmla="*/ 11831307 w 12192000" name="connsiteX288"/>
              <a:gd fmla="*/ 4161858 h 4454665" name="connsiteY288"/>
              <a:gd fmla="*/ 11803361 w 12192000" name="connsiteX289"/>
              <a:gd fmla="*/ 4130117 h 4454665" name="connsiteY289"/>
              <a:gd fmla="*/ 11495008 w 12192000" name="connsiteX290"/>
              <a:gd fmla="*/ 4130117 h 4454665" name="connsiteY290"/>
              <a:gd fmla="*/ 11487980 w 12192000" name="connsiteX291"/>
              <a:gd fmla="*/ 4133630 h 4454665" name="connsiteY291"/>
              <a:gd fmla="*/ 11498522 w 12192000" name="connsiteX292"/>
              <a:gd fmla="*/ 4144172 h 4454665" name="connsiteY292"/>
              <a:gd fmla="*/ 11473924 w 12192000" name="connsiteX293"/>
              <a:gd fmla="*/ 4168769 h 4454665" name="connsiteY293"/>
              <a:gd fmla="*/ 11480952 w 12192000" name="connsiteX294"/>
              <a:gd fmla="*/ 4175797 h 4454665" name="connsiteY294"/>
              <a:gd fmla="*/ 11505548 w 12192000" name="connsiteX295"/>
              <a:gd fmla="*/ 4151200 h 4454665" name="connsiteY295"/>
              <a:gd fmla="*/ 11516090 w 12192000" name="connsiteX296"/>
              <a:gd fmla="*/ 4158227 h 4454665" name="connsiteY296"/>
              <a:gd fmla="*/ 11519604 w 12192000" name="connsiteX297"/>
              <a:gd fmla="*/ 4151200 h 4454665" name="connsiteY297"/>
              <a:gd fmla="*/ 11495008 w 12192000" name="connsiteX298"/>
              <a:gd fmla="*/ 4130117 h 4454665" name="connsiteY298"/>
              <a:gd fmla="*/ 11824589 w 12192000" name="connsiteX299"/>
              <a:gd fmla="*/ 4119368 h 4454665" name="connsiteY299"/>
              <a:gd fmla="*/ 11842055 w 12192000" name="connsiteX300"/>
              <a:gd fmla="*/ 4126086 h 4454665" name="connsiteY300"/>
              <a:gd fmla="*/ 11842055 w 12192000" name="connsiteX301"/>
              <a:gd fmla="*/ 4130117 h 4454665" name="connsiteY301"/>
              <a:gd fmla="*/ 11835337 w 12192000" name="connsiteX302"/>
              <a:gd fmla="*/ 4136835 h 4454665" name="connsiteY302"/>
              <a:gd fmla="*/ 11831307 w 12192000" name="connsiteX303"/>
              <a:gd fmla="*/ 4130117 h 4454665" name="connsiteY303"/>
              <a:gd fmla="*/ 11820942 w 12192000" name="connsiteX304"/>
              <a:gd fmla="*/ 4112650 h 4454665" name="connsiteY304"/>
              <a:gd fmla="*/ 11813840 w 12192000" name="connsiteX305"/>
              <a:gd fmla="*/ 4119592 h 4454665" name="connsiteY305"/>
              <a:gd fmla="*/ 11820942 w 12192000" name="connsiteX306"/>
              <a:gd fmla="*/ 4130004 h 4454665" name="connsiteY306"/>
              <a:gd fmla="*/ 11838696 w 12192000" name="connsiteX307"/>
              <a:gd fmla="*/ 4154300 h 4454665" name="connsiteY307"/>
              <a:gd fmla="*/ 11842247 w 12192000" name="connsiteX308"/>
              <a:gd fmla="*/ 4150830 h 4454665" name="connsiteY308"/>
              <a:gd fmla="*/ 11838696 w 12192000" name="connsiteX309"/>
              <a:gd fmla="*/ 4143888 h 4454665" name="connsiteY309"/>
              <a:gd fmla="*/ 11849349 w 12192000" name="connsiteX310"/>
              <a:gd fmla="*/ 4130004 h 4454665" name="connsiteY310"/>
              <a:gd fmla="*/ 11856450 w 12192000" name="connsiteX311"/>
              <a:gd fmla="*/ 4130004 h 4454665" name="connsiteY311"/>
              <a:gd fmla="*/ 11860002 w 12192000" name="connsiteX312"/>
              <a:gd fmla="*/ 4130004 h 4454665" name="connsiteY312"/>
              <a:gd fmla="*/ 11863552 w 12192000" name="connsiteX313"/>
              <a:gd fmla="*/ 4123062 h 4454665" name="connsiteY313"/>
              <a:gd fmla="*/ 11820942 w 12192000" name="connsiteX314"/>
              <a:gd fmla="*/ 4112650 h 4454665" name="connsiteY314"/>
              <a:gd fmla="*/ 11466198 w 12192000" name="connsiteX315"/>
              <a:gd fmla="*/ 4097871 h 4454665" name="connsiteY315"/>
              <a:gd fmla="*/ 11430930 w 12192000" name="connsiteX316"/>
              <a:gd fmla="*/ 4122951 h 4454665" name="connsiteY316"/>
              <a:gd fmla="*/ 11437984 w 12192000" name="connsiteX317"/>
              <a:gd fmla="*/ 4130117 h 4454665" name="connsiteY317"/>
              <a:gd fmla="*/ 11459145 w 12192000" name="connsiteX318"/>
              <a:gd fmla="*/ 4115786 h 4454665" name="connsiteY318"/>
              <a:gd fmla="*/ 11448564 w 12192000" name="connsiteX319"/>
              <a:gd fmla="*/ 4144447 h 4454665" name="connsiteY319"/>
              <a:gd fmla="*/ 11455618 w 12192000" name="connsiteX320"/>
              <a:gd fmla="*/ 4151613 h 4454665" name="connsiteY320"/>
              <a:gd fmla="*/ 11487359 w 12192000" name="connsiteX321"/>
              <a:gd fmla="*/ 4122951 h 4454665" name="connsiteY321"/>
              <a:gd fmla="*/ 11483833 w 12192000" name="connsiteX322"/>
              <a:gd fmla="*/ 4115786 h 4454665" name="connsiteY322"/>
              <a:gd fmla="*/ 11462672 w 12192000" name="connsiteX323"/>
              <a:gd fmla="*/ 4133699 h 4454665" name="connsiteY323"/>
              <a:gd fmla="*/ 11473252 w 12192000" name="connsiteX324"/>
              <a:gd fmla="*/ 4105037 h 4454665" name="connsiteY324"/>
              <a:gd fmla="*/ 11466198 w 12192000" name="connsiteX325"/>
              <a:gd fmla="*/ 4097871 h 4454665" name="connsiteY325"/>
              <a:gd fmla="*/ 11835338 w 12192000" name="connsiteX326"/>
              <a:gd fmla="*/ 4087123 h 4454665" name="connsiteY326"/>
              <a:gd fmla="*/ 11831307 w 12192000" name="connsiteX327"/>
              <a:gd fmla="*/ 4095184 h 4454665" name="connsiteY327"/>
              <a:gd fmla="*/ 11870270 w 12192000" name="connsiteX328"/>
              <a:gd fmla="*/ 4115338 h 4454665" name="connsiteY328"/>
              <a:gd fmla="*/ 11883706 w 12192000" name="connsiteX329"/>
              <a:gd fmla="*/ 4091154 h 4454665" name="connsiteY329"/>
              <a:gd fmla="*/ 11876988 w 12192000" name="connsiteX330"/>
              <a:gd fmla="*/ 4087123 h 4454665" name="connsiteY330"/>
              <a:gd fmla="*/ 11866239 w 12192000" name="connsiteX331"/>
              <a:gd fmla="*/ 4105933 h 4454665" name="connsiteY331"/>
              <a:gd fmla="*/ 11459634 w 12192000" name="connsiteX332"/>
              <a:gd fmla="*/ 4084436 h 4454665" name="connsiteY332"/>
              <a:gd fmla="*/ 11424212 w 12192000" name="connsiteX333"/>
              <a:gd fmla="*/ 4105598 h 4454665" name="connsiteY333"/>
              <a:gd fmla="*/ 11427754 w 12192000" name="connsiteX334"/>
              <a:gd fmla="*/ 4112651 h 4454665" name="connsiteY334"/>
              <a:gd fmla="*/ 11463176 w 12192000" name="connsiteX335"/>
              <a:gd fmla="*/ 4091490 h 4454665" name="connsiteY335"/>
              <a:gd fmla="*/ 11459634 w 12192000" name="connsiteX336"/>
              <a:gd fmla="*/ 4084436 h 4454665" name="connsiteY336"/>
              <a:gd fmla="*/ 11450927 w 12192000" name="connsiteX337"/>
              <a:gd fmla="*/ 4050826 h 4454665" name="connsiteY337"/>
              <a:gd fmla="*/ 11456192 w 12192000" name="connsiteX338"/>
              <a:gd fmla="*/ 4056557 h 4454665" name="connsiteY338"/>
              <a:gd fmla="*/ 11649257 w 12192000" name="connsiteX339"/>
              <a:gd fmla="*/ 4187050 h 4454665" name="connsiteY339"/>
              <a:gd fmla="*/ 11842320 w 12192000" name="connsiteX340"/>
              <a:gd fmla="*/ 4056557 h 4454665" name="connsiteY340"/>
              <a:gd fmla="*/ 11847586 w 12192000" name="connsiteX341"/>
              <a:gd fmla="*/ 4050826 h 4454665" name="connsiteY341"/>
              <a:gd fmla="*/ 11852851 w 12192000" name="connsiteX342"/>
              <a:gd fmla="*/ 4053030 h 4454665" name="connsiteY342"/>
              <a:gd fmla="*/ 11891464 w 12192000" name="connsiteX343"/>
              <a:gd fmla="*/ 4063611 h 4454665" name="connsiteY343"/>
              <a:gd fmla="*/ 11898484 w 12192000" name="connsiteX344"/>
              <a:gd fmla="*/ 4074191 h 4454665" name="connsiteY344"/>
              <a:gd fmla="*/ 11649257 w 12192000" name="connsiteX345"/>
              <a:gd fmla="*/ 4247006 h 4454665" name="connsiteY345"/>
              <a:gd fmla="*/ 11400028 w 12192000" name="connsiteX346"/>
              <a:gd fmla="*/ 4077719 h 4454665" name="connsiteY346"/>
              <a:gd fmla="*/ 11407049 w 12192000" name="connsiteX347"/>
              <a:gd fmla="*/ 4063611 h 4454665" name="connsiteY347"/>
              <a:gd fmla="*/ 11445662 w 12192000" name="connsiteX348"/>
              <a:gd fmla="*/ 4053030 h 4454665" name="connsiteY348"/>
              <a:gd fmla="*/ 11450927 w 12192000" name="connsiteX349"/>
              <a:gd fmla="*/ 4050826 h 4454665" name="connsiteY349"/>
              <a:gd fmla="*/ 11603442 w 12192000" name="connsiteX350"/>
              <a:gd fmla="*/ 4044988 h 4454665" name="connsiteY350"/>
              <a:gd fmla="*/ 11613922 w 12192000" name="connsiteX351"/>
              <a:gd fmla="*/ 4044988 h 4454665" name="connsiteY351"/>
              <a:gd fmla="*/ 11617414 w 12192000" name="connsiteX352"/>
              <a:gd fmla="*/ 4052079 h 4454665" name="connsiteY352"/>
              <a:gd fmla="*/ 11624401 w 12192000" name="connsiteX353"/>
              <a:gd fmla="*/ 4154898 h 4454665" name="connsiteY353"/>
              <a:gd fmla="*/ 11620908 w 12192000" name="connsiteX354"/>
              <a:gd fmla="*/ 4165535 h 4454665" name="connsiteY354"/>
              <a:gd fmla="*/ 11613922 w 12192000" name="connsiteX355"/>
              <a:gd fmla="*/ 4165535 h 4454665" name="connsiteY355"/>
              <a:gd fmla="*/ 11505632 w 12192000" name="connsiteX356"/>
              <a:gd fmla="*/ 4101715 h 4454665" name="connsiteY356"/>
              <a:gd fmla="*/ 11502138 w 12192000" name="connsiteX357"/>
              <a:gd fmla="*/ 4098170 h 4454665" name="connsiteY357"/>
              <a:gd fmla="*/ 11502138 w 12192000" name="connsiteX358"/>
              <a:gd fmla="*/ 4094625 h 4454665" name="connsiteY358"/>
              <a:gd fmla="*/ 11509124 w 12192000" name="connsiteX359"/>
              <a:gd fmla="*/ 4091080 h 4454665" name="connsiteY359"/>
              <a:gd fmla="*/ 11603442 w 12192000" name="connsiteX360"/>
              <a:gd fmla="*/ 4044988 h 4454665" name="connsiteY360"/>
              <a:gd fmla="*/ 11688084 w 12192000" name="connsiteX361"/>
              <a:gd fmla="*/ 4041442 h 4454665" name="connsiteY361"/>
              <a:gd fmla="*/ 11698565 w 12192000" name="connsiteX362"/>
              <a:gd fmla="*/ 4041442 h 4454665" name="connsiteY362"/>
              <a:gd fmla="*/ 11789388 w 12192000" name="connsiteX363"/>
              <a:gd fmla="*/ 4087353 h 4454665" name="connsiteY363"/>
              <a:gd fmla="*/ 11796375 w 12192000" name="connsiteX364"/>
              <a:gd fmla="*/ 4094417 h 4454665" name="connsiteY364"/>
              <a:gd fmla="*/ 11792882 w 12192000" name="connsiteX365"/>
              <a:gd fmla="*/ 4101480 h 4454665" name="connsiteY365"/>
              <a:gd fmla="*/ 11684592 w 12192000" name="connsiteX366"/>
              <a:gd fmla="*/ 4165049 h 4454665" name="connsiteY366"/>
              <a:gd fmla="*/ 11677605 w 12192000" name="connsiteX367"/>
              <a:gd fmla="*/ 4165049 h 4454665" name="connsiteY367"/>
              <a:gd fmla="*/ 11674112 w 12192000" name="connsiteX368"/>
              <a:gd fmla="*/ 4154454 h 4454665" name="connsiteY368"/>
              <a:gd fmla="*/ 11684592 w 12192000" name="connsiteX369"/>
              <a:gd fmla="*/ 4052038 h 4454665" name="connsiteY369"/>
              <a:gd fmla="*/ 11688084 w 12192000" name="connsiteX370"/>
              <a:gd fmla="*/ 4041442 h 4454665" name="connsiteY370"/>
              <a:gd fmla="*/ 10810283 w 12192000" name="connsiteX371"/>
              <a:gd fmla="*/ 4002478 h 4454665" name="connsiteY371"/>
              <a:gd fmla="*/ 10851862 w 12192000" name="connsiteX372"/>
              <a:gd fmla="*/ 4002478 h 4454665" name="connsiteY372"/>
              <a:gd fmla="*/ 10851862 w 12192000" name="connsiteX373"/>
              <a:gd fmla="*/ 4045088 h 4454665" name="connsiteY373"/>
              <a:gd fmla="*/ 10803353 w 12192000" name="connsiteX374"/>
              <a:gd fmla="*/ 4052190 h 4454665" name="connsiteY374"/>
              <a:gd fmla="*/ 10786028 w 12192000" name="connsiteX375"/>
              <a:gd fmla="*/ 4027334 h 4454665" name="connsiteY375"/>
              <a:gd fmla="*/ 10810283 w 12192000" name="connsiteX376"/>
              <a:gd fmla="*/ 4002478 h 4454665" name="connsiteY376"/>
              <a:gd fmla="*/ 10494479 w 12192000" name="connsiteX377"/>
              <a:gd fmla="*/ 3932613 h 4454665" name="connsiteY377"/>
              <a:gd fmla="*/ 10536128 w 12192000" name="connsiteX378"/>
              <a:gd fmla="*/ 3988885 h 4454665" name="connsiteY378"/>
              <a:gd fmla="*/ 10494479 w 12192000" name="connsiteX379"/>
              <a:gd fmla="*/ 4052189 h 4454665" name="connsiteY379"/>
              <a:gd fmla="*/ 10452829 w 12192000" name="connsiteX380"/>
              <a:gd fmla="*/ 3988885 h 4454665" name="connsiteY380"/>
              <a:gd fmla="*/ 10494479 w 12192000" name="connsiteX381"/>
              <a:gd fmla="*/ 3932613 h 4454665" name="connsiteY381"/>
              <a:gd fmla="*/ 11639005 w 12192000" name="connsiteX382"/>
              <a:gd fmla="*/ 3928584 h 4454665" name="connsiteY382"/>
              <a:gd fmla="*/ 11660034 w 12192000" name="connsiteX383"/>
              <a:gd fmla="*/ 3928584 h 4454665" name="connsiteY383"/>
              <a:gd fmla="*/ 11660034 w 12192000" name="connsiteX384"/>
              <a:gd fmla="*/ 3939224 h 4454665" name="connsiteY384"/>
              <a:gd fmla="*/ 11691578 w 12192000" name="connsiteX385"/>
              <a:gd fmla="*/ 3978241 h 4454665" name="connsiteY385"/>
              <a:gd fmla="*/ 11649519 w 12192000" name="connsiteX386"/>
              <a:gd fmla="*/ 4017258 h 4454665" name="connsiteY386"/>
              <a:gd fmla="*/ 11610966 w 12192000" name="connsiteX387"/>
              <a:gd fmla="*/ 3978241 h 4454665" name="connsiteY387"/>
              <a:gd fmla="*/ 11639005 w 12192000" name="connsiteX388"/>
              <a:gd fmla="*/ 3939224 h 4454665" name="connsiteY388"/>
              <a:gd fmla="*/ 11639005 w 12192000" name="connsiteX389"/>
              <a:gd fmla="*/ 3928584 h 4454665" name="connsiteY389"/>
              <a:gd fmla="*/ 11649257 w 12192000" name="connsiteX390"/>
              <a:gd fmla="*/ 3917835 h 4454665" name="connsiteY390"/>
              <a:gd fmla="*/ 11589469 w 12192000" name="connsiteX391"/>
              <a:gd fmla="*/ 3978295 h 4454665" name="connsiteY391"/>
              <a:gd fmla="*/ 11649257 w 12192000" name="connsiteX392"/>
              <a:gd fmla="*/ 4038755 h 4454665" name="connsiteY392"/>
              <a:gd fmla="*/ 11709045 w 12192000" name="connsiteX393"/>
              <a:gd fmla="*/ 3978295 h 4454665" name="connsiteY393"/>
              <a:gd fmla="*/ 11649257 w 12192000" name="connsiteX394"/>
              <a:gd fmla="*/ 3917835 h 4454665" name="connsiteY394"/>
              <a:gd fmla="*/ 11649257 w 12192000" name="connsiteX395"/>
              <a:gd fmla="*/ 3911118 h 4454665" name="connsiteY395"/>
              <a:gd fmla="*/ 11715763 w 12192000" name="connsiteX396"/>
              <a:gd fmla="*/ 3978295 h 4454665" name="connsiteY396"/>
              <a:gd fmla="*/ 11649257 w 12192000" name="connsiteX397"/>
              <a:gd fmla="*/ 4045473 h 4454665" name="connsiteY397"/>
              <a:gd fmla="*/ 11582751 w 12192000" name="connsiteX398"/>
              <a:gd fmla="*/ 3978295 h 4454665" name="connsiteY398"/>
              <a:gd fmla="*/ 11649257 w 12192000" name="connsiteX399"/>
              <a:gd fmla="*/ 3911118 h 4454665" name="connsiteY399"/>
              <a:gd fmla="*/ 11824549 w 12192000" name="connsiteX400"/>
              <a:gd fmla="*/ 3908431 h 4454665" name="connsiteY400"/>
              <a:gd fmla="*/ 11828050 w 12192000" name="connsiteX401"/>
              <a:gd fmla="*/ 3915484 h 4454665" name="connsiteY401"/>
              <a:gd fmla="*/ 11828050 w 12192000" name="connsiteX402"/>
              <a:gd fmla="*/ 4038923 h 4454665" name="connsiteY402"/>
              <a:gd fmla="*/ 11824549 w 12192000" name="connsiteX403"/>
              <a:gd fmla="*/ 4045977 h 4454665" name="connsiteY403"/>
              <a:gd fmla="*/ 11817546 w 12192000" name="connsiteX404"/>
              <a:gd fmla="*/ 4045977 h 4454665" name="connsiteY404"/>
              <a:gd fmla="*/ 11730012 w 12192000" name="connsiteX405"/>
              <a:gd fmla="*/ 3986021 h 4454665" name="connsiteY405"/>
              <a:gd fmla="*/ 11726510 w 12192000" name="connsiteX406"/>
              <a:gd fmla="*/ 3978967 h 4454665" name="connsiteY406"/>
              <a:gd fmla="*/ 11730012 w 12192000" name="connsiteX407"/>
              <a:gd fmla="*/ 3968386 h 4454665" name="connsiteY407"/>
              <a:gd fmla="*/ 11814044 w 12192000" name="connsiteX408"/>
              <a:gd fmla="*/ 3911957 h 4454665" name="connsiteY408"/>
              <a:gd fmla="*/ 11824549 w 12192000" name="connsiteX409"/>
              <a:gd fmla="*/ 3908431 h 4454665" name="connsiteY409"/>
              <a:gd fmla="*/ 11473964 w 12192000" name="connsiteX410"/>
              <a:gd fmla="*/ 3908431 h 4454665" name="connsiteY410"/>
              <a:gd fmla="*/ 11480967 w 12192000" name="connsiteX411"/>
              <a:gd fmla="*/ 3911957 h 4454665" name="connsiteY411"/>
              <a:gd fmla="*/ 11568501 w 12192000" name="connsiteX412"/>
              <a:gd fmla="*/ 3968386 h 4454665" name="connsiteY412"/>
              <a:gd fmla="*/ 11572002 w 12192000" name="connsiteX413"/>
              <a:gd fmla="*/ 3978967 h 4454665" name="connsiteY413"/>
              <a:gd fmla="*/ 11568501 w 12192000" name="connsiteX414"/>
              <a:gd fmla="*/ 3986021 h 4454665" name="connsiteY414"/>
              <a:gd fmla="*/ 11480967 w 12192000" name="connsiteX415"/>
              <a:gd fmla="*/ 4045977 h 4454665" name="connsiteY415"/>
              <a:gd fmla="*/ 11473964 w 12192000" name="connsiteX416"/>
              <a:gd fmla="*/ 4045977 h 4454665" name="connsiteY416"/>
              <a:gd fmla="*/ 11466961 w 12192000" name="connsiteX417"/>
              <a:gd fmla="*/ 4042450 h 4454665" name="connsiteY417"/>
              <a:gd fmla="*/ 11466961 w 12192000" name="connsiteX418"/>
              <a:gd fmla="*/ 3915484 h 4454665" name="connsiteY418"/>
              <a:gd fmla="*/ 11473964 w 12192000" name="connsiteX419"/>
              <a:gd fmla="*/ 3908431 h 4454665" name="connsiteY419"/>
              <a:gd fmla="*/ 11070316 w 12192000" name="connsiteX420"/>
              <a:gd fmla="*/ 3897682 h 4454665" name="connsiteY420"/>
              <a:gd fmla="*/ 11070316 w 12192000" name="connsiteX421"/>
              <a:gd fmla="*/ 3904735 h 4454665" name="connsiteY421"/>
              <a:gd fmla="*/ 11112166 w 12192000" name="connsiteX422"/>
              <a:gd fmla="*/ 4066969 h 4454665" name="connsiteY422"/>
              <a:gd fmla="*/ 11133091 w 12192000" name="connsiteX423"/>
              <a:gd fmla="*/ 4088130 h 4454665" name="connsiteY423"/>
              <a:gd fmla="*/ 11143554 w 12192000" name="connsiteX424"/>
              <a:gd fmla="*/ 4088130 h 4454665" name="connsiteY424"/>
              <a:gd fmla="*/ 11140066 w 12192000" name="connsiteX425"/>
              <a:gd fmla="*/ 4095183 h 4454665" name="connsiteY425"/>
              <a:gd fmla="*/ 11112166 w 12192000" name="connsiteX426"/>
              <a:gd fmla="*/ 4116344 h 4454665" name="connsiteY426"/>
              <a:gd fmla="*/ 11077291 w 12192000" name="connsiteX427"/>
              <a:gd fmla="*/ 4112818 h 4454665" name="connsiteY427"/>
              <a:gd fmla="*/ 11073804 w 12192000" name="connsiteX428"/>
              <a:gd fmla="*/ 4116344 h 4454665" name="connsiteY428"/>
              <a:gd fmla="*/ 11070316 w 12192000" name="connsiteX429"/>
              <a:gd fmla="*/ 4119871 h 4454665" name="connsiteY429"/>
              <a:gd fmla="*/ 11070316 w 12192000" name="connsiteX430"/>
              <a:gd fmla="*/ 4141032 h 4454665" name="connsiteY430"/>
              <a:gd fmla="*/ 11077291 w 12192000" name="connsiteX431"/>
              <a:gd fmla="*/ 4148086 h 4454665" name="connsiteY431"/>
              <a:gd fmla="*/ 11122628 w 12192000" name="connsiteX432"/>
              <a:gd fmla="*/ 4151612 h 4454665" name="connsiteY432"/>
              <a:gd fmla="*/ 11126116 w 12192000" name="connsiteX433"/>
              <a:gd fmla="*/ 4151612 h 4454665" name="connsiteY433"/>
              <a:gd fmla="*/ 11181916 w 12192000" name="connsiteX434"/>
              <a:gd fmla="*/ 4098710 h 4454665" name="connsiteY434"/>
              <a:gd fmla="*/ 11213303 w 12192000" name="connsiteX435"/>
              <a:gd fmla="*/ 3968218 h 4454665" name="connsiteY435"/>
              <a:gd fmla="*/ 11227253 w 12192000" name="connsiteX436"/>
              <a:gd fmla="*/ 3925896 h 4454665" name="connsiteY436"/>
              <a:gd fmla="*/ 11230741 w 12192000" name="connsiteX437"/>
              <a:gd fmla="*/ 3904735 h 4454665" name="connsiteY437"/>
              <a:gd fmla="*/ 11230741 w 12192000" name="connsiteX438"/>
              <a:gd fmla="*/ 3897682 h 4454665" name="connsiteY438"/>
              <a:gd fmla="*/ 11223766 w 12192000" name="connsiteX439"/>
              <a:gd fmla="*/ 3897682 h 4454665" name="connsiteY439"/>
              <a:gd fmla="*/ 11195866 w 12192000" name="connsiteX440"/>
              <a:gd fmla="*/ 3897682 h 4454665" name="connsiteY440"/>
              <a:gd fmla="*/ 11188891 w 12192000" name="connsiteX441"/>
              <a:gd fmla="*/ 3901208 h 4454665" name="connsiteY441"/>
              <a:gd fmla="*/ 11150528 w 12192000" name="connsiteX442"/>
              <a:gd fmla="*/ 4045808 h 4454665" name="connsiteY442"/>
              <a:gd fmla="*/ 11147041 w 12192000" name="connsiteX443"/>
              <a:gd fmla="*/ 4045808 h 4454665" name="connsiteY443"/>
              <a:gd fmla="*/ 11112166 w 12192000" name="connsiteX444"/>
              <a:gd fmla="*/ 3901208 h 4454665" name="connsiteY444"/>
              <a:gd fmla="*/ 11105191 w 12192000" name="connsiteX445"/>
              <a:gd fmla="*/ 3897682 h 4454665" name="connsiteY445"/>
              <a:gd fmla="*/ 11077291 w 12192000" name="connsiteX446"/>
              <a:gd fmla="*/ 3897682 h 4454665" name="connsiteY446"/>
              <a:gd fmla="*/ 11070316 w 12192000" name="connsiteX447"/>
              <a:gd fmla="*/ 3897682 h 4454665" name="connsiteY447"/>
              <a:gd fmla="*/ 11038289 w 12192000" name="connsiteX448"/>
              <a:gd fmla="*/ 3893651 h 4454665" name="connsiteY448"/>
              <a:gd fmla="*/ 10985474 w 12192000" name="connsiteX449"/>
              <a:gd fmla="*/ 3914757 h 4454665" name="connsiteY449"/>
              <a:gd fmla="*/ 10985474 w 12192000" name="connsiteX450"/>
              <a:gd fmla="*/ 3904204 h 4454665" name="connsiteY450"/>
              <a:gd fmla="*/ 10978433 w 12192000" name="connsiteX451"/>
              <a:gd fmla="*/ 3897169 h 4454665" name="connsiteY451"/>
              <a:gd fmla="*/ 10950264 w 12192000" name="connsiteX452"/>
              <a:gd fmla="*/ 3897169 h 4454665" name="connsiteY452"/>
              <a:gd fmla="*/ 10943222 w 12192000" name="connsiteX453"/>
              <a:gd fmla="*/ 3904204 h 4454665" name="connsiteY453"/>
              <a:gd fmla="*/ 10943222 w 12192000" name="connsiteX454"/>
              <a:gd fmla="*/ 4080087 h 4454665" name="connsiteY454"/>
              <a:gd fmla="*/ 10950264 w 12192000" name="connsiteX455"/>
              <a:gd fmla="*/ 4087122 h 4454665" name="connsiteY455"/>
              <a:gd fmla="*/ 10978433 w 12192000" name="connsiteX456"/>
              <a:gd fmla="*/ 4087122 h 4454665" name="connsiteY456"/>
              <a:gd fmla="*/ 10985474 w 12192000" name="connsiteX457"/>
              <a:gd fmla="*/ 4080087 h 4454665" name="connsiteY457"/>
              <a:gd fmla="*/ 10985474 w 12192000" name="connsiteX458"/>
              <a:gd fmla="*/ 3956969 h 4454665" name="connsiteY458"/>
              <a:gd fmla="*/ 11038289 w 12192000" name="connsiteX459"/>
              <a:gd fmla="*/ 3935863 h 4454665" name="connsiteY459"/>
              <a:gd fmla="*/ 11045332 w 12192000" name="connsiteX460"/>
              <a:gd fmla="*/ 3928828 h 4454665" name="connsiteY460"/>
              <a:gd fmla="*/ 11045332 w 12192000" name="connsiteX461"/>
              <a:gd fmla="*/ 3900687 h 4454665" name="connsiteY461"/>
              <a:gd fmla="*/ 11041811 w 12192000" name="connsiteX462"/>
              <a:gd fmla="*/ 3897169 h 4454665" name="connsiteY462"/>
              <a:gd fmla="*/ 11038289 w 12192000" name="connsiteX463"/>
              <a:gd fmla="*/ 3893651 h 4454665" name="connsiteY463"/>
              <a:gd fmla="*/ 10831647 w 12192000" name="connsiteX464"/>
              <a:gd fmla="*/ 3889620 h 4454665" name="connsiteY464"/>
              <a:gd fmla="*/ 10761417 w 12192000" name="connsiteX465"/>
              <a:gd fmla="*/ 3896691 h 4454665" name="connsiteY465"/>
              <a:gd fmla="*/ 10754394 w 12192000" name="connsiteX466"/>
              <a:gd fmla="*/ 3903763 h 4454665" name="connsiteY466"/>
              <a:gd fmla="*/ 10754394 w 12192000" name="connsiteX467"/>
              <a:gd fmla="*/ 3928512 h 4454665" name="connsiteY467"/>
              <a:gd fmla="*/ 10757905 w 12192000" name="connsiteX468"/>
              <a:gd fmla="*/ 3935584 h 4454665" name="connsiteY468"/>
              <a:gd fmla="*/ 10761417 w 12192000" name="connsiteX469"/>
              <a:gd fmla="*/ 3935584 h 4454665" name="connsiteY469"/>
              <a:gd fmla="*/ 10828136 w 12192000" name="connsiteX470"/>
              <a:gd fmla="*/ 3932048 h 4454665" name="connsiteY470"/>
              <a:gd fmla="*/ 10852717 w 12192000" name="connsiteX471"/>
              <a:gd fmla="*/ 3956798 h 4454665" name="connsiteY471"/>
              <a:gd fmla="*/ 10852717 w 12192000" name="connsiteX472"/>
              <a:gd fmla="*/ 3967405 h 4454665" name="connsiteY472"/>
              <a:gd fmla="*/ 10803555 w 12192000" name="connsiteX473"/>
              <a:gd fmla="*/ 3970941 h 4454665" name="connsiteY473"/>
              <a:gd fmla="*/ 10740347 w 12192000" name="connsiteX474"/>
              <a:gd fmla="*/ 4031046 h 4454665" name="connsiteY474"/>
              <a:gd fmla="*/ 10796532 w 12192000" name="connsiteX475"/>
              <a:gd fmla="*/ 4091152 h 4454665" name="connsiteY475"/>
              <a:gd fmla="*/ 10859740 w 12192000" name="connsiteX476"/>
              <a:gd fmla="*/ 4077009 h 4454665" name="connsiteY476"/>
              <a:gd fmla="*/ 10887833 w 12192000" name="connsiteX477"/>
              <a:gd fmla="*/ 4091152 h 4454665" name="connsiteY477"/>
              <a:gd fmla="*/ 10894855 w 12192000" name="connsiteX478"/>
              <a:gd fmla="*/ 4087616 h 4454665" name="connsiteY478"/>
              <a:gd fmla="*/ 10894855 w 12192000" name="connsiteX479"/>
              <a:gd fmla="*/ 4084081 h 4454665" name="connsiteY479"/>
              <a:gd fmla="*/ 10894855 w 12192000" name="connsiteX480"/>
              <a:gd fmla="*/ 3956798 h 4454665" name="connsiteY480"/>
              <a:gd fmla="*/ 10831647 w 12192000" name="connsiteX481"/>
              <a:gd fmla="*/ 3889620 h 4454665" name="connsiteY481"/>
              <a:gd fmla="*/ 10495822 w 12192000" name="connsiteX482"/>
              <a:gd fmla="*/ 3889619 h 4454665" name="connsiteY482"/>
              <a:gd fmla="*/ 10409835 w 12192000" name="connsiteX483"/>
              <a:gd fmla="*/ 3990386 h 4454665" name="connsiteY483"/>
              <a:gd fmla="*/ 10495822 w 12192000" name="connsiteX484"/>
              <a:gd fmla="*/ 4091152 h 4454665" name="connsiteY484"/>
              <a:gd fmla="*/ 10581809 w 12192000" name="connsiteX485"/>
              <a:gd fmla="*/ 3990386 h 4454665" name="connsiteY485"/>
              <a:gd fmla="*/ 10495822 w 12192000" name="connsiteX486"/>
              <a:gd fmla="*/ 3889619 h 4454665" name="connsiteY486"/>
              <a:gd fmla="*/ 10241892 w 12192000" name="connsiteX487"/>
              <a:gd fmla="*/ 3865436 h 4454665" name="connsiteY487"/>
              <a:gd fmla="*/ 10273241 w 12192000" name="connsiteX488"/>
              <a:gd fmla="*/ 3865436 h 4454665" name="connsiteY488"/>
              <a:gd fmla="*/ 10290657 w 12192000" name="connsiteX489"/>
              <a:gd fmla="*/ 3865436 h 4454665" name="connsiteY489"/>
              <a:gd fmla="*/ 10335940 w 12192000" name="connsiteX490"/>
              <a:gd fmla="*/ 3904400 h 4454665" name="connsiteY490"/>
              <a:gd fmla="*/ 10287174 w 12192000" name="connsiteX491"/>
              <a:gd fmla="*/ 3943362 h 4454665" name="connsiteY491"/>
              <a:gd fmla="*/ 10241892 w 12192000" name="connsiteX492"/>
              <a:gd fmla="*/ 3943362 h 4454665" name="connsiteY492"/>
              <a:gd fmla="*/ 10241892 w 12192000" name="connsiteX493"/>
              <a:gd fmla="*/ 3865436 h 4454665" name="connsiteY493"/>
              <a:gd fmla="*/ 10659063 w 12192000" name="connsiteX494"/>
              <a:gd fmla="*/ 3852001 h 4454665" name="connsiteY494"/>
              <a:gd fmla="*/ 10627410 w 12192000" name="connsiteX495"/>
              <a:gd fmla="*/ 3859035 h 4454665" name="connsiteY495"/>
              <a:gd fmla="*/ 10623893 w 12192000" name="connsiteX496"/>
              <a:gd fmla="*/ 3866069 h 4454665" name="connsiteY496"/>
              <a:gd fmla="*/ 10623893 w 12192000" name="connsiteX497"/>
              <a:gd fmla="*/ 3897721 h 4454665" name="connsiteY497"/>
              <a:gd fmla="*/ 10606308 w 12192000" name="connsiteX498"/>
              <a:gd fmla="*/ 3897721 h 4454665" name="connsiteY498"/>
              <a:gd fmla="*/ 10599275 w 12192000" name="connsiteX499"/>
              <a:gd fmla="*/ 3904755 h 4454665" name="connsiteY499"/>
              <a:gd fmla="*/ 10599275 w 12192000" name="connsiteX500"/>
              <a:gd fmla="*/ 3929373 h 4454665" name="connsiteY500"/>
              <a:gd fmla="*/ 10606308 w 12192000" name="connsiteX501"/>
              <a:gd fmla="*/ 3936407 h 4454665" name="connsiteY501"/>
              <a:gd fmla="*/ 10623893 w 12192000" name="connsiteX502"/>
              <a:gd fmla="*/ 3936407 h 4454665" name="connsiteY502"/>
              <a:gd fmla="*/ 10623893 w 12192000" name="connsiteX503"/>
              <a:gd fmla="*/ 4020814 h 4454665" name="connsiteY503"/>
              <a:gd fmla="*/ 10680164 w 12192000" name="connsiteX504"/>
              <a:gd fmla="*/ 4091152 h 4454665" name="connsiteY504"/>
              <a:gd fmla="*/ 10711817 w 12192000" name="connsiteX505"/>
              <a:gd fmla="*/ 4087636 h 4454665" name="connsiteY505"/>
              <a:gd fmla="*/ 10718851 w 12192000" name="connsiteX506"/>
              <a:gd fmla="*/ 4080601 h 4454665" name="connsiteY506"/>
              <a:gd fmla="*/ 10718851 w 12192000" name="connsiteX507"/>
              <a:gd fmla="*/ 4055983 h 4454665" name="connsiteY507"/>
              <a:gd fmla="*/ 10711817 w 12192000" name="connsiteX508"/>
              <a:gd fmla="*/ 4048949 h 4454665" name="connsiteY508"/>
              <a:gd fmla="*/ 10687198 w 12192000" name="connsiteX509"/>
              <a:gd fmla="*/ 4048949 h 4454665" name="connsiteY509"/>
              <a:gd fmla="*/ 10666096 w 12192000" name="connsiteX510"/>
              <a:gd fmla="*/ 4013780 h 4454665" name="connsiteY510"/>
              <a:gd fmla="*/ 10666096 w 12192000" name="connsiteX511"/>
              <a:gd fmla="*/ 3936407 h 4454665" name="connsiteY511"/>
              <a:gd fmla="*/ 10711817 w 12192000" name="connsiteX512"/>
              <a:gd fmla="*/ 3936407 h 4454665" name="connsiteY512"/>
              <a:gd fmla="*/ 10718851 w 12192000" name="connsiteX513"/>
              <a:gd fmla="*/ 3929373 h 4454665" name="connsiteY513"/>
              <a:gd fmla="*/ 10718851 w 12192000" name="connsiteX514"/>
              <a:gd fmla="*/ 3904755 h 4454665" name="connsiteY514"/>
              <a:gd fmla="*/ 10711817 w 12192000" name="connsiteX515"/>
              <a:gd fmla="*/ 3897721 h 4454665" name="connsiteY515"/>
              <a:gd fmla="*/ 10666096 w 12192000" name="connsiteX516"/>
              <a:gd fmla="*/ 3897721 h 4454665" name="connsiteY516"/>
              <a:gd fmla="*/ 10666096 w 12192000" name="connsiteX517"/>
              <a:gd fmla="*/ 3859035 h 4454665" name="connsiteY517"/>
              <a:gd fmla="*/ 10662580 w 12192000" name="connsiteX518"/>
              <a:gd fmla="*/ 3852001 h 4454665" name="connsiteY518"/>
              <a:gd fmla="*/ 10659063 w 12192000" name="connsiteX519"/>
              <a:gd fmla="*/ 3852001 h 4454665" name="connsiteY519"/>
              <a:gd fmla="*/ 10283668 w 12192000" name="connsiteX520"/>
              <a:gd fmla="*/ 3823787 h 4454665" name="connsiteY520"/>
              <a:gd fmla="*/ 10203208 w 12192000" name="connsiteX521"/>
              <a:gd fmla="*/ 3827298 h 4454665" name="connsiteY521"/>
              <a:gd fmla="*/ 10196211 w 12192000" name="connsiteX522"/>
              <a:gd fmla="*/ 3834320 h 4454665" name="connsiteY522"/>
              <a:gd fmla="*/ 10196211 w 12192000" name="connsiteX523"/>
              <a:gd fmla="*/ 4080100 h 4454665" name="connsiteY523"/>
              <a:gd fmla="*/ 10203208 w 12192000" name="connsiteX524"/>
              <a:gd fmla="*/ 4087122 h 4454665" name="connsiteY524"/>
              <a:gd fmla="*/ 10234693 w 12192000" name="connsiteX525"/>
              <a:gd fmla="*/ 4087122 h 4454665" name="connsiteY525"/>
              <a:gd fmla="*/ 10241689 w 12192000" name="connsiteX526"/>
              <a:gd fmla="*/ 4080100 h 4454665" name="connsiteY526"/>
              <a:gd fmla="*/ 10241689 w 12192000" name="connsiteX527"/>
              <a:gd fmla="*/ 3981788 h 4454665" name="connsiteY527"/>
              <a:gd fmla="*/ 10290665 w 12192000" name="connsiteX528"/>
              <a:gd fmla="*/ 3985299 h 4454665" name="connsiteY528"/>
              <a:gd fmla="*/ 10336143 w 12192000" name="connsiteX529"/>
              <a:gd fmla="*/ 4083611 h 4454665" name="connsiteY529"/>
              <a:gd fmla="*/ 10343139 w 12192000" name="connsiteX530"/>
              <a:gd fmla="*/ 4087122 h 4454665" name="connsiteY530"/>
              <a:gd fmla="*/ 10374624 w 12192000" name="connsiteX531"/>
              <a:gd fmla="*/ 4087122 h 4454665" name="connsiteY531"/>
              <a:gd fmla="*/ 10381620 w 12192000" name="connsiteX532"/>
              <a:gd fmla="*/ 4083611 h 4454665" name="connsiteY532"/>
              <a:gd fmla="*/ 10381620 w 12192000" name="connsiteX533"/>
              <a:gd fmla="*/ 4076589 h 4454665" name="connsiteY533"/>
              <a:gd fmla="*/ 10336143 w 12192000" name="connsiteX534"/>
              <a:gd fmla="*/ 3971255 h 4454665" name="connsiteY534"/>
              <a:gd fmla="*/ 10381620 w 12192000" name="connsiteX535"/>
              <a:gd fmla="*/ 3904543 h 4454665" name="connsiteY535"/>
              <a:gd fmla="*/ 10290665 w 12192000" name="connsiteX536"/>
              <a:gd fmla="*/ 3823787 h 4454665" name="connsiteY536"/>
              <a:gd fmla="*/ 10283668 w 12192000" name="connsiteX537"/>
              <a:gd fmla="*/ 3823787 h 4454665" name="connsiteY537"/>
              <a:gd fmla="*/ 11839186 w 12192000" name="connsiteX538"/>
              <a:gd fmla="*/ 3792865 h 4454665" name="connsiteY538"/>
              <a:gd fmla="*/ 11845722 w 12192000" name="connsiteX539"/>
              <a:gd fmla="*/ 3798596 h 4454665" name="connsiteY539"/>
              <a:gd fmla="*/ 11908470 w 12192000" name="connsiteX540"/>
              <a:gd fmla="*/ 4038420 h 4454665" name="connsiteY540"/>
              <a:gd fmla="*/ 11898012 w 12192000" name="connsiteX541"/>
              <a:gd fmla="*/ 4041947 h 4454665" name="connsiteY541"/>
              <a:gd fmla="*/ 11859666 w 12192000" name="connsiteX542"/>
              <a:gd fmla="*/ 4031366 h 4454665" name="connsiteY542"/>
              <a:gd fmla="*/ 11852694 w 12192000" name="connsiteX543"/>
              <a:gd fmla="*/ 4020786 h 4454665" name="connsiteY543"/>
              <a:gd fmla="*/ 11807377 w 12192000" name="connsiteX544"/>
              <a:gd fmla="*/ 3840918 h 4454665" name="connsiteY544"/>
              <a:gd fmla="*/ 11807377 w 12192000" name="connsiteX545"/>
              <a:gd fmla="*/ 3826811 h 4454665" name="connsiteY545"/>
              <a:gd fmla="*/ 11835264 w 12192000" name="connsiteX546"/>
              <a:gd fmla="*/ 3795069 h 4454665" name="connsiteY546"/>
              <a:gd fmla="*/ 11839186 w 12192000" name="connsiteX547"/>
              <a:gd fmla="*/ 3792865 h 4454665" name="connsiteY547"/>
              <a:gd fmla="*/ 11458923 w 12192000" name="connsiteX548"/>
              <a:gd fmla="*/ 3792865 h 4454665" name="connsiteY548"/>
              <a:gd fmla="*/ 11462885 w 12192000" name="connsiteX549"/>
              <a:gd fmla="*/ 3795069 h 4454665" name="connsiteY549"/>
              <a:gd fmla="*/ 11494585 w 12192000" name="connsiteX550"/>
              <a:gd fmla="*/ 3826811 h 4454665" name="connsiteY550"/>
              <a:gd fmla="*/ 11491063 w 12192000" name="connsiteX551"/>
              <a:gd fmla="*/ 3840918 h 4454665" name="connsiteY551"/>
              <a:gd fmla="*/ 11445274 w 12192000" name="connsiteX552"/>
              <a:gd fmla="*/ 4020786 h 4454665" name="connsiteY552"/>
              <a:gd fmla="*/ 11438229 w 12192000" name="connsiteX553"/>
              <a:gd fmla="*/ 4031366 h 4454665" name="connsiteY553"/>
              <a:gd fmla="*/ 11399484 w 12192000" name="connsiteX554"/>
              <a:gd fmla="*/ 4041947 h 4454665" name="connsiteY554"/>
              <a:gd fmla="*/ 11388917 w 12192000" name="connsiteX555"/>
              <a:gd fmla="*/ 4038420 h 4454665" name="connsiteY555"/>
              <a:gd fmla="*/ 11452318 w 12192000" name="connsiteX556"/>
              <a:gd fmla="*/ 3798596 h 4454665" name="connsiteY556"/>
              <a:gd fmla="*/ 11458923 w 12192000" name="connsiteX557"/>
              <a:gd fmla="*/ 3792865 h 4454665" name="connsiteY557"/>
              <a:gd fmla="*/ 11677605 w 12192000" name="connsiteX558"/>
              <a:gd fmla="*/ 3787511 h 4454665" name="connsiteY558"/>
              <a:gd fmla="*/ 11684592 w 12192000" name="connsiteX559"/>
              <a:gd fmla="*/ 3787511 h 4454665" name="connsiteY559"/>
              <a:gd fmla="*/ 11792882 w 12192000" name="connsiteX560"/>
              <a:gd fmla="*/ 3851080 h 4454665" name="connsiteY560"/>
              <a:gd fmla="*/ 11796375 w 12192000" name="connsiteX561"/>
              <a:gd fmla="*/ 3858144 h 4454665" name="connsiteY561"/>
              <a:gd fmla="*/ 11789388 w 12192000" name="connsiteX562"/>
              <a:gd fmla="*/ 3865207 h 4454665" name="connsiteY562"/>
              <a:gd fmla="*/ 11698565 w 12192000" name="connsiteX563"/>
              <a:gd fmla="*/ 3911118 h 4454665" name="connsiteY563"/>
              <a:gd fmla="*/ 11688084 w 12192000" name="connsiteX564"/>
              <a:gd fmla="*/ 3911118 h 4454665" name="connsiteY564"/>
              <a:gd fmla="*/ 11681098 w 12192000" name="connsiteX565"/>
              <a:gd fmla="*/ 3900523 h 4454665" name="connsiteY565"/>
              <a:gd fmla="*/ 11674112 w 12192000" name="connsiteX566"/>
              <a:gd fmla="*/ 3798107 h 4454665" name="connsiteY566"/>
              <a:gd fmla="*/ 11677605 w 12192000" name="connsiteX567"/>
              <a:gd fmla="*/ 3787511 h 4454665" name="connsiteY567"/>
              <a:gd fmla="*/ 11613922 w 12192000" name="connsiteX568"/>
              <a:gd fmla="*/ 3787511 h 4454665" name="connsiteY568"/>
              <a:gd fmla="*/ 11620908 w 12192000" name="connsiteX569"/>
              <a:gd fmla="*/ 3787511 h 4454665" name="connsiteY569"/>
              <a:gd fmla="*/ 11624401 w 12192000" name="connsiteX570"/>
              <a:gd fmla="*/ 3798107 h 4454665" name="connsiteY570"/>
              <a:gd fmla="*/ 11613922 w 12192000" name="connsiteX571"/>
              <a:gd fmla="*/ 3904054 h 4454665" name="connsiteY571"/>
              <a:gd fmla="*/ 11610428 w 12192000" name="connsiteX572"/>
              <a:gd fmla="*/ 3911118 h 4454665" name="connsiteY572"/>
              <a:gd fmla="*/ 11599949 w 12192000" name="connsiteX573"/>
              <a:gd fmla="*/ 3911118 h 4454665" name="connsiteY573"/>
              <a:gd fmla="*/ 11509124 w 12192000" name="connsiteX574"/>
              <a:gd fmla="*/ 3865207 h 4454665" name="connsiteY574"/>
              <a:gd fmla="*/ 11502138 w 12192000" name="connsiteX575"/>
              <a:gd fmla="*/ 3858144 h 4454665" name="connsiteY575"/>
              <a:gd fmla="*/ 11505632 w 12192000" name="connsiteX576"/>
              <a:gd fmla="*/ 3851080 h 4454665" name="connsiteY576"/>
              <a:gd fmla="*/ 11613922 w 12192000" name="connsiteX577"/>
              <a:gd fmla="*/ 3787511 h 4454665" name="connsiteY577"/>
              <a:gd fmla="*/ 11532772 w 12192000" name="connsiteX578"/>
              <a:gd fmla="*/ 3752579 h 4454665" name="connsiteY578"/>
              <a:gd fmla="*/ 11539758 w 12192000" name="connsiteX579"/>
              <a:gd fmla="*/ 3759969 h 4454665" name="connsiteY579"/>
              <a:gd fmla="*/ 11536265 w 12192000" name="connsiteX580"/>
              <a:gd fmla="*/ 3763664 h 4454665" name="connsiteY580"/>
              <a:gd fmla="*/ 11529278 w 12192000" name="connsiteX581"/>
              <a:gd fmla="*/ 3767359 h 4454665" name="connsiteY581"/>
              <a:gd fmla="*/ 11525785 w 12192000" name="connsiteX582"/>
              <a:gd fmla="*/ 3759969 h 4454665" name="connsiteY582"/>
              <a:gd fmla="*/ 11522292 w 12192000" name="connsiteX583"/>
              <a:gd fmla="*/ 3759969 h 4454665" name="connsiteY583"/>
              <a:gd fmla="*/ 11532772 w 12192000" name="connsiteX584"/>
              <a:gd fmla="*/ 3752579 h 4454665" name="connsiteY584"/>
              <a:gd fmla="*/ 11529297 w 12192000" name="connsiteX585"/>
              <a:gd fmla="*/ 3745382 h 4454665" name="connsiteY585"/>
              <a:gd fmla="*/ 11511543 w 12192000" name="connsiteX586"/>
              <a:gd fmla="*/ 3756034 h 4454665" name="connsiteY586"/>
              <a:gd fmla="*/ 11515094 w 12192000" name="connsiteX587"/>
              <a:gd fmla="*/ 3759585 h 4454665" name="connsiteY587"/>
              <a:gd fmla="*/ 11532848 w 12192000" name="connsiteX588"/>
              <a:gd fmla="*/ 3791543 h 4454665" name="connsiteY588"/>
              <a:gd fmla="*/ 11539950 w 12192000" name="connsiteX589"/>
              <a:gd fmla="*/ 3787991 h 4454665" name="connsiteY589"/>
              <a:gd fmla="*/ 11532848 w 12192000" name="connsiteX590"/>
              <a:gd fmla="*/ 3773788 h 4454665" name="connsiteY590"/>
              <a:gd fmla="*/ 11539950 w 12192000" name="connsiteX591"/>
              <a:gd fmla="*/ 3770238 h 4454665" name="connsiteY591"/>
              <a:gd fmla="*/ 11554153 w 12192000" name="connsiteX592"/>
              <a:gd fmla="*/ 3780890 h 4454665" name="connsiteY592"/>
              <a:gd fmla="*/ 11561255 w 12192000" name="connsiteX593"/>
              <a:gd fmla="*/ 3777339 h 4454665" name="connsiteY593"/>
              <a:gd fmla="*/ 11547052 w 12192000" name="connsiteX594"/>
              <a:gd fmla="*/ 3763136 h 4454665" name="connsiteY594"/>
              <a:gd fmla="*/ 11547052 w 12192000" name="connsiteX595"/>
              <a:gd fmla="*/ 3759585 h 4454665" name="connsiteY595"/>
              <a:gd fmla="*/ 11529297 w 12192000" name="connsiteX596"/>
              <a:gd fmla="*/ 3745382 h 4454665" name="connsiteY596"/>
              <a:gd fmla="*/ 11750205 w 12192000" name="connsiteX597"/>
              <a:gd fmla="*/ 3739144 h 4454665" name="connsiteY597"/>
              <a:gd fmla="*/ 11753748 w 12192000" name="connsiteX598"/>
              <a:gd fmla="*/ 3763328 h 4454665" name="connsiteY598"/>
              <a:gd fmla="*/ 11746663 w 12192000" name="connsiteX599"/>
              <a:gd fmla="*/ 3780602 h 4454665" name="connsiteY599"/>
              <a:gd fmla="*/ 11753748 w 12192000" name="connsiteX600"/>
              <a:gd fmla="*/ 3787511 h 4454665" name="connsiteY600"/>
              <a:gd fmla="*/ 11760832 w 12192000" name="connsiteX601"/>
              <a:gd fmla="*/ 3770237 h 4454665" name="connsiteY601"/>
              <a:gd fmla="*/ 11785626 w 12192000" name="connsiteX602"/>
              <a:gd fmla="*/ 3756418 h 4454665" name="connsiteY602"/>
              <a:gd fmla="*/ 11778543 w 12192000" name="connsiteX603"/>
              <a:gd fmla="*/ 3752963 h 4454665" name="connsiteY603"/>
              <a:gd fmla="*/ 11760832 w 12192000" name="connsiteX604"/>
              <a:gd fmla="*/ 3759873 h 4454665" name="connsiteY604"/>
              <a:gd fmla="*/ 11757290 w 12192000" name="connsiteX605"/>
              <a:gd fmla="*/ 3742598 h 4454665" name="connsiteY605"/>
              <a:gd fmla="*/ 11750205 w 12192000" name="connsiteX606"/>
              <a:gd fmla="*/ 3739144 h 4454665" name="connsiteY606"/>
              <a:gd fmla="*/ 11715224 w 12192000" name="connsiteX607"/>
              <a:gd fmla="*/ 3735114 h 4454665" name="connsiteY607"/>
              <a:gd fmla="*/ 11725705 w 12192000" name="connsiteX608"/>
              <a:gd fmla="*/ 3738473 h 4454665" name="connsiteY608"/>
              <a:gd fmla="*/ 11729197 w 12192000" name="connsiteX609"/>
              <a:gd fmla="*/ 3741832 h 4454665" name="connsiteY609"/>
              <a:gd fmla="*/ 11722211 w 12192000" name="connsiteX610"/>
              <a:gd fmla="*/ 3748549 h 4454665" name="connsiteY610"/>
              <a:gd fmla="*/ 11711731 w 12192000" name="connsiteX611"/>
              <a:gd fmla="*/ 3745190 h 4454665" name="connsiteY611"/>
              <a:gd fmla="*/ 11711731 w 12192000" name="connsiteX612"/>
              <a:gd fmla="*/ 3741832 h 4454665" name="connsiteY612"/>
              <a:gd fmla="*/ 11715224 w 12192000" name="connsiteX613"/>
              <a:gd fmla="*/ 3735114 h 4454665" name="connsiteY613"/>
              <a:gd fmla="*/ 11582079 w 12192000" name="connsiteX614"/>
              <a:gd fmla="*/ 3734609 h 4454665" name="connsiteY614"/>
              <a:gd fmla="*/ 11596187 w 12192000" name="connsiteX615"/>
              <a:gd fmla="*/ 3745190 h 4454665" name="connsiteY615"/>
              <a:gd fmla="*/ 11582079 w 12192000" name="connsiteX616"/>
              <a:gd fmla="*/ 3759297 h 4454665" name="connsiteY616"/>
              <a:gd fmla="*/ 11567972 w 12192000" name="connsiteX617"/>
              <a:gd fmla="*/ 3748717 h 4454665" name="connsiteY617"/>
              <a:gd fmla="*/ 11567972 w 12192000" name="connsiteX618"/>
              <a:gd fmla="*/ 3745190 h 4454665" name="connsiteY618"/>
              <a:gd fmla="*/ 11582079 w 12192000" name="connsiteX619"/>
              <a:gd fmla="*/ 3734609 h 4454665" name="connsiteY619"/>
              <a:gd fmla="*/ 11670081 w 12192000" name="connsiteX620"/>
              <a:gd fmla="*/ 3728395 h 4454665" name="connsiteY620"/>
              <a:gd fmla="*/ 11673440 w 12192000" name="connsiteX621"/>
              <a:gd fmla="*/ 3738875 h 4454665" name="connsiteY621"/>
              <a:gd fmla="*/ 11676799 w 12192000" name="connsiteX622"/>
              <a:gd fmla="*/ 3745862 h 4454665" name="connsiteY622"/>
              <a:gd fmla="*/ 11663363 w 12192000" name="connsiteX623"/>
              <a:gd fmla="*/ 3745862 h 4454665" name="connsiteY623"/>
              <a:gd fmla="*/ 11666722 w 12192000" name="connsiteX624"/>
              <a:gd fmla="*/ 3738875 h 4454665" name="connsiteY624"/>
              <a:gd fmla="*/ 11670081 w 12192000" name="connsiteX625"/>
              <a:gd fmla="*/ 3728395 h 4454665" name="connsiteY625"/>
              <a:gd fmla="*/ 11578609 w 12192000" name="connsiteX626"/>
              <a:gd fmla="*/ 3727879 h 4454665" name="connsiteY626"/>
              <a:gd fmla="*/ 11561254 w 12192000" name="connsiteX627"/>
              <a:gd fmla="*/ 3745449 h 4454665" name="connsiteY627"/>
              <a:gd fmla="*/ 11561254 w 12192000" name="connsiteX628"/>
              <a:gd fmla="*/ 3748962 h 4454665" name="connsiteY628"/>
              <a:gd fmla="*/ 11582079 w 12192000" name="connsiteX629"/>
              <a:gd fmla="*/ 3766532 h 4454665" name="connsiteY629"/>
              <a:gd fmla="*/ 11602904 w 12192000" name="connsiteX630"/>
              <a:gd fmla="*/ 3745449 h 4454665" name="connsiteY630"/>
              <a:gd fmla="*/ 11578609 w 12192000" name="connsiteX631"/>
              <a:gd fmla="*/ 3727879 h 4454665" name="connsiteY631"/>
              <a:gd fmla="*/ 11708922 w 12192000" name="connsiteX632"/>
              <a:gd fmla="*/ 3724365 h 4454665" name="connsiteY632"/>
              <a:gd fmla="*/ 11705380 w 12192000" name="connsiteX633"/>
              <a:gd fmla="*/ 3742119 h 4454665" name="connsiteY633"/>
              <a:gd fmla="*/ 11698296 w 12192000" name="connsiteX634"/>
              <a:gd fmla="*/ 3763424 h 4454665" name="connsiteY634"/>
              <a:gd fmla="*/ 11708922 w 12192000" name="connsiteX635"/>
              <a:gd fmla="*/ 3766975 h 4454665" name="connsiteY635"/>
              <a:gd fmla="*/ 11712464 w 12192000" name="connsiteX636"/>
              <a:gd fmla="*/ 3752772 h 4454665" name="connsiteY636"/>
              <a:gd fmla="*/ 11719548 w 12192000" name="connsiteX637"/>
              <a:gd fmla="*/ 3752772 h 4454665" name="connsiteY637"/>
              <a:gd fmla="*/ 11723090 w 12192000" name="connsiteX638"/>
              <a:gd fmla="*/ 3770526 h 4454665" name="connsiteY638"/>
              <a:gd fmla="*/ 11730175 w 12192000" name="connsiteX639"/>
              <a:gd fmla="*/ 3774077 h 4454665" name="connsiteY639"/>
              <a:gd fmla="*/ 11726632 w 12192000" name="connsiteX640"/>
              <a:gd fmla="*/ 3756323 h 4454665" name="connsiteY640"/>
              <a:gd fmla="*/ 11737259 w 12192000" name="connsiteX641"/>
              <a:gd fmla="*/ 3742119 h 4454665" name="connsiteY641"/>
              <a:gd fmla="*/ 11730175 w 12192000" name="connsiteX642"/>
              <a:gd fmla="*/ 3731467 h 4454665" name="connsiteY642"/>
              <a:gd fmla="*/ 11708922 w 12192000" name="connsiteX643"/>
              <a:gd fmla="*/ 3724365 h 4454665" name="connsiteY643"/>
              <a:gd fmla="*/ 11666295 w 12192000" name="connsiteX644"/>
              <a:gd fmla="*/ 3717647 h 4454665" name="connsiteY644"/>
              <a:gd fmla="*/ 11659211 w 12192000" name="connsiteX645"/>
              <a:gd fmla="*/ 3738731 h 4454665" name="connsiteY645"/>
              <a:gd fmla="*/ 11648585 w 12192000" name="connsiteX646"/>
              <a:gd fmla="*/ 3759814 h 4454665" name="connsiteY646"/>
              <a:gd fmla="*/ 11655669 w 12192000" name="connsiteX647"/>
              <a:gd fmla="*/ 3759814 h 4454665" name="connsiteY647"/>
              <a:gd fmla="*/ 11659211 w 12192000" name="connsiteX648"/>
              <a:gd fmla="*/ 3752786 h 4454665" name="connsiteY648"/>
              <a:gd fmla="*/ 11676922 w 12192000" name="connsiteX649"/>
              <a:gd fmla="*/ 3752786 h 4454665" name="connsiteY649"/>
              <a:gd fmla="*/ 11680464 w 12192000" name="connsiteX650"/>
              <a:gd fmla="*/ 3759814 h 4454665" name="connsiteY650"/>
              <a:gd fmla="*/ 11687548 w 12192000" name="connsiteX651"/>
              <a:gd fmla="*/ 3763328 h 4454665" name="connsiteY651"/>
              <a:gd fmla="*/ 11680464 w 12192000" name="connsiteX652"/>
              <a:gd fmla="*/ 3738731 h 4454665" name="connsiteY652"/>
              <a:gd fmla="*/ 11676922 w 12192000" name="connsiteX653"/>
              <a:gd fmla="*/ 3717647 h 4454665" name="connsiteY653"/>
              <a:gd fmla="*/ 11666295 w 12192000" name="connsiteX654"/>
              <a:gd fmla="*/ 3717647 h 4454665" name="connsiteY654"/>
              <a:gd fmla="*/ 11645898 w 12192000" name="connsiteX655"/>
              <a:gd fmla="*/ 3717647 h 4454665" name="connsiteY655"/>
              <a:gd fmla="*/ 11606934 w 12192000" name="connsiteX656"/>
              <a:gd fmla="*/ 3721118 h 4454665" name="connsiteY656"/>
              <a:gd fmla="*/ 11606934 w 12192000" name="connsiteX657"/>
              <a:gd fmla="*/ 3728059 h 4454665" name="connsiteY657"/>
              <a:gd fmla="*/ 11621103 w 12192000" name="connsiteX658"/>
              <a:gd fmla="*/ 3724589 h 4454665" name="connsiteY658"/>
              <a:gd fmla="*/ 11624645 w 12192000" name="connsiteX659"/>
              <a:gd fmla="*/ 3759297 h 4454665" name="connsiteY659"/>
              <a:gd fmla="*/ 11635271 w 12192000" name="connsiteX660"/>
              <a:gd fmla="*/ 3759297 h 4454665" name="connsiteY660"/>
              <a:gd fmla="*/ 11631729 w 12192000" name="connsiteX661"/>
              <a:gd fmla="*/ 3724589 h 4454665" name="connsiteY661"/>
              <a:gd fmla="*/ 11645898 w 12192000" name="connsiteX662"/>
              <a:gd fmla="*/ 3724589 h 4454665" name="connsiteY662"/>
              <a:gd fmla="*/ 11645898 w 12192000" name="connsiteX663"/>
              <a:gd fmla="*/ 3717647 h 4454665" name="connsiteY663"/>
              <a:gd fmla="*/ 11196257 w 12192000" name="connsiteX664"/>
              <a:gd fmla="*/ 3717646 h 4454665" name="connsiteY664"/>
              <a:gd fmla="*/ 11221336 w 12192000" name="connsiteX665"/>
              <a:gd fmla="*/ 3752578 h 4454665" name="connsiteY665"/>
              <a:gd fmla="*/ 11167595 w 12192000" name="connsiteX666"/>
              <a:gd fmla="*/ 3752578 h 4454665" name="connsiteY666"/>
              <a:gd fmla="*/ 11196257 w 12192000" name="connsiteX667"/>
              <a:gd fmla="*/ 3717646 h 4454665" name="connsiteY667"/>
              <a:gd fmla="*/ 11648585 w 12192000" name="connsiteX668"/>
              <a:gd fmla="*/ 3710930 h 4454665" name="connsiteY668"/>
              <a:gd fmla="*/ 11813539 w 12192000" name="connsiteX669"/>
              <a:gd fmla="*/ 3766821 h 4454665" name="connsiteY669"/>
              <a:gd fmla="*/ 11817049 w 12192000" name="connsiteX670"/>
              <a:gd fmla="*/ 3780794 h 4454665" name="connsiteY670"/>
              <a:gd fmla="*/ 11788972 w 12192000" name="connsiteX671"/>
              <a:gd fmla="*/ 3812234 h 4454665" name="connsiteY671"/>
              <a:gd fmla="*/ 11774933 w 12192000" name="connsiteX672"/>
              <a:gd fmla="*/ 3812234 h 4454665" name="connsiteY672"/>
              <a:gd fmla="*/ 11648585 w 12192000" name="connsiteX673"/>
              <a:gd fmla="*/ 3766821 h 4454665" name="connsiteY673"/>
              <a:gd fmla="*/ 11522236 w 12192000" name="connsiteX674"/>
              <a:gd fmla="*/ 3812234 h 4454665" name="connsiteY674"/>
              <a:gd fmla="*/ 11508198 w 12192000" name="connsiteX675"/>
              <a:gd fmla="*/ 3812234 h 4454665" name="connsiteY675"/>
              <a:gd fmla="*/ 11480121 w 12192000" name="connsiteX676"/>
              <a:gd fmla="*/ 3780794 h 4454665" name="connsiteY676"/>
              <a:gd fmla="*/ 11483630 w 12192000" name="connsiteX677"/>
              <a:gd fmla="*/ 3766821 h 4454665" name="connsiteY677"/>
              <a:gd fmla="*/ 11648585 w 12192000" name="connsiteX678"/>
              <a:gd fmla="*/ 3710930 h 4454665" name="connsiteY678"/>
              <a:gd fmla="*/ 11196481 w 12192000" name="connsiteX679"/>
              <a:gd fmla="*/ 3710929 h 4454665" name="connsiteY679"/>
              <a:gd fmla="*/ 11158189 w 12192000" name="connsiteX680"/>
              <a:gd fmla="*/ 3759969 h 4454665" name="connsiteY680"/>
              <a:gd fmla="*/ 11199962 w 12192000" name="connsiteX681"/>
              <a:gd fmla="*/ 3809008 h 4454665" name="connsiteY681"/>
              <a:gd fmla="*/ 11227810 w 12192000" name="connsiteX682"/>
              <a:gd fmla="*/ 3802002 h 4454665" name="connsiteY682"/>
              <a:gd fmla="*/ 11227810 w 12192000" name="connsiteX683"/>
              <a:gd fmla="*/ 3791494 h 4454665" name="connsiteY683"/>
              <a:gd fmla="*/ 11199962 w 12192000" name="connsiteX684"/>
              <a:gd fmla="*/ 3798499 h 4454665" name="connsiteY684"/>
              <a:gd fmla="*/ 11168632 w 12192000" name="connsiteX685"/>
              <a:gd fmla="*/ 3763472 h 4454665" name="connsiteY685"/>
              <a:gd fmla="*/ 11234772 w 12192000" name="connsiteX686"/>
              <a:gd fmla="*/ 3763472 h 4454665" name="connsiteY686"/>
              <a:gd fmla="*/ 11234772 w 12192000" name="connsiteX687"/>
              <a:gd fmla="*/ 3756466 h 4454665" name="connsiteY687"/>
              <a:gd fmla="*/ 11196481 w 12192000" name="connsiteX688"/>
              <a:gd fmla="*/ 3710929 h 4454665" name="connsiteY688"/>
              <a:gd fmla="*/ 10947253 w 12192000" name="connsiteX689"/>
              <a:gd fmla="*/ 3674653 h 4454665" name="connsiteY689"/>
              <a:gd fmla="*/ 10947253 w 12192000" name="connsiteX690"/>
              <a:gd fmla="*/ 3685401 h 4454665" name="connsiteY690"/>
              <a:gd fmla="*/ 10986216 w 12192000" name="connsiteX691"/>
              <a:gd fmla="*/ 3685401 h 4454665" name="connsiteY691"/>
              <a:gd fmla="*/ 10986216 w 12192000" name="connsiteX692"/>
              <a:gd fmla="*/ 3804977 h 4454665" name="connsiteY692"/>
              <a:gd fmla="*/ 10999652 w 12192000" name="connsiteX693"/>
              <a:gd fmla="*/ 3804977 h 4454665" name="connsiteY693"/>
              <a:gd fmla="*/ 10999652 w 12192000" name="connsiteX694"/>
              <a:gd fmla="*/ 3685401 h 4454665" name="connsiteY694"/>
              <a:gd fmla="*/ 11038614 w 12192000" name="connsiteX695"/>
              <a:gd fmla="*/ 3685401 h 4454665" name="connsiteY695"/>
              <a:gd fmla="*/ 11038614 w 12192000" name="connsiteX696"/>
              <a:gd fmla="*/ 3674653 h 4454665" name="connsiteY696"/>
              <a:gd fmla="*/ 11060111 w 12192000" name="connsiteX697"/>
              <a:gd fmla="*/ 3663904 h 4454665" name="connsiteY697"/>
              <a:gd fmla="*/ 11060111 w 12192000" name="connsiteX698"/>
              <a:gd fmla="*/ 3804977 h 4454665" name="connsiteY698"/>
              <a:gd fmla="*/ 11070476 w 12192000" name="connsiteX699"/>
              <a:gd fmla="*/ 3804977 h 4454665" name="connsiteY699"/>
              <a:gd fmla="*/ 11070476 w 12192000" name="connsiteX700"/>
              <a:gd fmla="*/ 3755601 h 4454665" name="connsiteY700"/>
              <a:gd fmla="*/ 11098115 w 12192000" name="connsiteX701"/>
              <a:gd fmla="*/ 3716807 h 4454665" name="connsiteY701"/>
              <a:gd fmla="*/ 11118844 w 12192000" name="connsiteX702"/>
              <a:gd fmla="*/ 3748548 h 4454665" name="connsiteY702"/>
              <a:gd fmla="*/ 11118844 w 12192000" name="connsiteX703"/>
              <a:gd fmla="*/ 3804977 h 4454665" name="connsiteY703"/>
              <a:gd fmla="*/ 11132662 w 12192000" name="connsiteX704"/>
              <a:gd fmla="*/ 3804977 h 4454665" name="connsiteY704"/>
              <a:gd fmla="*/ 11132662 w 12192000" name="connsiteX705"/>
              <a:gd fmla="*/ 3748548 h 4454665" name="connsiteY705"/>
              <a:gd fmla="*/ 11101569 w 12192000" name="connsiteX706"/>
              <a:gd fmla="*/ 3709753 h 4454665" name="connsiteY706"/>
              <a:gd fmla="*/ 11070476 w 12192000" name="connsiteX707"/>
              <a:gd fmla="*/ 3727387 h 4454665" name="connsiteY707"/>
              <a:gd fmla="*/ 11070476 w 12192000" name="connsiteX708"/>
              <a:gd fmla="*/ 3663904 h 4454665" name="connsiteY708"/>
              <a:gd fmla="*/ 11060111 w 12192000" name="connsiteX709"/>
              <a:gd fmla="*/ 3663904 h 4454665" name="connsiteY709"/>
              <a:gd fmla="*/ 11638739 w 12192000" name="connsiteX710"/>
              <a:gd fmla="*/ 3639721 h 4454665" name="connsiteY710"/>
              <a:gd fmla="*/ 11624716 w 12192000" name="connsiteX711"/>
              <a:gd fmla="*/ 3692584 h 4454665" name="connsiteY711"/>
              <a:gd fmla="*/ 11600176 w 12192000" name="connsiteX712"/>
              <a:gd fmla="*/ 3696108 h 4454665" name="connsiteY712"/>
              <a:gd fmla="*/ 11575635 w 12192000" name="connsiteX713"/>
              <a:gd fmla="*/ 3650294 h 4454665" name="connsiteY713"/>
              <a:gd fmla="*/ 11572129 w 12192000" name="connsiteX714"/>
              <a:gd fmla="*/ 3650294 h 4454665" name="connsiteY714"/>
              <a:gd fmla="*/ 11551094 w 12192000" name="connsiteX715"/>
              <a:gd fmla="*/ 3653818 h 4454665" name="connsiteY715"/>
              <a:gd fmla="*/ 11551094 w 12192000" name="connsiteX716"/>
              <a:gd fmla="*/ 3657342 h 4454665" name="connsiteY716"/>
              <a:gd fmla="*/ 11547588 w 12192000" name="connsiteX717"/>
              <a:gd fmla="*/ 3682011 h 4454665" name="connsiteY717"/>
              <a:gd fmla="*/ 11551094 w 12192000" name="connsiteX718"/>
              <a:gd fmla="*/ 3710205 h 4454665" name="connsiteY718"/>
              <a:gd fmla="*/ 11530059 w 12192000" name="connsiteX719"/>
              <a:gd fmla="*/ 3717253 h 4454665" name="connsiteY719"/>
              <a:gd fmla="*/ 11491495 w 12192000" name="connsiteX720"/>
              <a:gd fmla="*/ 3682011 h 4454665" name="connsiteY720"/>
              <a:gd fmla="*/ 11470460 w 12192000" name="connsiteX721"/>
              <a:gd fmla="*/ 3692584 h 4454665" name="connsiteY721"/>
              <a:gd fmla="*/ 11484484 w 12192000" name="connsiteX722"/>
              <a:gd fmla="*/ 3745446 h 4454665" name="connsiteY722"/>
              <a:gd fmla="*/ 11466954 w 12192000" name="connsiteX723"/>
              <a:gd fmla="*/ 3756019 h 4454665" name="connsiteY723"/>
              <a:gd fmla="*/ 11421379 w 12192000" name="connsiteX724"/>
              <a:gd fmla="*/ 3731350 h 4454665" name="connsiteY724"/>
              <a:gd fmla="*/ 11403850 w 12192000" name="connsiteX725"/>
              <a:gd fmla="*/ 3745446 h 4454665" name="connsiteY725"/>
              <a:gd fmla="*/ 11403850 w 12192000" name="connsiteX726"/>
              <a:gd fmla="*/ 3748970 h 4454665" name="connsiteY726"/>
              <a:gd fmla="*/ 11431896 w 12192000" name="connsiteX727"/>
              <a:gd fmla="*/ 3794785 h 4454665" name="connsiteY727"/>
              <a:gd fmla="*/ 11417873 w 12192000" name="connsiteX728"/>
              <a:gd fmla="*/ 3812406 h 4454665" name="connsiteY728"/>
              <a:gd fmla="*/ 11365286 w 12192000" name="connsiteX729"/>
              <a:gd fmla="*/ 3798309 h 4454665" name="connsiteY729"/>
              <a:gd fmla="*/ 11354768 w 12192000" name="connsiteX730"/>
              <a:gd fmla="*/ 3819454 h 4454665" name="connsiteY730"/>
              <a:gd fmla="*/ 11389827 w 12192000" name="connsiteX731"/>
              <a:gd fmla="*/ 3858221 h 4454665" name="connsiteY731"/>
              <a:gd fmla="*/ 11382815 w 12192000" name="connsiteX732"/>
              <a:gd fmla="*/ 3879365 h 4454665" name="connsiteY732"/>
              <a:gd fmla="*/ 11330228 w 12192000" name="connsiteX733"/>
              <a:gd fmla="*/ 3879365 h 4454665" name="connsiteY733"/>
              <a:gd fmla="*/ 11323216 w 12192000" name="connsiteX734"/>
              <a:gd fmla="*/ 3900510 h 4454665" name="connsiteY734"/>
              <a:gd fmla="*/ 11368791 w 12192000" name="connsiteX735"/>
              <a:gd fmla="*/ 3928704 h 4454665" name="connsiteY735"/>
              <a:gd fmla="*/ 11365286 w 12192000" name="connsiteX736"/>
              <a:gd fmla="*/ 3949848 h 4454665" name="connsiteY736"/>
              <a:gd fmla="*/ 11316205 w 12192000" name="connsiteX737"/>
              <a:gd fmla="*/ 3963946 h 4454665" name="connsiteY737"/>
              <a:gd fmla="*/ 11312698 w 12192000" name="connsiteX738"/>
              <a:gd fmla="*/ 3963946 h 4454665" name="connsiteY738"/>
              <a:gd fmla="*/ 11312698 w 12192000" name="connsiteX739"/>
              <a:gd fmla="*/ 3978042 h 4454665" name="connsiteY739"/>
              <a:gd fmla="*/ 11312698 w 12192000" name="connsiteX740"/>
              <a:gd fmla="*/ 3988615 h 4454665" name="connsiteY740"/>
              <a:gd fmla="*/ 11316205 w 12192000" name="connsiteX741"/>
              <a:gd fmla="*/ 3988615 h 4454665" name="connsiteY741"/>
              <a:gd fmla="*/ 11365286 w 12192000" name="connsiteX742"/>
              <a:gd fmla="*/ 4002712 h 4454665" name="connsiteY742"/>
              <a:gd fmla="*/ 11368791 w 12192000" name="connsiteX743"/>
              <a:gd fmla="*/ 4023857 h 4454665" name="connsiteY743"/>
              <a:gd fmla="*/ 11323216 w 12192000" name="connsiteX744"/>
              <a:gd fmla="*/ 4052050 h 4454665" name="connsiteY744"/>
              <a:gd fmla="*/ 11323216 w 12192000" name="connsiteX745"/>
              <a:gd fmla="*/ 4055574 h 4454665" name="connsiteY745"/>
              <a:gd fmla="*/ 11330228 w 12192000" name="connsiteX746"/>
              <a:gd fmla="*/ 4076719 h 4454665" name="connsiteY746"/>
              <a:gd fmla="*/ 11382815 w 12192000" name="connsiteX747"/>
              <a:gd fmla="*/ 4076719 h 4454665" name="connsiteY747"/>
              <a:gd fmla="*/ 11393332 w 12192000" name="connsiteX748"/>
              <a:gd fmla="*/ 4097865 h 4454665" name="connsiteY748"/>
              <a:gd fmla="*/ 11354768 w 12192000" name="connsiteX749"/>
              <a:gd fmla="*/ 4133106 h 4454665" name="connsiteY749"/>
              <a:gd fmla="*/ 11354768 w 12192000" name="connsiteX750"/>
              <a:gd fmla="*/ 4136630 h 4454665" name="connsiteY750"/>
              <a:gd fmla="*/ 11365286 w 12192000" name="connsiteX751"/>
              <a:gd fmla="*/ 4154251 h 4454665" name="connsiteY751"/>
              <a:gd fmla="*/ 11417873 w 12192000" name="connsiteX752"/>
              <a:gd fmla="*/ 4140154 h 4454665" name="connsiteY752"/>
              <a:gd fmla="*/ 11431896 w 12192000" name="connsiteX753"/>
              <a:gd fmla="*/ 4161300 h 4454665" name="connsiteY753"/>
              <a:gd fmla="*/ 11403850 w 12192000" name="connsiteX754"/>
              <a:gd fmla="*/ 4207114 h 4454665" name="connsiteY754"/>
              <a:gd fmla="*/ 11421379 w 12192000" name="connsiteX755"/>
              <a:gd fmla="*/ 4221210 h 4454665" name="connsiteY755"/>
              <a:gd fmla="*/ 11466954 w 12192000" name="connsiteX756"/>
              <a:gd fmla="*/ 4196542 h 4454665" name="connsiteY756"/>
              <a:gd fmla="*/ 11484484 w 12192000" name="connsiteX757"/>
              <a:gd fmla="*/ 4210638 h 4454665" name="connsiteY757"/>
              <a:gd fmla="*/ 11473966 w 12192000" name="connsiteX758"/>
              <a:gd fmla="*/ 4259976 h 4454665" name="connsiteY758"/>
              <a:gd fmla="*/ 11473966 w 12192000" name="connsiteX759"/>
              <a:gd fmla="*/ 4263501 h 4454665" name="connsiteY759"/>
              <a:gd fmla="*/ 11491495 w 12192000" name="connsiteX760"/>
              <a:gd fmla="*/ 4274073 h 4454665" name="connsiteY760"/>
              <a:gd fmla="*/ 11495001 w 12192000" name="connsiteX761"/>
              <a:gd fmla="*/ 4274073 h 4454665" name="connsiteY761"/>
              <a:gd fmla="*/ 11530059 w 12192000" name="connsiteX762"/>
              <a:gd fmla="*/ 4235307 h 4454665" name="connsiteY762"/>
              <a:gd fmla="*/ 11551094 w 12192000" name="connsiteX763"/>
              <a:gd fmla="*/ 4245880 h 4454665" name="connsiteY763"/>
              <a:gd fmla="*/ 11547588 w 12192000" name="connsiteX764"/>
              <a:gd fmla="*/ 4270549 h 4454665" name="connsiteY764"/>
              <a:gd fmla="*/ 11551094 w 12192000" name="connsiteX765"/>
              <a:gd fmla="*/ 4298743 h 4454665" name="connsiteY765"/>
              <a:gd fmla="*/ 11572129 w 12192000" name="connsiteX766"/>
              <a:gd fmla="*/ 4305791 h 4454665" name="connsiteY766"/>
              <a:gd fmla="*/ 11575635 w 12192000" name="connsiteX767"/>
              <a:gd fmla="*/ 4305791 h 4454665" name="connsiteY767"/>
              <a:gd fmla="*/ 11600176 w 12192000" name="connsiteX768"/>
              <a:gd fmla="*/ 4259976 h 4454665" name="connsiteY768"/>
              <a:gd fmla="*/ 11624716 w 12192000" name="connsiteX769"/>
              <a:gd fmla="*/ 4259976 h 4454665" name="connsiteY769"/>
              <a:gd fmla="*/ 11638739 w 12192000" name="connsiteX770"/>
              <a:gd fmla="*/ 4312839 h 4454665" name="connsiteY770"/>
              <a:gd fmla="*/ 11659774 w 12192000" name="connsiteX771"/>
              <a:gd fmla="*/ 4312839 h 4454665" name="connsiteY771"/>
              <a:gd fmla="*/ 11663280 w 12192000" name="connsiteX772"/>
              <a:gd fmla="*/ 4312839 h 4454665" name="connsiteY772"/>
              <a:gd fmla="*/ 11677303 w 12192000" name="connsiteX773"/>
              <a:gd fmla="*/ 4259976 h 4454665" name="connsiteY773"/>
              <a:gd fmla="*/ 11698339 w 12192000" name="connsiteX774"/>
              <a:gd fmla="*/ 4259976 h 4454665" name="connsiteY774"/>
              <a:gd fmla="*/ 11722879 w 12192000" name="connsiteX775"/>
              <a:gd fmla="*/ 4305791 h 4454665" name="connsiteY775"/>
              <a:gd fmla="*/ 11726385 w 12192000" name="connsiteX776"/>
              <a:gd fmla="*/ 4305791 h 4454665" name="connsiteY776"/>
              <a:gd fmla="*/ 11747420 w 12192000" name="connsiteX777"/>
              <a:gd fmla="*/ 4298743 h 4454665" name="connsiteY777"/>
              <a:gd fmla="*/ 11750925 w 12192000" name="connsiteX778"/>
              <a:gd fmla="*/ 4270549 h 4454665" name="connsiteY778"/>
              <a:gd fmla="*/ 11747420 w 12192000" name="connsiteX779"/>
              <a:gd fmla="*/ 4245880 h 4454665" name="connsiteY779"/>
              <a:gd fmla="*/ 11768454 w 12192000" name="connsiteX780"/>
              <a:gd fmla="*/ 4235307 h 4454665" name="connsiteY780"/>
              <a:gd fmla="*/ 11807019 w 12192000" name="connsiteX781"/>
              <a:gd fmla="*/ 4274073 h 4454665" name="connsiteY781"/>
              <a:gd fmla="*/ 11824547 w 12192000" name="connsiteX782"/>
              <a:gd fmla="*/ 4263501 h 4454665" name="connsiteY782"/>
              <a:gd fmla="*/ 11828054 w 12192000" name="connsiteX783"/>
              <a:gd fmla="*/ 4263501 h 4454665" name="connsiteY783"/>
              <a:gd fmla="*/ 11828054 w 12192000" name="connsiteX784"/>
              <a:gd fmla="*/ 4259976 h 4454665" name="connsiteY784"/>
              <a:gd fmla="*/ 11814030 w 12192000" name="connsiteX785"/>
              <a:gd fmla="*/ 4210638 h 4454665" name="connsiteY785"/>
              <a:gd fmla="*/ 11831559 w 12192000" name="connsiteX786"/>
              <a:gd fmla="*/ 4196542 h 4454665" name="connsiteY786"/>
              <a:gd fmla="*/ 11877135 w 12192000" name="connsiteX787"/>
              <a:gd fmla="*/ 4221210 h 4454665" name="connsiteY787"/>
              <a:gd fmla="*/ 11894664 w 12192000" name="connsiteX788"/>
              <a:gd fmla="*/ 4207114 h 4454665" name="connsiteY788"/>
              <a:gd fmla="*/ 11894664 w 12192000" name="connsiteX789"/>
              <a:gd fmla="*/ 4203590 h 4454665" name="connsiteY789"/>
              <a:gd fmla="*/ 11866617 w 12192000" name="connsiteX790"/>
              <a:gd fmla="*/ 4157775 h 4454665" name="connsiteY790"/>
              <a:gd fmla="*/ 11880641 w 12192000" name="connsiteX791"/>
              <a:gd fmla="*/ 4140154 h 4454665" name="connsiteY791"/>
              <a:gd fmla="*/ 11933228 w 12192000" name="connsiteX792"/>
              <a:gd fmla="*/ 4154251 h 4454665" name="connsiteY792"/>
              <a:gd fmla="*/ 11943746 w 12192000" name="connsiteX793"/>
              <a:gd fmla="*/ 4136630 h 4454665" name="connsiteY793"/>
              <a:gd fmla="*/ 11943746 w 12192000" name="connsiteX794"/>
              <a:gd fmla="*/ 4133106 h 4454665" name="connsiteY794"/>
              <a:gd fmla="*/ 11908688 w 12192000" name="connsiteX795"/>
              <a:gd fmla="*/ 4094340 h 4454665" name="connsiteY795"/>
              <a:gd fmla="*/ 11915699 w 12192000" name="connsiteX796"/>
              <a:gd fmla="*/ 4076719 h 4454665" name="connsiteY796"/>
              <a:gd fmla="*/ 11968286 w 12192000" name="connsiteX797"/>
              <a:gd fmla="*/ 4076719 h 4454665" name="connsiteY797"/>
              <a:gd fmla="*/ 11968286 w 12192000" name="connsiteX798"/>
              <a:gd fmla="*/ 4073195 h 4454665" name="connsiteY798"/>
              <a:gd fmla="*/ 11975298 w 12192000" name="connsiteX799"/>
              <a:gd fmla="*/ 4052050 h 4454665" name="connsiteY799"/>
              <a:gd fmla="*/ 11929722 w 12192000" name="connsiteX800"/>
              <a:gd fmla="*/ 4023857 h 4454665" name="connsiteY800"/>
              <a:gd fmla="*/ 11933228 w 12192000" name="connsiteX801"/>
              <a:gd fmla="*/ 4002712 h 4454665" name="connsiteY801"/>
              <a:gd fmla="*/ 11982310 w 12192000" name="connsiteX802"/>
              <a:gd fmla="*/ 3988615 h 4454665" name="connsiteY802"/>
              <a:gd fmla="*/ 11985815 w 12192000" name="connsiteX803"/>
              <a:gd fmla="*/ 3978042 h 4454665" name="connsiteY803"/>
              <a:gd fmla="*/ 11982310 w 12192000" name="connsiteX804"/>
              <a:gd fmla="*/ 3967470 h 4454665" name="connsiteY804"/>
              <a:gd fmla="*/ 11982310 w 12192000" name="connsiteX805"/>
              <a:gd fmla="*/ 3963946 h 4454665" name="connsiteY805"/>
              <a:gd fmla="*/ 11933228 w 12192000" name="connsiteX806"/>
              <a:gd fmla="*/ 3949848 h 4454665" name="connsiteY806"/>
              <a:gd fmla="*/ 11929722 w 12192000" name="connsiteX807"/>
              <a:gd fmla="*/ 3928704 h 4454665" name="connsiteY807"/>
              <a:gd fmla="*/ 11975298 w 12192000" name="connsiteX808"/>
              <a:gd fmla="*/ 3904035 h 4454665" name="connsiteY808"/>
              <a:gd fmla="*/ 11975298 w 12192000" name="connsiteX809"/>
              <a:gd fmla="*/ 3900510 h 4454665" name="connsiteY809"/>
              <a:gd fmla="*/ 11968286 w 12192000" name="connsiteX810"/>
              <a:gd fmla="*/ 3879365 h 4454665" name="connsiteY810"/>
              <a:gd fmla="*/ 11915699 w 12192000" name="connsiteX811"/>
              <a:gd fmla="*/ 3879365 h 4454665" name="connsiteY811"/>
              <a:gd fmla="*/ 11908688 w 12192000" name="connsiteX812"/>
              <a:gd fmla="*/ 3858221 h 4454665" name="connsiteY812"/>
              <a:gd fmla="*/ 11943746 w 12192000" name="connsiteX813"/>
              <a:gd fmla="*/ 3819454 h 4454665" name="connsiteY813"/>
              <a:gd fmla="*/ 11933228 w 12192000" name="connsiteX814"/>
              <a:gd fmla="*/ 3801833 h 4454665" name="connsiteY814"/>
              <a:gd fmla="*/ 11933228 w 12192000" name="connsiteX815"/>
              <a:gd fmla="*/ 3798309 h 4454665" name="connsiteY815"/>
              <a:gd fmla="*/ 11880641 w 12192000" name="connsiteX816"/>
              <a:gd fmla="*/ 3812406 h 4454665" name="connsiteY816"/>
              <a:gd fmla="*/ 11866617 w 12192000" name="connsiteX817"/>
              <a:gd fmla="*/ 3794785 h 4454665" name="connsiteY817"/>
              <a:gd fmla="*/ 11894664 w 12192000" name="connsiteX818"/>
              <a:gd fmla="*/ 3748970 h 4454665" name="connsiteY818"/>
              <a:gd fmla="*/ 11877135 w 12192000" name="connsiteX819"/>
              <a:gd fmla="*/ 3731350 h 4454665" name="connsiteY819"/>
              <a:gd fmla="*/ 11831559 w 12192000" name="connsiteX820"/>
              <a:gd fmla="*/ 3759544 h 4454665" name="connsiteY820"/>
              <a:gd fmla="*/ 11814030 w 12192000" name="connsiteX821"/>
              <a:gd fmla="*/ 3745446 h 4454665" name="connsiteY821"/>
              <a:gd fmla="*/ 11828054 w 12192000" name="connsiteX822"/>
              <a:gd fmla="*/ 3692584 h 4454665" name="connsiteY822"/>
              <a:gd fmla="*/ 11807019 w 12192000" name="connsiteX823"/>
              <a:gd fmla="*/ 3682011 h 4454665" name="connsiteY823"/>
              <a:gd fmla="*/ 11768454 w 12192000" name="connsiteX824"/>
              <a:gd fmla="*/ 3717253 h 4454665" name="connsiteY824"/>
              <a:gd fmla="*/ 11747420 w 12192000" name="connsiteX825"/>
              <a:gd fmla="*/ 3710205 h 4454665" name="connsiteY825"/>
              <a:gd fmla="*/ 11750925 w 12192000" name="connsiteX826"/>
              <a:gd fmla="*/ 3682011 h 4454665" name="connsiteY826"/>
              <a:gd fmla="*/ 11747420 w 12192000" name="connsiteX827"/>
              <a:gd fmla="*/ 3657342 h 4454665" name="connsiteY827"/>
              <a:gd fmla="*/ 11747420 w 12192000" name="connsiteX828"/>
              <a:gd fmla="*/ 3653818 h 4454665" name="connsiteY828"/>
              <a:gd fmla="*/ 11726385 w 12192000" name="connsiteX829"/>
              <a:gd fmla="*/ 3650294 h 4454665" name="connsiteY829"/>
              <a:gd fmla="*/ 11722879 w 12192000" name="connsiteX830"/>
              <a:gd fmla="*/ 3650294 h 4454665" name="connsiteY830"/>
              <a:gd fmla="*/ 11698339 w 12192000" name="connsiteX831"/>
              <a:gd fmla="*/ 3696108 h 4454665" name="connsiteY831"/>
              <a:gd fmla="*/ 11673798 w 12192000" name="connsiteX832"/>
              <a:gd fmla="*/ 3692584 h 4454665" name="connsiteY832"/>
              <a:gd fmla="*/ 11659774 w 12192000" name="connsiteX833"/>
              <a:gd fmla="*/ 3639721 h 4454665" name="connsiteY833"/>
              <a:gd fmla="*/ 11638739 w 12192000" name="connsiteX834"/>
              <a:gd fmla="*/ 3639721 h 4454665" name="connsiteY834"/>
              <a:gd fmla="*/ 0 w 12192000" name="connsiteX835"/>
              <a:gd fmla="*/ 0 h 4454665" name="connsiteY835"/>
              <a:gd fmla="*/ 12192000 w 12192000" name="connsiteX836"/>
              <a:gd fmla="*/ 0 h 4454665" name="connsiteY836"/>
              <a:gd fmla="*/ 12192000 w 12192000" name="connsiteX837"/>
              <a:gd fmla="*/ 4454665 h 4454665" name="connsiteY837"/>
              <a:gd fmla="*/ 0 w 12192000" name="connsiteX838"/>
              <a:gd fmla="*/ 4454665 h 4454665"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4454665" w="12192000">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p:spPr>
        <p:txBody>
          <a:bodyPr numCol="1" wrap="square">
            <a:noAutofit/>
          </a:bodyPr>
          <a:lstStyle/>
          <a:p>
            <a:endParaRPr dirty="0" lang="en-US"/>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hasCustomPrompt="1" idx="14" sz="quarter" type="body"/>
          </p:nvPr>
        </p:nvSpPr>
        <p:spPr>
          <a:xfrm>
            <a:off x="296333" y="593866"/>
            <a:ext cx="11065934" cy="635000"/>
          </a:xfrm>
        </p:spPr>
        <p:txBody>
          <a:bodyPr numCol="1">
            <a:normAutofit/>
          </a:bodyPr>
          <a:lstStyle>
            <a:lvl1pPr algn="l" indent="0" marL="0">
              <a:buNone/>
              <a:defRPr b="1" baseline="0" cap="all" sz="4400">
                <a:solidFill>
                  <a:schemeClr val="bg1"/>
                </a:solidFill>
                <a:latin typeface="+mj-lt"/>
              </a:defRPr>
            </a:lvl1pPr>
            <a:lvl2pPr algn="ct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idx="1" type="subTitle"/>
          </p:nvPr>
        </p:nvSpPr>
        <p:spPr>
          <a:xfrm>
            <a:off x="296333" y="1338932"/>
            <a:ext cx="11065934" cy="465667"/>
          </a:xfrm>
        </p:spPr>
        <p:txBody>
          <a:bodyPr numCol="1"/>
          <a:lstStyle>
            <a:lvl1pPr algn="l" indent="0" marL="0">
              <a:buNone/>
              <a:defRPr sz="2400">
                <a:solidFill>
                  <a:srgbClr val="333333"/>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1" name="Freeform: Shape 10">
            <a:extLst>
              <a:ext uri="{FF2B5EF4-FFF2-40B4-BE49-F238E27FC236}">
                <a16:creationId xmlns:a16="http://schemas.microsoft.com/office/drawing/2014/main" id="{1AF19689-A240-4FF8-816D-3346000307FE}"/>
              </a:ext>
            </a:extLst>
          </p:cNvPr>
          <p:cNvSpPr/>
          <p:nvPr userDrawn="1"/>
        </p:nvSpPr>
        <p:spPr>
          <a:xfrm>
            <a:off x="0" y="2403335"/>
            <a:ext cx="12192000" cy="4454665"/>
          </a:xfrm>
          <a:custGeom>
            <a:avLst/>
            <a:gdLst>
              <a:gd fmla="*/ 11946675 w 12192000" name="connsiteX0"/>
              <a:gd fmla="*/ 4274241 h 4454665" name="connsiteY0"/>
              <a:gd fmla="*/ 11952788 w 12192000" name="connsiteX1"/>
              <a:gd fmla="*/ 4274241 h 4454665" name="connsiteY1"/>
              <a:gd fmla="*/ 11958183 w 12192000" name="connsiteX2"/>
              <a:gd fmla="*/ 4274816 h 4454665" name="connsiteY2"/>
              <a:gd fmla="*/ 11960461 w 12192000" name="connsiteX3"/>
              <a:gd fmla="*/ 4276559 h 4454665" name="connsiteY3"/>
              <a:gd fmla="*/ 11961281 w 12192000" name="connsiteX4"/>
              <a:gd fmla="*/ 4279206 h 4454665" name="connsiteY4"/>
              <a:gd fmla="*/ 11959578 w 12192000" name="connsiteX5"/>
              <a:gd fmla="*/ 4282898 h 4454665" name="connsiteY5"/>
              <a:gd fmla="*/ 11953198 w 12192000" name="connsiteX6"/>
              <a:gd fmla="*/ 4284293 h 4454665" name="connsiteY6"/>
              <a:gd fmla="*/ 11946675 w 12192000" name="connsiteX7"/>
              <a:gd fmla="*/ 4284293 h 4454665" name="connsiteY7"/>
              <a:gd fmla="*/ 11941300 w 12192000" name="connsiteX8"/>
              <a:gd fmla="*/ 4269729 h 4454665" name="connsiteY8"/>
              <a:gd fmla="*/ 11941300 w 12192000" name="connsiteX9"/>
              <a:gd fmla="*/ 4303043 h 4454665" name="connsiteY9"/>
              <a:gd fmla="*/ 11946675 w 12192000" name="connsiteX10"/>
              <a:gd fmla="*/ 4303043 h 4454665" name="connsiteY10"/>
              <a:gd fmla="*/ 11946675 w 12192000" name="connsiteX11"/>
              <a:gd fmla="*/ 4288889 h 4454665" name="connsiteY11"/>
              <a:gd fmla="*/ 11949834 w 12192000" name="connsiteX12"/>
              <a:gd fmla="*/ 4288889 h 4454665" name="connsiteY12"/>
              <a:gd fmla="*/ 11954142 w 12192000" name="connsiteX13"/>
              <a:gd fmla="*/ 4290037 h 4454665" name="connsiteY13"/>
              <a:gd fmla="*/ 11959762 w 12192000" name="connsiteX14"/>
              <a:gd fmla="*/ 4297791 h 4454665" name="connsiteY14"/>
              <a:gd fmla="*/ 11962717 w 12192000" name="connsiteX15"/>
              <a:gd fmla="*/ 4303043 h 4454665" name="connsiteY15"/>
              <a:gd fmla="*/ 11969281 w 12192000" name="connsiteX16"/>
              <a:gd fmla="*/ 4303043 h 4454665" name="connsiteY16"/>
              <a:gd fmla="*/ 11965220 w 12192000" name="connsiteX17"/>
              <a:gd fmla="*/ 4296519 h 4454665" name="connsiteY17"/>
              <a:gd fmla="*/ 11960296 w 12192000" name="connsiteX18"/>
              <a:gd fmla="*/ 4289914 h 4454665" name="connsiteY18"/>
              <a:gd fmla="*/ 11957466 w 12192000" name="connsiteX19"/>
              <a:gd fmla="*/ 4288150 h 4454665" name="connsiteY19"/>
              <a:gd fmla="*/ 11964378 w 12192000" name="connsiteX20"/>
              <a:gd fmla="*/ 4285114 h 4454665" name="connsiteY20"/>
              <a:gd fmla="*/ 11966983 w 12192000" name="connsiteX21"/>
              <a:gd fmla="*/ 4278755 h 4454665" name="connsiteY21"/>
              <a:gd fmla="*/ 11965424 w 12192000" name="connsiteX22"/>
              <a:gd fmla="*/ 4273872 h 4454665" name="connsiteY22"/>
              <a:gd fmla="*/ 11961239 w 12192000" name="connsiteX23"/>
              <a:gd fmla="*/ 4270652 h 4454665" name="connsiteY23"/>
              <a:gd fmla="*/ 11952747 w 12192000" name="connsiteX24"/>
              <a:gd fmla="*/ 4269729 h 4454665" name="connsiteY24"/>
              <a:gd fmla="*/ 10902089 w 12192000" name="connsiteX25"/>
              <a:gd fmla="*/ 4267158 h 4454665" name="connsiteY25"/>
              <a:gd fmla="*/ 10905603 w 12192000" name="connsiteX26"/>
              <a:gd fmla="*/ 4267158 h 4454665" name="connsiteY26"/>
              <a:gd fmla="*/ 10905603 w 12192000" name="connsiteX27"/>
              <a:gd fmla="*/ 4270699 h 4454665" name="connsiteY27"/>
              <a:gd fmla="*/ 10877492 w 12192000" name="connsiteX28"/>
              <a:gd fmla="*/ 4306121 h 4454665" name="connsiteY28"/>
              <a:gd fmla="*/ 10859922 w 12192000" name="connsiteX29"/>
              <a:gd fmla="*/ 4288411 h 4454665" name="connsiteY29"/>
              <a:gd fmla="*/ 10902089 w 12192000" name="connsiteX30"/>
              <a:gd fmla="*/ 4267158 h 4454665" name="connsiteY30"/>
              <a:gd fmla="*/ 11954881 w 12192000" name="connsiteX31"/>
              <a:gd fmla="*/ 4260087 h 4454665" name="connsiteY31"/>
              <a:gd fmla="*/ 11967558 w 12192000" name="connsiteX32"/>
              <a:gd fmla="*/ 4263431 h 4454665" name="connsiteY32"/>
              <a:gd fmla="*/ 11977220 w 12192000" name="connsiteX33"/>
              <a:gd fmla="*/ 4272990 h 4454665" name="connsiteY33"/>
              <a:gd fmla="*/ 11980687 w 12192000" name="connsiteX34"/>
              <a:gd fmla="*/ 4285934 h 4454665" name="connsiteY34"/>
              <a:gd fmla="*/ 11977282 w 12192000" name="connsiteX35"/>
              <a:gd fmla="*/ 4298755 h 4454665" name="connsiteY35"/>
              <a:gd fmla="*/ 11967722 w 12192000" name="connsiteX36"/>
              <a:gd fmla="*/ 4308315 h 4454665" name="connsiteY36"/>
              <a:gd fmla="*/ 11954881 w 12192000" name="connsiteX37"/>
              <a:gd fmla="*/ 4311741 h 4454665" name="connsiteY37"/>
              <a:gd fmla="*/ 11942039 w 12192000" name="connsiteX38"/>
              <a:gd fmla="*/ 4308315 h 4454665" name="connsiteY38"/>
              <a:gd fmla="*/ 11932459 w 12192000" name="connsiteX39"/>
              <a:gd fmla="*/ 4298755 h 4454665" name="connsiteY39"/>
              <a:gd fmla="*/ 11929033 w 12192000" name="connsiteX40"/>
              <a:gd fmla="*/ 4285934 h 4454665" name="connsiteY40"/>
              <a:gd fmla="*/ 11932521 w 12192000" name="connsiteX41"/>
              <a:gd fmla="*/ 4272990 h 4454665" name="connsiteY41"/>
              <a:gd fmla="*/ 11942183 w 12192000" name="connsiteX42"/>
              <a:gd fmla="*/ 4263431 h 4454665" name="connsiteY42"/>
              <a:gd fmla="*/ 11954881 w 12192000" name="connsiteX43"/>
              <a:gd fmla="*/ 4260087 h 4454665" name="connsiteY43"/>
              <a:gd fmla="*/ 11954881 w 12192000" name="connsiteX44"/>
              <a:gd fmla="*/ 4254959 h 4454665" name="connsiteY44"/>
              <a:gd fmla="*/ 11939660 w 12192000" name="connsiteX45"/>
              <a:gd fmla="*/ 4258959 h 4454665" name="connsiteY45"/>
              <a:gd fmla="*/ 11928069 w 12192000" name="connsiteX46"/>
              <a:gd fmla="*/ 4270406 h 4454665" name="connsiteY46"/>
              <a:gd fmla="*/ 11923904 w 12192000" name="connsiteX47"/>
              <a:gd fmla="*/ 4285934 h 4454665" name="connsiteY47"/>
              <a:gd fmla="*/ 11928007 w 12192000" name="connsiteX48"/>
              <a:gd fmla="*/ 4301320 h 4454665" name="connsiteY48"/>
              <a:gd fmla="*/ 11939474 w 12192000" name="connsiteX49"/>
              <a:gd fmla="*/ 4312787 h 4454665" name="connsiteY49"/>
              <a:gd fmla="*/ 11954881 w 12192000" name="connsiteX50"/>
              <a:gd fmla="*/ 4316869 h 4454665" name="connsiteY50"/>
              <a:gd fmla="*/ 11970287 w 12192000" name="connsiteX51"/>
              <a:gd fmla="*/ 4312787 h 4454665" name="connsiteY51"/>
              <a:gd fmla="*/ 11981733 w 12192000" name="connsiteX52"/>
              <a:gd fmla="*/ 4301320 h 4454665" name="connsiteY52"/>
              <a:gd fmla="*/ 11985815 w 12192000" name="connsiteX53"/>
              <a:gd fmla="*/ 4285934 h 4454665" name="connsiteY53"/>
              <a:gd fmla="*/ 11981671 w 12192000" name="connsiteX54"/>
              <a:gd fmla="*/ 4270406 h 4454665" name="connsiteY54"/>
              <a:gd fmla="*/ 11970101 w 12192000" name="connsiteX55"/>
              <a:gd fmla="*/ 4258959 h 4454665" name="connsiteY55"/>
              <a:gd fmla="*/ 11954881 w 12192000" name="connsiteX56"/>
              <a:gd fmla="*/ 4254959 h 4454665" name="connsiteY56"/>
              <a:gd fmla="*/ 11091685 w 12192000" name="connsiteX57"/>
              <a:gd fmla="*/ 4225507 h 4454665" name="connsiteY57"/>
              <a:gd fmla="*/ 11123259 w 12192000" name="connsiteX58"/>
              <a:gd fmla="*/ 4265814 h 4454665" name="connsiteY58"/>
              <a:gd fmla="*/ 11091685 w 12192000" name="connsiteX59"/>
              <a:gd fmla="*/ 4306120 h 4454665" name="connsiteY59"/>
              <a:gd fmla="*/ 11060111 w 12192000" name="connsiteX60"/>
              <a:gd fmla="*/ 4265814 h 4454665" name="connsiteY60"/>
              <a:gd fmla="*/ 11091685 w 12192000" name="connsiteX61"/>
              <a:gd fmla="*/ 4225507 h 4454665" name="connsiteY61"/>
              <a:gd fmla="*/ 10781998 w 12192000" name="connsiteX62"/>
              <a:gd fmla="*/ 4225507 h 4454665" name="connsiteY62"/>
              <a:gd fmla="*/ 10810212 w 12192000" name="connsiteX63"/>
              <a:gd fmla="*/ 4265814 h 4454665" name="connsiteY63"/>
              <a:gd fmla="*/ 10781998 w 12192000" name="connsiteX64"/>
              <a:gd fmla="*/ 4306120 h 4454665" name="connsiteY64"/>
              <a:gd fmla="*/ 10753783 w 12192000" name="connsiteX65"/>
              <a:gd fmla="*/ 4265814 h 4454665" name="connsiteY65"/>
              <a:gd fmla="*/ 10781998 w 12192000" name="connsiteX66"/>
              <a:gd fmla="*/ 4225507 h 4454665" name="connsiteY66"/>
              <a:gd fmla="*/ 10469622 w 12192000" name="connsiteX67"/>
              <a:gd fmla="*/ 4225507 h 4454665" name="connsiteY67"/>
              <a:gd fmla="*/ 10501196 w 12192000" name="connsiteX68"/>
              <a:gd fmla="*/ 4265814 h 4454665" name="connsiteY68"/>
              <a:gd fmla="*/ 10469622 w 12192000" name="connsiteX69"/>
              <a:gd fmla="*/ 4306120 h 4454665" name="connsiteY69"/>
              <a:gd fmla="*/ 10438048 w 12192000" name="connsiteX70"/>
              <a:gd fmla="*/ 4265814 h 4454665" name="connsiteY70"/>
              <a:gd fmla="*/ 10469622 w 12192000" name="connsiteX71"/>
              <a:gd fmla="*/ 4225507 h 4454665" name="connsiteY71"/>
              <a:gd fmla="*/ 11014562 w 12192000" name="connsiteX72"/>
              <a:gd fmla="*/ 4220260 h 4454665" name="connsiteY72"/>
              <a:gd fmla="*/ 11014562 w 12192000" name="connsiteX73"/>
              <a:gd fmla="*/ 4316220 h 4454665" name="connsiteY73"/>
              <a:gd fmla="*/ 11026851 w 12192000" name="connsiteX74"/>
              <a:gd fmla="*/ 4316220 h 4454665" name="connsiteY74"/>
              <a:gd fmla="*/ 11026851 w 12192000" name="connsiteX75"/>
              <a:gd fmla="*/ 4220260 h 4454665" name="connsiteY75"/>
              <a:gd fmla="*/ 11158189 w 12192000" name="connsiteX76"/>
              <a:gd fmla="*/ 4218790 h 4454665" name="connsiteY76"/>
              <a:gd fmla="*/ 11158189 w 12192000" name="connsiteX77"/>
              <a:gd fmla="*/ 4243173 h 4454665" name="connsiteY77"/>
              <a:gd fmla="*/ 11158189 w 12192000" name="connsiteX78"/>
              <a:gd fmla="*/ 4312838 h 4454665" name="connsiteY78"/>
              <a:gd fmla="*/ 11172009 w 12192000" name="connsiteX79"/>
              <a:gd fmla="*/ 4312838 h 4454665" name="connsiteY79"/>
              <a:gd fmla="*/ 11172009 w 12192000" name="connsiteX80"/>
              <a:gd fmla="*/ 4260589 h 4454665" name="connsiteY80"/>
              <a:gd fmla="*/ 11199648 w 12192000" name="connsiteX81"/>
              <a:gd fmla="*/ 4225756 h 4454665" name="connsiteY81"/>
              <a:gd fmla="*/ 11220377 w 12192000" name="connsiteX82"/>
              <a:gd fmla="*/ 4257106 h 4454665" name="connsiteY82"/>
              <a:gd fmla="*/ 11220377 w 12192000" name="connsiteX83"/>
              <a:gd fmla="*/ 4312838 h 4454665" name="connsiteY83"/>
              <a:gd fmla="*/ 11230741 w 12192000" name="connsiteX84"/>
              <a:gd fmla="*/ 4312838 h 4454665" name="connsiteY84"/>
              <a:gd fmla="*/ 11230741 w 12192000" name="connsiteX85"/>
              <a:gd fmla="*/ 4253622 h 4454665" name="connsiteY85"/>
              <a:gd fmla="*/ 11199648 w 12192000" name="connsiteX86"/>
              <a:gd fmla="*/ 4218790 h 4454665" name="connsiteY86"/>
              <a:gd fmla="*/ 11168554 w 12192000" name="connsiteX87"/>
              <a:gd fmla="*/ 4236206 h 4454665" name="connsiteY87"/>
              <a:gd fmla="*/ 11168554 w 12192000" name="connsiteX88"/>
              <a:gd fmla="*/ 4218790 h 4454665" name="connsiteY88"/>
              <a:gd fmla="*/ 11158189 w 12192000" name="connsiteX89"/>
              <a:gd fmla="*/ 4218790 h 4454665" name="connsiteY89"/>
              <a:gd fmla="*/ 11088997 w 12192000" name="connsiteX90"/>
              <a:gd fmla="*/ 4218790 h 4454665" name="connsiteY90"/>
              <a:gd fmla="*/ 11045332 w 12192000" name="connsiteX91"/>
              <a:gd fmla="*/ 4267830 h 4454665" name="connsiteY91"/>
              <a:gd fmla="*/ 11088997 w 12192000" name="connsiteX92"/>
              <a:gd fmla="*/ 4316869 h 4454665" name="connsiteY92"/>
              <a:gd fmla="*/ 11132662 w 12192000" name="connsiteX93"/>
              <a:gd fmla="*/ 4267830 h 4454665" name="connsiteY93"/>
              <a:gd fmla="*/ 11088997 w 12192000" name="connsiteX94"/>
              <a:gd fmla="*/ 4218790 h 4454665" name="connsiteY94"/>
              <a:gd fmla="*/ 10883851 w 12192000" name="connsiteX95"/>
              <a:gd fmla="*/ 4218790 h 4454665" name="connsiteY95"/>
              <a:gd fmla="*/ 10855700 w 12192000" name="connsiteX96"/>
              <a:gd fmla="*/ 4222293 h 4454665" name="connsiteY96"/>
              <a:gd fmla="*/ 10855700 w 12192000" name="connsiteX97"/>
              <a:gd fmla="*/ 4236304 h 4454665" name="connsiteY97"/>
              <a:gd fmla="*/ 10883851 w 12192000" name="connsiteX98"/>
              <a:gd fmla="*/ 4225796 h 4454665" name="connsiteY98"/>
              <a:gd fmla="*/ 10904964 w 12192000" name="connsiteX99"/>
              <a:gd fmla="*/ 4250316 h 4454665" name="connsiteY99"/>
              <a:gd fmla="*/ 10904964 w 12192000" name="connsiteX100"/>
              <a:gd fmla="*/ 4257321 h 4454665" name="connsiteY100"/>
              <a:gd fmla="*/ 10845144 w 12192000" name="connsiteX101"/>
              <a:gd fmla="*/ 4288846 h 4454665" name="connsiteY101"/>
              <a:gd fmla="*/ 10876813 w 12192000" name="connsiteX102"/>
              <a:gd fmla="*/ 4316869 h 4454665" name="connsiteY102"/>
              <a:gd fmla="*/ 10904964 w 12192000" name="connsiteX103"/>
              <a:gd fmla="*/ 4299355 h 4454665" name="connsiteY103"/>
              <a:gd fmla="*/ 10908483 w 12192000" name="connsiteX104"/>
              <a:gd fmla="*/ 4299355 h 4454665" name="connsiteY104"/>
              <a:gd fmla="*/ 10908483 w 12192000" name="connsiteX105"/>
              <a:gd fmla="*/ 4313366 h 4454665" name="connsiteY105"/>
              <a:gd fmla="*/ 10919039 w 12192000" name="connsiteX106"/>
              <a:gd fmla="*/ 4313366 h 4454665" name="connsiteY106"/>
              <a:gd fmla="*/ 10919039 w 12192000" name="connsiteX107"/>
              <a:gd fmla="*/ 4295852 h 4454665" name="connsiteY107"/>
              <a:gd fmla="*/ 10919039 w 12192000" name="connsiteX108"/>
              <a:gd fmla="*/ 4253819 h 4454665" name="connsiteY108"/>
              <a:gd fmla="*/ 10883851 w 12192000" name="connsiteX109"/>
              <a:gd fmla="*/ 4218790 h 4454665" name="connsiteY109"/>
              <a:gd fmla="*/ 10642268 w 12192000" name="connsiteX110"/>
              <a:gd fmla="*/ 4218790 h 4454665" name="connsiteY110"/>
              <a:gd fmla="*/ 10642268 w 12192000" name="connsiteX111"/>
              <a:gd fmla="*/ 4243173 h 4454665" name="connsiteY111"/>
              <a:gd fmla="*/ 10642268 w 12192000" name="connsiteX112"/>
              <a:gd fmla="*/ 4312838 h 4454665" name="connsiteY112"/>
              <a:gd fmla="*/ 10656343 w 12192000" name="connsiteX113"/>
              <a:gd fmla="*/ 4312838 h 4454665" name="connsiteY113"/>
              <a:gd fmla="*/ 10656343 w 12192000" name="connsiteX114"/>
              <a:gd fmla="*/ 4260589 h 4454665" name="connsiteY114"/>
              <a:gd fmla="*/ 10684494 w 12192000" name="connsiteX115"/>
              <a:gd fmla="*/ 4225756 h 4454665" name="connsiteY115"/>
              <a:gd fmla="*/ 10705607 w 12192000" name="connsiteX116"/>
              <a:gd fmla="*/ 4257106 h 4454665" name="connsiteY116"/>
              <a:gd fmla="*/ 10705607 w 12192000" name="connsiteX117"/>
              <a:gd fmla="*/ 4312838 h 4454665" name="connsiteY117"/>
              <a:gd fmla="*/ 10716163 w 12192000" name="connsiteX118"/>
              <a:gd fmla="*/ 4312838 h 4454665" name="connsiteY118"/>
              <a:gd fmla="*/ 10716163 w 12192000" name="connsiteX119"/>
              <a:gd fmla="*/ 4253622 h 4454665" name="connsiteY119"/>
              <a:gd fmla="*/ 10684494 w 12192000" name="connsiteX120"/>
              <a:gd fmla="*/ 4218790 h 4454665" name="connsiteY120"/>
              <a:gd fmla="*/ 10652824 w 12192000" name="connsiteX121"/>
              <a:gd fmla="*/ 4236206 h 4454665" name="connsiteY121"/>
              <a:gd fmla="*/ 10652824 w 12192000" name="connsiteX122"/>
              <a:gd fmla="*/ 4218790 h 4454665" name="connsiteY122"/>
              <a:gd fmla="*/ 10642268 w 12192000" name="connsiteX123"/>
              <a:gd fmla="*/ 4218790 h 4454665" name="connsiteY123"/>
              <a:gd fmla="*/ 10540159 w 12192000" name="connsiteX124"/>
              <a:gd fmla="*/ 4218790 h 4454665" name="connsiteY124"/>
              <a:gd fmla="*/ 10540159 w 12192000" name="connsiteX125"/>
              <a:gd fmla="*/ 4281840 h 4454665" name="connsiteY125"/>
              <a:gd fmla="*/ 10571828 w 12192000" name="connsiteX126"/>
              <a:gd fmla="*/ 4316869 h 4454665" name="connsiteY126"/>
              <a:gd fmla="*/ 10603498 w 12192000" name="connsiteX127"/>
              <a:gd fmla="*/ 4299355 h 4454665" name="connsiteY127"/>
              <a:gd fmla="*/ 10603498 w 12192000" name="connsiteX128"/>
              <a:gd fmla="*/ 4313366 h 4454665" name="connsiteY128"/>
              <a:gd fmla="*/ 10614054 w 12192000" name="connsiteX129"/>
              <a:gd fmla="*/ 4313366 h 4454665" name="connsiteY129"/>
              <a:gd fmla="*/ 10614054 w 12192000" name="connsiteX130"/>
              <a:gd fmla="*/ 4292349 h 4454665" name="connsiteY130"/>
              <a:gd fmla="*/ 10614054 w 12192000" name="connsiteX131"/>
              <a:gd fmla="*/ 4218790 h 4454665" name="connsiteY131"/>
              <a:gd fmla="*/ 10599979 w 12192000" name="connsiteX132"/>
              <a:gd fmla="*/ 4218790 h 4454665" name="connsiteY132"/>
              <a:gd fmla="*/ 10599979 w 12192000" name="connsiteX133"/>
              <a:gd fmla="*/ 4271332 h 4454665" name="connsiteY133"/>
              <a:gd fmla="*/ 10571828 w 12192000" name="connsiteX134"/>
              <a:gd fmla="*/ 4306360 h 4454665" name="connsiteY134"/>
              <a:gd fmla="*/ 10550715 w 12192000" name="connsiteX135"/>
              <a:gd fmla="*/ 4278338 h 4454665" name="connsiteY135"/>
              <a:gd fmla="*/ 10550715 w 12192000" name="connsiteX136"/>
              <a:gd fmla="*/ 4218790 h 4454665" name="connsiteY136"/>
              <a:gd fmla="*/ 10540159 w 12192000" name="connsiteX137"/>
              <a:gd fmla="*/ 4218790 h 4454665" name="connsiteY137"/>
              <a:gd fmla="*/ 10471637 w 12192000" name="connsiteX138"/>
              <a:gd fmla="*/ 4218790 h 4454665" name="connsiteY138"/>
              <a:gd fmla="*/ 10427300 w 12192000" name="connsiteX139"/>
              <a:gd fmla="*/ 4267830 h 4454665" name="connsiteY139"/>
              <a:gd fmla="*/ 10471637 w 12192000" name="connsiteX140"/>
              <a:gd fmla="*/ 4316869 h 4454665" name="connsiteY140"/>
              <a:gd fmla="*/ 10515975 w 12192000" name="connsiteX141"/>
              <a:gd fmla="*/ 4267830 h 4454665" name="connsiteY141"/>
              <a:gd fmla="*/ 10471637 w 12192000" name="connsiteX142"/>
              <a:gd fmla="*/ 4218790 h 4454665" name="connsiteY142"/>
              <a:gd fmla="*/ 11655303 w 12192000" name="connsiteX143"/>
              <a:gd fmla="*/ 4204011 h 4454665" name="connsiteY143"/>
              <a:gd fmla="*/ 11659333 w 12192000" name="connsiteX144"/>
              <a:gd fmla="*/ 4214760 h 4454665" name="connsiteY144"/>
              <a:gd fmla="*/ 11663364 w 12192000" name="connsiteX145"/>
              <a:gd fmla="*/ 4221478 h 4454665" name="connsiteY145"/>
              <a:gd fmla="*/ 11648585 w 12192000" name="connsiteX146"/>
              <a:gd fmla="*/ 4221478 h 4454665" name="connsiteY146"/>
              <a:gd fmla="*/ 11652616 w 12192000" name="connsiteX147"/>
              <a:gd fmla="*/ 4214760 h 4454665" name="connsiteY147"/>
              <a:gd fmla="*/ 11659446 w 12192000" name="connsiteX148"/>
              <a:gd fmla="*/ 4193263 h 4454665" name="connsiteY148"/>
              <a:gd fmla="*/ 11649032 w 12192000" name="connsiteX149"/>
              <a:gd fmla="*/ 4196777 h 4454665" name="connsiteY149"/>
              <a:gd fmla="*/ 11645562 w 12192000" name="connsiteX150"/>
              <a:gd fmla="*/ 4214347 h 4454665" name="connsiteY150"/>
              <a:gd fmla="*/ 11635149 w 12192000" name="connsiteX151"/>
              <a:gd fmla="*/ 4235429 h 4454665" name="connsiteY151"/>
              <a:gd fmla="*/ 11645562 w 12192000" name="connsiteX152"/>
              <a:gd fmla="*/ 4238943 h 4454665" name="connsiteY152"/>
              <a:gd fmla="*/ 11645562 w 12192000" name="connsiteX153"/>
              <a:gd fmla="*/ 4228402 h 4454665" name="connsiteY153"/>
              <a:gd fmla="*/ 11666387 w 12192000" name="connsiteX154"/>
              <a:gd fmla="*/ 4228402 h 4454665" name="connsiteY154"/>
              <a:gd fmla="*/ 11666387 w 12192000" name="connsiteX155"/>
              <a:gd fmla="*/ 4235429 h 4454665" name="connsiteY155"/>
              <a:gd fmla="*/ 11676800 w 12192000" name="connsiteX156"/>
              <a:gd fmla="*/ 4235429 h 4454665" name="connsiteY156"/>
              <a:gd fmla="*/ 11666387 w 12192000" name="connsiteX157"/>
              <a:gd fmla="*/ 4214347 h 4454665" name="connsiteY157"/>
              <a:gd fmla="*/ 11659446 w 12192000" name="connsiteX158"/>
              <a:gd fmla="*/ 4196777 h 4454665" name="connsiteY158"/>
              <a:gd fmla="*/ 11659446 w 12192000" name="connsiteX159"/>
              <a:gd fmla="*/ 4193263 h 4454665" name="connsiteY159"/>
              <a:gd fmla="*/ 10964451 w 12192000" name="connsiteX160"/>
              <a:gd fmla="*/ 4193262 h 4454665" name="connsiteY160"/>
              <a:gd fmla="*/ 10953971 w 12192000" name="connsiteX161"/>
              <a:gd fmla="*/ 4196794 h 4454665" name="connsiteY161"/>
              <a:gd fmla="*/ 10953971 w 12192000" name="connsiteX162"/>
              <a:gd fmla="*/ 4217983 h 4454665" name="connsiteY162"/>
              <a:gd fmla="*/ 10936505 w 12192000" name="connsiteX163"/>
              <a:gd fmla="*/ 4217983 h 4454665" name="connsiteY163"/>
              <a:gd fmla="*/ 10936505 w 12192000" name="connsiteX164"/>
              <a:gd fmla="*/ 4228578 h 4454665" name="connsiteY164"/>
              <a:gd fmla="*/ 10953971 w 12192000" name="connsiteX165"/>
              <a:gd fmla="*/ 4228578 h 4454665" name="connsiteY165"/>
              <a:gd fmla="*/ 10953971 w 12192000" name="connsiteX166"/>
              <a:gd fmla="*/ 4285084 h 4454665" name="connsiteY166"/>
              <a:gd fmla="*/ 10974931 w 12192000" name="connsiteX167"/>
              <a:gd fmla="*/ 4316868 h 4454665" name="connsiteY167"/>
              <a:gd fmla="*/ 10988904 w 12192000" name="connsiteX168"/>
              <a:gd fmla="*/ 4313337 h 4454665" name="connsiteY168"/>
              <a:gd fmla="*/ 10988904 w 12192000" name="connsiteX169"/>
              <a:gd fmla="*/ 4302742 h 4454665" name="connsiteY169"/>
              <a:gd fmla="*/ 10978424 w 12192000" name="connsiteX170"/>
              <a:gd fmla="*/ 4306273 h 4454665" name="connsiteY170"/>
              <a:gd fmla="*/ 10964451 w 12192000" name="connsiteX171"/>
              <a:gd fmla="*/ 4292147 h 4454665" name="connsiteY171"/>
              <a:gd fmla="*/ 10964451 w 12192000" name="connsiteX172"/>
              <a:gd fmla="*/ 4228578 h 4454665" name="connsiteY172"/>
              <a:gd fmla="*/ 10985410 w 12192000" name="connsiteX173"/>
              <a:gd fmla="*/ 4228578 h 4454665" name="connsiteY173"/>
              <a:gd fmla="*/ 10985410 w 12192000" name="connsiteX174"/>
              <a:gd fmla="*/ 4217983 h 4454665" name="connsiteY174"/>
              <a:gd fmla="*/ 10964451 w 12192000" name="connsiteX175"/>
              <a:gd fmla="*/ 4217983 h 4454665" name="connsiteY175"/>
              <a:gd fmla="*/ 10964451 w 12192000" name="connsiteX176"/>
              <a:gd fmla="*/ 4193262 h 4454665" name="connsiteY176"/>
              <a:gd fmla="*/ 11599881 w 12192000" name="connsiteX177"/>
              <a:gd fmla="*/ 4190576 h 4454665" name="connsiteY177"/>
              <a:gd fmla="*/ 11589469 w 12192000" name="connsiteX178"/>
              <a:gd fmla="*/ 4232742 h 4454665" name="connsiteY178"/>
              <a:gd fmla="*/ 11599881 w 12192000" name="connsiteX179"/>
              <a:gd fmla="*/ 4232742 h 4454665" name="connsiteY179"/>
              <a:gd fmla="*/ 11603352 w 12192000" name="connsiteX180"/>
              <a:gd fmla="*/ 4208146 h 4454665" name="connsiteY180"/>
              <a:gd fmla="*/ 11617236 w 12192000" name="connsiteX181"/>
              <a:gd fmla="*/ 4236256 h 4454665" name="connsiteY181"/>
              <a:gd fmla="*/ 11624178 w 12192000" name="connsiteX182"/>
              <a:gd fmla="*/ 4236256 h 4454665" name="connsiteY182"/>
              <a:gd fmla="*/ 11631119 w 12192000" name="connsiteX183"/>
              <a:gd fmla="*/ 4194090 h 4454665" name="connsiteY183"/>
              <a:gd fmla="*/ 11624178 w 12192000" name="connsiteX184"/>
              <a:gd fmla="*/ 4194090 h 4454665" name="connsiteY184"/>
              <a:gd fmla="*/ 11620707 w 12192000" name="connsiteX185"/>
              <a:gd fmla="*/ 4222201 h 4454665" name="connsiteY185"/>
              <a:gd fmla="*/ 11606824 w 12192000" name="connsiteX186"/>
              <a:gd fmla="*/ 4190576 h 4454665" name="connsiteY186"/>
              <a:gd fmla="*/ 11599881 w 12192000" name="connsiteX187"/>
              <a:gd fmla="*/ 4190576 h 4454665" name="connsiteY187"/>
              <a:gd fmla="*/ 11709044 w 12192000" name="connsiteX188"/>
              <a:gd fmla="*/ 4186546 h 4454665" name="connsiteY188"/>
              <a:gd fmla="*/ 11674112 w 12192000" name="connsiteX189"/>
              <a:gd fmla="*/ 4193647 h 4454665" name="connsiteY189"/>
              <a:gd fmla="*/ 11674112 w 12192000" name="connsiteX190"/>
              <a:gd fmla="*/ 4200749 h 4454665" name="connsiteY190"/>
              <a:gd fmla="*/ 11688084 w 12192000" name="connsiteX191"/>
              <a:gd fmla="*/ 4200749 h 4454665" name="connsiteY191"/>
              <a:gd fmla="*/ 11695071 w 12192000" name="connsiteX192"/>
              <a:gd fmla="*/ 4236257 h 4454665" name="connsiteY192"/>
              <a:gd fmla="*/ 11702057 w 12192000" name="connsiteX193"/>
              <a:gd fmla="*/ 4232706 h 4454665" name="connsiteY193"/>
              <a:gd fmla="*/ 11695071 w 12192000" name="connsiteX194"/>
              <a:gd fmla="*/ 4197198 h 4454665" name="connsiteY194"/>
              <a:gd fmla="*/ 11709044 w 12192000" name="connsiteX195"/>
              <a:gd fmla="*/ 4193647 h 4454665" name="connsiteY195"/>
              <a:gd fmla="*/ 11564748 w 12192000" name="connsiteX196"/>
              <a:gd fmla="*/ 4186546 h 4454665" name="connsiteY196"/>
              <a:gd fmla="*/ 11575228 w 12192000" name="connsiteX197"/>
              <a:gd fmla="*/ 4189905 h 4454665" name="connsiteY197"/>
              <a:gd fmla="*/ 11578720 w 12192000" name="connsiteX198"/>
              <a:gd fmla="*/ 4193264 h 4454665" name="connsiteY198"/>
              <a:gd fmla="*/ 11578720 w 12192000" name="connsiteX199"/>
              <a:gd fmla="*/ 4196622 h 4454665" name="connsiteY199"/>
              <a:gd fmla="*/ 11571734 w 12192000" name="connsiteX200"/>
              <a:gd fmla="*/ 4199981 h 4454665" name="connsiteY200"/>
              <a:gd fmla="*/ 11561254 w 12192000" name="connsiteX201"/>
              <a:gd fmla="*/ 4196622 h 4454665" name="connsiteY201"/>
              <a:gd fmla="*/ 11564748 w 12192000" name="connsiteX202"/>
              <a:gd fmla="*/ 4193264 h 4454665" name="connsiteY202"/>
              <a:gd fmla="*/ 11564748 w 12192000" name="connsiteX203"/>
              <a:gd fmla="*/ 4186546 h 4454665" name="connsiteY203"/>
              <a:gd fmla="*/ 11014562 w 12192000" name="connsiteX204"/>
              <a:gd fmla="*/ 4184660 h 4454665" name="connsiteY204"/>
              <a:gd fmla="*/ 11014562 w 12192000" name="connsiteX205"/>
              <a:gd fmla="*/ 4198354 h 4454665" name="connsiteY205"/>
              <a:gd fmla="*/ 11026851 w 12192000" name="connsiteX206"/>
              <a:gd fmla="*/ 4198354 h 4454665" name="connsiteY206"/>
              <a:gd fmla="*/ 11026851 w 12192000" name="connsiteX207"/>
              <a:gd fmla="*/ 4184660 h 4454665" name="connsiteY207"/>
              <a:gd fmla="*/ 11715762 w 12192000" name="connsiteX208"/>
              <a:gd fmla="*/ 4182514 h 4454665" name="connsiteY208"/>
              <a:gd fmla="*/ 11729582 w 12192000" name="connsiteX209"/>
              <a:gd fmla="*/ 4225508 h 4454665" name="connsiteY209"/>
              <a:gd fmla="*/ 11739946 w 12192000" name="connsiteX210"/>
              <a:gd fmla="*/ 4221925 h 4454665" name="connsiteY210"/>
              <a:gd fmla="*/ 11726127 w 12192000" name="connsiteX211"/>
              <a:gd fmla="*/ 4182514 h 4454665" name="connsiteY211"/>
              <a:gd fmla="*/ 11715762 w 12192000" name="connsiteX212"/>
              <a:gd fmla="*/ 4182514 h 4454665" name="connsiteY212"/>
              <a:gd fmla="*/ 10346688 w 12192000" name="connsiteX213"/>
              <a:gd fmla="*/ 4182514 h 4454665" name="connsiteY213"/>
              <a:gd fmla="*/ 10346688 w 12192000" name="connsiteX214"/>
              <a:gd fmla="*/ 4312838 h 4454665" name="connsiteY214"/>
              <a:gd fmla="*/ 10361467 w 12192000" name="connsiteX215"/>
              <a:gd fmla="*/ 4312838 h 4454665" name="connsiteY215"/>
              <a:gd fmla="*/ 10361467 w 12192000" name="connsiteX216"/>
              <a:gd fmla="*/ 4253722 h 4454665" name="connsiteY216"/>
              <a:gd fmla="*/ 10407148 w 12192000" name="connsiteX217"/>
              <a:gd fmla="*/ 4253722 h 4454665" name="connsiteY217"/>
              <a:gd fmla="*/ 10407148 w 12192000" name="connsiteX218"/>
              <a:gd fmla="*/ 4242974 h 4454665" name="connsiteY218"/>
              <a:gd fmla="*/ 10361467 w 12192000" name="connsiteX219"/>
              <a:gd fmla="*/ 4242974 h 4454665" name="connsiteY219"/>
              <a:gd fmla="*/ 10361467 w 12192000" name="connsiteX220"/>
              <a:gd fmla="*/ 4193262 h 4454665" name="connsiteY220"/>
              <a:gd fmla="*/ 10409835 w 12192000" name="connsiteX221"/>
              <a:gd fmla="*/ 4193262 h 4454665" name="connsiteY221"/>
              <a:gd fmla="*/ 10409835 w 12192000" name="connsiteX222"/>
              <a:gd fmla="*/ 4182514 h 4454665" name="connsiteY222"/>
              <a:gd fmla="*/ 11561143 w 12192000" name="connsiteX223"/>
              <a:gd fmla="*/ 4175797 h 4454665" name="connsiteY223"/>
              <a:gd fmla="*/ 11554200 w 12192000" name="connsiteX224"/>
              <a:gd fmla="*/ 4193264 h 4454665" name="connsiteY224"/>
              <a:gd fmla="*/ 11554200 w 12192000" name="connsiteX225"/>
              <a:gd fmla="*/ 4196756 h 4454665" name="connsiteY225"/>
              <a:gd fmla="*/ 11543788 w 12192000" name="connsiteX226"/>
              <a:gd fmla="*/ 4214223 h 4454665" name="connsiteY226"/>
              <a:gd fmla="*/ 11554200 w 12192000" name="connsiteX227"/>
              <a:gd fmla="*/ 4217716 h 4454665" name="connsiteY227"/>
              <a:gd fmla="*/ 11557671 w 12192000" name="connsiteX228"/>
              <a:gd fmla="*/ 4203743 h 4454665" name="connsiteY228"/>
              <a:gd fmla="*/ 11568084 w 12192000" name="connsiteX229"/>
              <a:gd fmla="*/ 4207237 h 4454665" name="connsiteY229"/>
              <a:gd fmla="*/ 11568084 w 12192000" name="connsiteX230"/>
              <a:gd fmla="*/ 4224702 h 4454665" name="connsiteY230"/>
              <a:gd fmla="*/ 11578497 w 12192000" name="connsiteX231"/>
              <a:gd fmla="*/ 4228196 h 4454665" name="connsiteY231"/>
              <a:gd fmla="*/ 11575026 w 12192000" name="connsiteX232"/>
              <a:gd fmla="*/ 4207237 h 4454665" name="connsiteY232"/>
              <a:gd fmla="*/ 11585438 w 12192000" name="connsiteX233"/>
              <a:gd fmla="*/ 4196756 h 4454665" name="connsiteY233"/>
              <a:gd fmla="*/ 11585438 w 12192000" name="connsiteX234"/>
              <a:gd fmla="*/ 4193264 h 4454665" name="connsiteY234"/>
              <a:gd fmla="*/ 11578497 w 12192000" name="connsiteX235"/>
              <a:gd fmla="*/ 4182784 h 4454665" name="connsiteY235"/>
              <a:gd fmla="*/ 11561143 w 12192000" name="connsiteX236"/>
              <a:gd fmla="*/ 4175797 h 4454665" name="connsiteY236"/>
              <a:gd fmla="*/ 11766241 w 12192000" name="connsiteX237"/>
              <a:gd fmla="*/ 4173090 h 4454665" name="connsiteY237"/>
              <a:gd fmla="*/ 11774878 w 12192000" name="connsiteX238"/>
              <a:gd fmla="*/ 4178821 h 4454665" name="connsiteY238"/>
              <a:gd fmla="*/ 11774878 w 12192000" name="connsiteX239"/>
              <a:gd fmla="*/ 4185874 h 4454665" name="connsiteY239"/>
              <a:gd fmla="*/ 11771423 w 12192000" name="connsiteX240"/>
              <a:gd fmla="*/ 4196455 h 4454665" name="connsiteY240"/>
              <a:gd fmla="*/ 11767968 w 12192000" name="connsiteX241"/>
              <a:gd fmla="*/ 4199982 h 4454665" name="connsiteY241"/>
              <a:gd fmla="*/ 11754149 w 12192000" name="connsiteX242"/>
              <a:gd fmla="*/ 4196455 h 4454665" name="connsiteY242"/>
              <a:gd fmla="*/ 11750694 w 12192000" name="connsiteX243"/>
              <a:gd fmla="*/ 4192929 h 4454665" name="connsiteY243"/>
              <a:gd fmla="*/ 11750694 w 12192000" name="connsiteX244"/>
              <a:gd fmla="*/ 4185874 h 4454665" name="connsiteY244"/>
              <a:gd fmla="*/ 11757604 w 12192000" name="connsiteX245"/>
              <a:gd fmla="*/ 4175294 h 4454665" name="connsiteY245"/>
              <a:gd fmla="*/ 11766241 w 12192000" name="connsiteX246"/>
              <a:gd fmla="*/ 4173090 h 4454665" name="connsiteY246"/>
              <a:gd fmla="*/ 10810738 w 12192000" name="connsiteX247"/>
              <a:gd fmla="*/ 4171765 h 4454665" name="connsiteY247"/>
              <a:gd fmla="*/ 10810738 w 12192000" name="connsiteX248"/>
              <a:gd fmla="*/ 4235469 h 4454665" name="connsiteY248"/>
              <a:gd fmla="*/ 10782231 w 12192000" name="connsiteX249"/>
              <a:gd fmla="*/ 4217773 h 4454665" name="connsiteY249"/>
              <a:gd fmla="*/ 10743034 w 12192000" name="connsiteX250"/>
              <a:gd fmla="*/ 4267321 h 4454665" name="connsiteY250"/>
              <a:gd fmla="*/ 10782231 w 12192000" name="connsiteX251"/>
              <a:gd fmla="*/ 4316868 h 4454665" name="connsiteY251"/>
              <a:gd fmla="*/ 10810738 w 12192000" name="connsiteX252"/>
              <a:gd fmla="*/ 4299172 h 4454665" name="connsiteY252"/>
              <a:gd fmla="*/ 10810738 w 12192000" name="connsiteX253"/>
              <a:gd fmla="*/ 4313329 h 4454665" name="connsiteY253"/>
              <a:gd fmla="*/ 10824991 w 12192000" name="connsiteX254"/>
              <a:gd fmla="*/ 4313329 h 4454665" name="connsiteY254"/>
              <a:gd fmla="*/ 10824991 w 12192000" name="connsiteX255"/>
              <a:gd fmla="*/ 4171765 h 4454665" name="connsiteY255"/>
              <a:gd fmla="*/ 10810738 w 12192000" name="connsiteX256"/>
              <a:gd fmla="*/ 4171765 h 4454665" name="connsiteY256"/>
              <a:gd fmla="*/ 11768161 w 12192000" name="connsiteX257"/>
              <a:gd fmla="*/ 4166249 h 4454665" name="connsiteY257"/>
              <a:gd fmla="*/ 11750694 w 12192000" name="connsiteX258"/>
              <a:gd fmla="*/ 4169272 h 4454665" name="connsiteY258"/>
              <a:gd fmla="*/ 11739946 w 12192000" name="connsiteX259"/>
              <a:gd fmla="*/ 4186546 h 4454665" name="connsiteY259"/>
              <a:gd fmla="*/ 11743528 w 12192000" name="connsiteX260"/>
              <a:gd fmla="*/ 4196911 h 4454665" name="connsiteY260"/>
              <a:gd fmla="*/ 11772191 w 12192000" name="connsiteX261"/>
              <a:gd fmla="*/ 4203821 h 4454665" name="connsiteY261"/>
              <a:gd fmla="*/ 11782939 w 12192000" name="connsiteX262"/>
              <a:gd fmla="*/ 4196911 h 4454665" name="connsiteY262"/>
              <a:gd fmla="*/ 11782939 w 12192000" name="connsiteX263"/>
              <a:gd fmla="*/ 4186546 h 4454665" name="connsiteY263"/>
              <a:gd fmla="*/ 11782939 w 12192000" name="connsiteX264"/>
              <a:gd fmla="*/ 4176182 h 4454665" name="connsiteY264"/>
              <a:gd fmla="*/ 11768161 w 12192000" name="connsiteX265"/>
              <a:gd fmla="*/ 4166249 h 4454665" name="connsiteY265"/>
              <a:gd fmla="*/ 11525909 w 12192000" name="connsiteX266"/>
              <a:gd fmla="*/ 4158331 h 4454665" name="connsiteY266"/>
              <a:gd fmla="*/ 11504825 w 12192000" name="connsiteX267"/>
              <a:gd fmla="*/ 4193263 h 4454665" name="connsiteY267"/>
              <a:gd fmla="*/ 11529423 w 12192000" name="connsiteX268"/>
              <a:gd fmla="*/ 4210729 h 4454665" name="connsiteY268"/>
              <a:gd fmla="*/ 11532937 w 12192000" name="connsiteX269"/>
              <a:gd fmla="*/ 4203743 h 4454665" name="connsiteY269"/>
              <a:gd fmla="*/ 11515367 w 12192000" name="connsiteX270"/>
              <a:gd fmla="*/ 4193263 h 4454665" name="connsiteY270"/>
              <a:gd fmla="*/ 11522395 w 12192000" name="connsiteX271"/>
              <a:gd fmla="*/ 4182784 h 4454665" name="connsiteY271"/>
              <a:gd fmla="*/ 11532937 w 12192000" name="connsiteX272"/>
              <a:gd fmla="*/ 4189770 h 4454665" name="connsiteY272"/>
              <a:gd fmla="*/ 11536450 w 12192000" name="connsiteX273"/>
              <a:gd fmla="*/ 4182784 h 4454665" name="connsiteY273"/>
              <a:gd fmla="*/ 11525909 w 12192000" name="connsiteX274"/>
              <a:gd fmla="*/ 4175797 h 4454665" name="connsiteY274"/>
              <a:gd fmla="*/ 11529423 w 12192000" name="connsiteX275"/>
              <a:gd fmla="*/ 4168811 h 4454665" name="connsiteY275"/>
              <a:gd fmla="*/ 11546992 w 12192000" name="connsiteX276"/>
              <a:gd fmla="*/ 4179290 h 4454665" name="connsiteY276"/>
              <a:gd fmla="*/ 11550506 w 12192000" name="connsiteX277"/>
              <a:gd fmla="*/ 4172303 h 4454665" name="connsiteY277"/>
              <a:gd fmla="*/ 11525909 w 12192000" name="connsiteX278"/>
              <a:gd fmla="*/ 4158331 h 4454665" name="connsiteY278"/>
              <a:gd fmla="*/ 11803361 w 12192000" name="connsiteX279"/>
              <a:gd fmla="*/ 4130117 h 4454665" name="connsiteY279"/>
              <a:gd fmla="*/ 11796375 w 12192000" name="connsiteX280"/>
              <a:gd fmla="*/ 4137170 h 4454665" name="connsiteY280"/>
              <a:gd fmla="*/ 11813840 w 12192000" name="connsiteX281"/>
              <a:gd fmla="*/ 4154804 h 4454665" name="connsiteY281"/>
              <a:gd fmla="*/ 11785895 w 12192000" name="connsiteX282"/>
              <a:gd fmla="*/ 4147751 h 4454665" name="connsiteY282"/>
              <a:gd fmla="*/ 11778908 w 12192000" name="connsiteX283"/>
              <a:gd fmla="*/ 4151277 h 4454665" name="connsiteY283"/>
              <a:gd fmla="*/ 11803361 w 12192000" name="connsiteX284"/>
              <a:gd fmla="*/ 4186546 h 4454665" name="connsiteY284"/>
              <a:gd fmla="*/ 11810348 w 12192000" name="connsiteX285"/>
              <a:gd fmla="*/ 4179492 h 4454665" name="connsiteY285"/>
              <a:gd fmla="*/ 11796375 w 12192000" name="connsiteX286"/>
              <a:gd fmla="*/ 4158331 h 4454665" name="connsiteY286"/>
              <a:gd fmla="*/ 11824320 w 12192000" name="connsiteX287"/>
              <a:gd fmla="*/ 4168911 h 4454665" name="connsiteY287"/>
              <a:gd fmla="*/ 11831307 w 12192000" name="connsiteX288"/>
              <a:gd fmla="*/ 4161858 h 4454665" name="connsiteY288"/>
              <a:gd fmla="*/ 11803361 w 12192000" name="connsiteX289"/>
              <a:gd fmla="*/ 4130117 h 4454665" name="connsiteY289"/>
              <a:gd fmla="*/ 11495008 w 12192000" name="connsiteX290"/>
              <a:gd fmla="*/ 4130117 h 4454665" name="connsiteY290"/>
              <a:gd fmla="*/ 11487980 w 12192000" name="connsiteX291"/>
              <a:gd fmla="*/ 4133630 h 4454665" name="connsiteY291"/>
              <a:gd fmla="*/ 11498522 w 12192000" name="connsiteX292"/>
              <a:gd fmla="*/ 4144172 h 4454665" name="connsiteY292"/>
              <a:gd fmla="*/ 11473924 w 12192000" name="connsiteX293"/>
              <a:gd fmla="*/ 4168769 h 4454665" name="connsiteY293"/>
              <a:gd fmla="*/ 11480952 w 12192000" name="connsiteX294"/>
              <a:gd fmla="*/ 4175797 h 4454665" name="connsiteY294"/>
              <a:gd fmla="*/ 11505548 w 12192000" name="connsiteX295"/>
              <a:gd fmla="*/ 4151200 h 4454665" name="connsiteY295"/>
              <a:gd fmla="*/ 11516090 w 12192000" name="connsiteX296"/>
              <a:gd fmla="*/ 4158227 h 4454665" name="connsiteY296"/>
              <a:gd fmla="*/ 11519604 w 12192000" name="connsiteX297"/>
              <a:gd fmla="*/ 4151200 h 4454665" name="connsiteY297"/>
              <a:gd fmla="*/ 11495008 w 12192000" name="connsiteX298"/>
              <a:gd fmla="*/ 4130117 h 4454665" name="connsiteY298"/>
              <a:gd fmla="*/ 11824589 w 12192000" name="connsiteX299"/>
              <a:gd fmla="*/ 4119368 h 4454665" name="connsiteY299"/>
              <a:gd fmla="*/ 11842055 w 12192000" name="connsiteX300"/>
              <a:gd fmla="*/ 4126086 h 4454665" name="connsiteY300"/>
              <a:gd fmla="*/ 11842055 w 12192000" name="connsiteX301"/>
              <a:gd fmla="*/ 4130117 h 4454665" name="connsiteY301"/>
              <a:gd fmla="*/ 11835337 w 12192000" name="connsiteX302"/>
              <a:gd fmla="*/ 4136835 h 4454665" name="connsiteY302"/>
              <a:gd fmla="*/ 11831307 w 12192000" name="connsiteX303"/>
              <a:gd fmla="*/ 4130117 h 4454665" name="connsiteY303"/>
              <a:gd fmla="*/ 11820942 w 12192000" name="connsiteX304"/>
              <a:gd fmla="*/ 4112650 h 4454665" name="connsiteY304"/>
              <a:gd fmla="*/ 11813840 w 12192000" name="connsiteX305"/>
              <a:gd fmla="*/ 4119592 h 4454665" name="connsiteY305"/>
              <a:gd fmla="*/ 11820942 w 12192000" name="connsiteX306"/>
              <a:gd fmla="*/ 4130004 h 4454665" name="connsiteY306"/>
              <a:gd fmla="*/ 11838696 w 12192000" name="connsiteX307"/>
              <a:gd fmla="*/ 4154300 h 4454665" name="connsiteY307"/>
              <a:gd fmla="*/ 11842247 w 12192000" name="connsiteX308"/>
              <a:gd fmla="*/ 4150830 h 4454665" name="connsiteY308"/>
              <a:gd fmla="*/ 11838696 w 12192000" name="connsiteX309"/>
              <a:gd fmla="*/ 4143888 h 4454665" name="connsiteY309"/>
              <a:gd fmla="*/ 11849349 w 12192000" name="connsiteX310"/>
              <a:gd fmla="*/ 4130004 h 4454665" name="connsiteY310"/>
              <a:gd fmla="*/ 11856450 w 12192000" name="connsiteX311"/>
              <a:gd fmla="*/ 4130004 h 4454665" name="connsiteY311"/>
              <a:gd fmla="*/ 11860002 w 12192000" name="connsiteX312"/>
              <a:gd fmla="*/ 4130004 h 4454665" name="connsiteY312"/>
              <a:gd fmla="*/ 11863552 w 12192000" name="connsiteX313"/>
              <a:gd fmla="*/ 4123062 h 4454665" name="connsiteY313"/>
              <a:gd fmla="*/ 11820942 w 12192000" name="connsiteX314"/>
              <a:gd fmla="*/ 4112650 h 4454665" name="connsiteY314"/>
              <a:gd fmla="*/ 11466198 w 12192000" name="connsiteX315"/>
              <a:gd fmla="*/ 4097871 h 4454665" name="connsiteY315"/>
              <a:gd fmla="*/ 11430930 w 12192000" name="connsiteX316"/>
              <a:gd fmla="*/ 4122951 h 4454665" name="connsiteY316"/>
              <a:gd fmla="*/ 11437984 w 12192000" name="connsiteX317"/>
              <a:gd fmla="*/ 4130117 h 4454665" name="connsiteY317"/>
              <a:gd fmla="*/ 11459145 w 12192000" name="connsiteX318"/>
              <a:gd fmla="*/ 4115786 h 4454665" name="connsiteY318"/>
              <a:gd fmla="*/ 11448564 w 12192000" name="connsiteX319"/>
              <a:gd fmla="*/ 4144447 h 4454665" name="connsiteY319"/>
              <a:gd fmla="*/ 11455618 w 12192000" name="connsiteX320"/>
              <a:gd fmla="*/ 4151613 h 4454665" name="connsiteY320"/>
              <a:gd fmla="*/ 11487359 w 12192000" name="connsiteX321"/>
              <a:gd fmla="*/ 4122951 h 4454665" name="connsiteY321"/>
              <a:gd fmla="*/ 11483833 w 12192000" name="connsiteX322"/>
              <a:gd fmla="*/ 4115786 h 4454665" name="connsiteY322"/>
              <a:gd fmla="*/ 11462672 w 12192000" name="connsiteX323"/>
              <a:gd fmla="*/ 4133699 h 4454665" name="connsiteY323"/>
              <a:gd fmla="*/ 11473252 w 12192000" name="connsiteX324"/>
              <a:gd fmla="*/ 4105037 h 4454665" name="connsiteY324"/>
              <a:gd fmla="*/ 11466198 w 12192000" name="connsiteX325"/>
              <a:gd fmla="*/ 4097871 h 4454665" name="connsiteY325"/>
              <a:gd fmla="*/ 11835338 w 12192000" name="connsiteX326"/>
              <a:gd fmla="*/ 4087123 h 4454665" name="connsiteY326"/>
              <a:gd fmla="*/ 11831307 w 12192000" name="connsiteX327"/>
              <a:gd fmla="*/ 4095184 h 4454665" name="connsiteY327"/>
              <a:gd fmla="*/ 11870270 w 12192000" name="connsiteX328"/>
              <a:gd fmla="*/ 4115338 h 4454665" name="connsiteY328"/>
              <a:gd fmla="*/ 11883706 w 12192000" name="connsiteX329"/>
              <a:gd fmla="*/ 4091154 h 4454665" name="connsiteY329"/>
              <a:gd fmla="*/ 11876988 w 12192000" name="connsiteX330"/>
              <a:gd fmla="*/ 4087123 h 4454665" name="connsiteY330"/>
              <a:gd fmla="*/ 11866239 w 12192000" name="connsiteX331"/>
              <a:gd fmla="*/ 4105933 h 4454665" name="connsiteY331"/>
              <a:gd fmla="*/ 11459634 w 12192000" name="connsiteX332"/>
              <a:gd fmla="*/ 4084436 h 4454665" name="connsiteY332"/>
              <a:gd fmla="*/ 11424212 w 12192000" name="connsiteX333"/>
              <a:gd fmla="*/ 4105598 h 4454665" name="connsiteY333"/>
              <a:gd fmla="*/ 11427754 w 12192000" name="connsiteX334"/>
              <a:gd fmla="*/ 4112651 h 4454665" name="connsiteY334"/>
              <a:gd fmla="*/ 11463176 w 12192000" name="connsiteX335"/>
              <a:gd fmla="*/ 4091490 h 4454665" name="connsiteY335"/>
              <a:gd fmla="*/ 11459634 w 12192000" name="connsiteX336"/>
              <a:gd fmla="*/ 4084436 h 4454665" name="connsiteY336"/>
              <a:gd fmla="*/ 11450927 w 12192000" name="connsiteX337"/>
              <a:gd fmla="*/ 4050826 h 4454665" name="connsiteY337"/>
              <a:gd fmla="*/ 11456192 w 12192000" name="connsiteX338"/>
              <a:gd fmla="*/ 4056557 h 4454665" name="connsiteY338"/>
              <a:gd fmla="*/ 11649257 w 12192000" name="connsiteX339"/>
              <a:gd fmla="*/ 4187050 h 4454665" name="connsiteY339"/>
              <a:gd fmla="*/ 11842320 w 12192000" name="connsiteX340"/>
              <a:gd fmla="*/ 4056557 h 4454665" name="connsiteY340"/>
              <a:gd fmla="*/ 11847586 w 12192000" name="connsiteX341"/>
              <a:gd fmla="*/ 4050826 h 4454665" name="connsiteY341"/>
              <a:gd fmla="*/ 11852851 w 12192000" name="connsiteX342"/>
              <a:gd fmla="*/ 4053030 h 4454665" name="connsiteY342"/>
              <a:gd fmla="*/ 11891464 w 12192000" name="connsiteX343"/>
              <a:gd fmla="*/ 4063611 h 4454665" name="connsiteY343"/>
              <a:gd fmla="*/ 11898484 w 12192000" name="connsiteX344"/>
              <a:gd fmla="*/ 4074191 h 4454665" name="connsiteY344"/>
              <a:gd fmla="*/ 11649257 w 12192000" name="connsiteX345"/>
              <a:gd fmla="*/ 4247006 h 4454665" name="connsiteY345"/>
              <a:gd fmla="*/ 11400028 w 12192000" name="connsiteX346"/>
              <a:gd fmla="*/ 4077719 h 4454665" name="connsiteY346"/>
              <a:gd fmla="*/ 11407049 w 12192000" name="connsiteX347"/>
              <a:gd fmla="*/ 4063611 h 4454665" name="connsiteY347"/>
              <a:gd fmla="*/ 11445662 w 12192000" name="connsiteX348"/>
              <a:gd fmla="*/ 4053030 h 4454665" name="connsiteY348"/>
              <a:gd fmla="*/ 11450927 w 12192000" name="connsiteX349"/>
              <a:gd fmla="*/ 4050826 h 4454665" name="connsiteY349"/>
              <a:gd fmla="*/ 11603442 w 12192000" name="connsiteX350"/>
              <a:gd fmla="*/ 4044988 h 4454665" name="connsiteY350"/>
              <a:gd fmla="*/ 11613922 w 12192000" name="connsiteX351"/>
              <a:gd fmla="*/ 4044988 h 4454665" name="connsiteY351"/>
              <a:gd fmla="*/ 11617414 w 12192000" name="connsiteX352"/>
              <a:gd fmla="*/ 4052079 h 4454665" name="connsiteY352"/>
              <a:gd fmla="*/ 11624401 w 12192000" name="connsiteX353"/>
              <a:gd fmla="*/ 4154898 h 4454665" name="connsiteY353"/>
              <a:gd fmla="*/ 11620908 w 12192000" name="connsiteX354"/>
              <a:gd fmla="*/ 4165535 h 4454665" name="connsiteY354"/>
              <a:gd fmla="*/ 11613922 w 12192000" name="connsiteX355"/>
              <a:gd fmla="*/ 4165535 h 4454665" name="connsiteY355"/>
              <a:gd fmla="*/ 11505632 w 12192000" name="connsiteX356"/>
              <a:gd fmla="*/ 4101715 h 4454665" name="connsiteY356"/>
              <a:gd fmla="*/ 11502138 w 12192000" name="connsiteX357"/>
              <a:gd fmla="*/ 4098170 h 4454665" name="connsiteY357"/>
              <a:gd fmla="*/ 11502138 w 12192000" name="connsiteX358"/>
              <a:gd fmla="*/ 4094625 h 4454665" name="connsiteY358"/>
              <a:gd fmla="*/ 11509124 w 12192000" name="connsiteX359"/>
              <a:gd fmla="*/ 4091080 h 4454665" name="connsiteY359"/>
              <a:gd fmla="*/ 11603442 w 12192000" name="connsiteX360"/>
              <a:gd fmla="*/ 4044988 h 4454665" name="connsiteY360"/>
              <a:gd fmla="*/ 11688084 w 12192000" name="connsiteX361"/>
              <a:gd fmla="*/ 4041442 h 4454665" name="connsiteY361"/>
              <a:gd fmla="*/ 11698565 w 12192000" name="connsiteX362"/>
              <a:gd fmla="*/ 4041442 h 4454665" name="connsiteY362"/>
              <a:gd fmla="*/ 11789388 w 12192000" name="connsiteX363"/>
              <a:gd fmla="*/ 4087353 h 4454665" name="connsiteY363"/>
              <a:gd fmla="*/ 11796375 w 12192000" name="connsiteX364"/>
              <a:gd fmla="*/ 4094417 h 4454665" name="connsiteY364"/>
              <a:gd fmla="*/ 11792882 w 12192000" name="connsiteX365"/>
              <a:gd fmla="*/ 4101480 h 4454665" name="connsiteY365"/>
              <a:gd fmla="*/ 11684592 w 12192000" name="connsiteX366"/>
              <a:gd fmla="*/ 4165049 h 4454665" name="connsiteY366"/>
              <a:gd fmla="*/ 11677605 w 12192000" name="connsiteX367"/>
              <a:gd fmla="*/ 4165049 h 4454665" name="connsiteY367"/>
              <a:gd fmla="*/ 11674112 w 12192000" name="connsiteX368"/>
              <a:gd fmla="*/ 4154454 h 4454665" name="connsiteY368"/>
              <a:gd fmla="*/ 11684592 w 12192000" name="connsiteX369"/>
              <a:gd fmla="*/ 4052038 h 4454665" name="connsiteY369"/>
              <a:gd fmla="*/ 11688084 w 12192000" name="connsiteX370"/>
              <a:gd fmla="*/ 4041442 h 4454665" name="connsiteY370"/>
              <a:gd fmla="*/ 10810283 w 12192000" name="connsiteX371"/>
              <a:gd fmla="*/ 4002478 h 4454665" name="connsiteY371"/>
              <a:gd fmla="*/ 10851862 w 12192000" name="connsiteX372"/>
              <a:gd fmla="*/ 4002478 h 4454665" name="connsiteY372"/>
              <a:gd fmla="*/ 10851862 w 12192000" name="connsiteX373"/>
              <a:gd fmla="*/ 4045088 h 4454665" name="connsiteY373"/>
              <a:gd fmla="*/ 10803353 w 12192000" name="connsiteX374"/>
              <a:gd fmla="*/ 4052190 h 4454665" name="connsiteY374"/>
              <a:gd fmla="*/ 10786028 w 12192000" name="connsiteX375"/>
              <a:gd fmla="*/ 4027334 h 4454665" name="connsiteY375"/>
              <a:gd fmla="*/ 10810283 w 12192000" name="connsiteX376"/>
              <a:gd fmla="*/ 4002478 h 4454665" name="connsiteY376"/>
              <a:gd fmla="*/ 10494479 w 12192000" name="connsiteX377"/>
              <a:gd fmla="*/ 3932613 h 4454665" name="connsiteY377"/>
              <a:gd fmla="*/ 10536128 w 12192000" name="connsiteX378"/>
              <a:gd fmla="*/ 3988885 h 4454665" name="connsiteY378"/>
              <a:gd fmla="*/ 10494479 w 12192000" name="connsiteX379"/>
              <a:gd fmla="*/ 4052189 h 4454665" name="connsiteY379"/>
              <a:gd fmla="*/ 10452829 w 12192000" name="connsiteX380"/>
              <a:gd fmla="*/ 3988885 h 4454665" name="connsiteY380"/>
              <a:gd fmla="*/ 10494479 w 12192000" name="connsiteX381"/>
              <a:gd fmla="*/ 3932613 h 4454665" name="connsiteY381"/>
              <a:gd fmla="*/ 11639005 w 12192000" name="connsiteX382"/>
              <a:gd fmla="*/ 3928584 h 4454665" name="connsiteY382"/>
              <a:gd fmla="*/ 11660034 w 12192000" name="connsiteX383"/>
              <a:gd fmla="*/ 3928584 h 4454665" name="connsiteY383"/>
              <a:gd fmla="*/ 11660034 w 12192000" name="connsiteX384"/>
              <a:gd fmla="*/ 3939224 h 4454665" name="connsiteY384"/>
              <a:gd fmla="*/ 11691578 w 12192000" name="connsiteX385"/>
              <a:gd fmla="*/ 3978241 h 4454665" name="connsiteY385"/>
              <a:gd fmla="*/ 11649519 w 12192000" name="connsiteX386"/>
              <a:gd fmla="*/ 4017258 h 4454665" name="connsiteY386"/>
              <a:gd fmla="*/ 11610966 w 12192000" name="connsiteX387"/>
              <a:gd fmla="*/ 3978241 h 4454665" name="connsiteY387"/>
              <a:gd fmla="*/ 11639005 w 12192000" name="connsiteX388"/>
              <a:gd fmla="*/ 3939224 h 4454665" name="connsiteY388"/>
              <a:gd fmla="*/ 11639005 w 12192000" name="connsiteX389"/>
              <a:gd fmla="*/ 3928584 h 4454665" name="connsiteY389"/>
              <a:gd fmla="*/ 11649257 w 12192000" name="connsiteX390"/>
              <a:gd fmla="*/ 3917835 h 4454665" name="connsiteY390"/>
              <a:gd fmla="*/ 11589469 w 12192000" name="connsiteX391"/>
              <a:gd fmla="*/ 3978295 h 4454665" name="connsiteY391"/>
              <a:gd fmla="*/ 11649257 w 12192000" name="connsiteX392"/>
              <a:gd fmla="*/ 4038755 h 4454665" name="connsiteY392"/>
              <a:gd fmla="*/ 11709045 w 12192000" name="connsiteX393"/>
              <a:gd fmla="*/ 3978295 h 4454665" name="connsiteY393"/>
              <a:gd fmla="*/ 11649257 w 12192000" name="connsiteX394"/>
              <a:gd fmla="*/ 3917835 h 4454665" name="connsiteY394"/>
              <a:gd fmla="*/ 11649257 w 12192000" name="connsiteX395"/>
              <a:gd fmla="*/ 3911118 h 4454665" name="connsiteY395"/>
              <a:gd fmla="*/ 11715763 w 12192000" name="connsiteX396"/>
              <a:gd fmla="*/ 3978295 h 4454665" name="connsiteY396"/>
              <a:gd fmla="*/ 11649257 w 12192000" name="connsiteX397"/>
              <a:gd fmla="*/ 4045473 h 4454665" name="connsiteY397"/>
              <a:gd fmla="*/ 11582751 w 12192000" name="connsiteX398"/>
              <a:gd fmla="*/ 3978295 h 4454665" name="connsiteY398"/>
              <a:gd fmla="*/ 11649257 w 12192000" name="connsiteX399"/>
              <a:gd fmla="*/ 3911118 h 4454665" name="connsiteY399"/>
              <a:gd fmla="*/ 11824549 w 12192000" name="connsiteX400"/>
              <a:gd fmla="*/ 3908431 h 4454665" name="connsiteY400"/>
              <a:gd fmla="*/ 11828050 w 12192000" name="connsiteX401"/>
              <a:gd fmla="*/ 3915484 h 4454665" name="connsiteY401"/>
              <a:gd fmla="*/ 11828050 w 12192000" name="connsiteX402"/>
              <a:gd fmla="*/ 4038923 h 4454665" name="connsiteY402"/>
              <a:gd fmla="*/ 11824549 w 12192000" name="connsiteX403"/>
              <a:gd fmla="*/ 4045977 h 4454665" name="connsiteY403"/>
              <a:gd fmla="*/ 11817546 w 12192000" name="connsiteX404"/>
              <a:gd fmla="*/ 4045977 h 4454665" name="connsiteY404"/>
              <a:gd fmla="*/ 11730012 w 12192000" name="connsiteX405"/>
              <a:gd fmla="*/ 3986021 h 4454665" name="connsiteY405"/>
              <a:gd fmla="*/ 11726510 w 12192000" name="connsiteX406"/>
              <a:gd fmla="*/ 3978967 h 4454665" name="connsiteY406"/>
              <a:gd fmla="*/ 11730012 w 12192000" name="connsiteX407"/>
              <a:gd fmla="*/ 3968386 h 4454665" name="connsiteY407"/>
              <a:gd fmla="*/ 11814044 w 12192000" name="connsiteX408"/>
              <a:gd fmla="*/ 3911957 h 4454665" name="connsiteY408"/>
              <a:gd fmla="*/ 11824549 w 12192000" name="connsiteX409"/>
              <a:gd fmla="*/ 3908431 h 4454665" name="connsiteY409"/>
              <a:gd fmla="*/ 11473964 w 12192000" name="connsiteX410"/>
              <a:gd fmla="*/ 3908431 h 4454665" name="connsiteY410"/>
              <a:gd fmla="*/ 11480967 w 12192000" name="connsiteX411"/>
              <a:gd fmla="*/ 3911957 h 4454665" name="connsiteY411"/>
              <a:gd fmla="*/ 11568501 w 12192000" name="connsiteX412"/>
              <a:gd fmla="*/ 3968386 h 4454665" name="connsiteY412"/>
              <a:gd fmla="*/ 11572002 w 12192000" name="connsiteX413"/>
              <a:gd fmla="*/ 3978967 h 4454665" name="connsiteY413"/>
              <a:gd fmla="*/ 11568501 w 12192000" name="connsiteX414"/>
              <a:gd fmla="*/ 3986021 h 4454665" name="connsiteY414"/>
              <a:gd fmla="*/ 11480967 w 12192000" name="connsiteX415"/>
              <a:gd fmla="*/ 4045977 h 4454665" name="connsiteY415"/>
              <a:gd fmla="*/ 11473964 w 12192000" name="connsiteX416"/>
              <a:gd fmla="*/ 4045977 h 4454665" name="connsiteY416"/>
              <a:gd fmla="*/ 11466961 w 12192000" name="connsiteX417"/>
              <a:gd fmla="*/ 4042450 h 4454665" name="connsiteY417"/>
              <a:gd fmla="*/ 11466961 w 12192000" name="connsiteX418"/>
              <a:gd fmla="*/ 3915484 h 4454665" name="connsiteY418"/>
              <a:gd fmla="*/ 11473964 w 12192000" name="connsiteX419"/>
              <a:gd fmla="*/ 3908431 h 4454665" name="connsiteY419"/>
              <a:gd fmla="*/ 11070316 w 12192000" name="connsiteX420"/>
              <a:gd fmla="*/ 3897682 h 4454665" name="connsiteY420"/>
              <a:gd fmla="*/ 11070316 w 12192000" name="connsiteX421"/>
              <a:gd fmla="*/ 3904735 h 4454665" name="connsiteY421"/>
              <a:gd fmla="*/ 11112166 w 12192000" name="connsiteX422"/>
              <a:gd fmla="*/ 4066969 h 4454665" name="connsiteY422"/>
              <a:gd fmla="*/ 11133091 w 12192000" name="connsiteX423"/>
              <a:gd fmla="*/ 4088130 h 4454665" name="connsiteY423"/>
              <a:gd fmla="*/ 11143554 w 12192000" name="connsiteX424"/>
              <a:gd fmla="*/ 4088130 h 4454665" name="connsiteY424"/>
              <a:gd fmla="*/ 11140066 w 12192000" name="connsiteX425"/>
              <a:gd fmla="*/ 4095183 h 4454665" name="connsiteY425"/>
              <a:gd fmla="*/ 11112166 w 12192000" name="connsiteX426"/>
              <a:gd fmla="*/ 4116344 h 4454665" name="connsiteY426"/>
              <a:gd fmla="*/ 11077291 w 12192000" name="connsiteX427"/>
              <a:gd fmla="*/ 4112818 h 4454665" name="connsiteY427"/>
              <a:gd fmla="*/ 11073804 w 12192000" name="connsiteX428"/>
              <a:gd fmla="*/ 4116344 h 4454665" name="connsiteY428"/>
              <a:gd fmla="*/ 11070316 w 12192000" name="connsiteX429"/>
              <a:gd fmla="*/ 4119871 h 4454665" name="connsiteY429"/>
              <a:gd fmla="*/ 11070316 w 12192000" name="connsiteX430"/>
              <a:gd fmla="*/ 4141032 h 4454665" name="connsiteY430"/>
              <a:gd fmla="*/ 11077291 w 12192000" name="connsiteX431"/>
              <a:gd fmla="*/ 4148086 h 4454665" name="connsiteY431"/>
              <a:gd fmla="*/ 11122628 w 12192000" name="connsiteX432"/>
              <a:gd fmla="*/ 4151612 h 4454665" name="connsiteY432"/>
              <a:gd fmla="*/ 11126116 w 12192000" name="connsiteX433"/>
              <a:gd fmla="*/ 4151612 h 4454665" name="connsiteY433"/>
              <a:gd fmla="*/ 11181916 w 12192000" name="connsiteX434"/>
              <a:gd fmla="*/ 4098710 h 4454665" name="connsiteY434"/>
              <a:gd fmla="*/ 11213303 w 12192000" name="connsiteX435"/>
              <a:gd fmla="*/ 3968218 h 4454665" name="connsiteY435"/>
              <a:gd fmla="*/ 11227253 w 12192000" name="connsiteX436"/>
              <a:gd fmla="*/ 3925896 h 4454665" name="connsiteY436"/>
              <a:gd fmla="*/ 11230741 w 12192000" name="connsiteX437"/>
              <a:gd fmla="*/ 3904735 h 4454665" name="connsiteY437"/>
              <a:gd fmla="*/ 11230741 w 12192000" name="connsiteX438"/>
              <a:gd fmla="*/ 3897682 h 4454665" name="connsiteY438"/>
              <a:gd fmla="*/ 11223766 w 12192000" name="connsiteX439"/>
              <a:gd fmla="*/ 3897682 h 4454665" name="connsiteY439"/>
              <a:gd fmla="*/ 11195866 w 12192000" name="connsiteX440"/>
              <a:gd fmla="*/ 3897682 h 4454665" name="connsiteY440"/>
              <a:gd fmla="*/ 11188891 w 12192000" name="connsiteX441"/>
              <a:gd fmla="*/ 3901208 h 4454665" name="connsiteY441"/>
              <a:gd fmla="*/ 11150528 w 12192000" name="connsiteX442"/>
              <a:gd fmla="*/ 4045808 h 4454665" name="connsiteY442"/>
              <a:gd fmla="*/ 11147041 w 12192000" name="connsiteX443"/>
              <a:gd fmla="*/ 4045808 h 4454665" name="connsiteY443"/>
              <a:gd fmla="*/ 11112166 w 12192000" name="connsiteX444"/>
              <a:gd fmla="*/ 3901208 h 4454665" name="connsiteY444"/>
              <a:gd fmla="*/ 11105191 w 12192000" name="connsiteX445"/>
              <a:gd fmla="*/ 3897682 h 4454665" name="connsiteY445"/>
              <a:gd fmla="*/ 11077291 w 12192000" name="connsiteX446"/>
              <a:gd fmla="*/ 3897682 h 4454665" name="connsiteY446"/>
              <a:gd fmla="*/ 11070316 w 12192000" name="connsiteX447"/>
              <a:gd fmla="*/ 3897682 h 4454665" name="connsiteY447"/>
              <a:gd fmla="*/ 11038289 w 12192000" name="connsiteX448"/>
              <a:gd fmla="*/ 3893651 h 4454665" name="connsiteY448"/>
              <a:gd fmla="*/ 10985474 w 12192000" name="connsiteX449"/>
              <a:gd fmla="*/ 3914757 h 4454665" name="connsiteY449"/>
              <a:gd fmla="*/ 10985474 w 12192000" name="connsiteX450"/>
              <a:gd fmla="*/ 3904204 h 4454665" name="connsiteY450"/>
              <a:gd fmla="*/ 10978433 w 12192000" name="connsiteX451"/>
              <a:gd fmla="*/ 3897169 h 4454665" name="connsiteY451"/>
              <a:gd fmla="*/ 10950264 w 12192000" name="connsiteX452"/>
              <a:gd fmla="*/ 3897169 h 4454665" name="connsiteY452"/>
              <a:gd fmla="*/ 10943222 w 12192000" name="connsiteX453"/>
              <a:gd fmla="*/ 3904204 h 4454665" name="connsiteY453"/>
              <a:gd fmla="*/ 10943222 w 12192000" name="connsiteX454"/>
              <a:gd fmla="*/ 4080087 h 4454665" name="connsiteY454"/>
              <a:gd fmla="*/ 10950264 w 12192000" name="connsiteX455"/>
              <a:gd fmla="*/ 4087122 h 4454665" name="connsiteY455"/>
              <a:gd fmla="*/ 10978433 w 12192000" name="connsiteX456"/>
              <a:gd fmla="*/ 4087122 h 4454665" name="connsiteY456"/>
              <a:gd fmla="*/ 10985474 w 12192000" name="connsiteX457"/>
              <a:gd fmla="*/ 4080087 h 4454665" name="connsiteY457"/>
              <a:gd fmla="*/ 10985474 w 12192000" name="connsiteX458"/>
              <a:gd fmla="*/ 3956969 h 4454665" name="connsiteY458"/>
              <a:gd fmla="*/ 11038289 w 12192000" name="connsiteX459"/>
              <a:gd fmla="*/ 3935863 h 4454665" name="connsiteY459"/>
              <a:gd fmla="*/ 11045332 w 12192000" name="connsiteX460"/>
              <a:gd fmla="*/ 3928828 h 4454665" name="connsiteY460"/>
              <a:gd fmla="*/ 11045332 w 12192000" name="connsiteX461"/>
              <a:gd fmla="*/ 3900687 h 4454665" name="connsiteY461"/>
              <a:gd fmla="*/ 11041811 w 12192000" name="connsiteX462"/>
              <a:gd fmla="*/ 3897169 h 4454665" name="connsiteY462"/>
              <a:gd fmla="*/ 11038289 w 12192000" name="connsiteX463"/>
              <a:gd fmla="*/ 3893651 h 4454665" name="connsiteY463"/>
              <a:gd fmla="*/ 10831647 w 12192000" name="connsiteX464"/>
              <a:gd fmla="*/ 3889620 h 4454665" name="connsiteY464"/>
              <a:gd fmla="*/ 10761417 w 12192000" name="connsiteX465"/>
              <a:gd fmla="*/ 3896691 h 4454665" name="connsiteY465"/>
              <a:gd fmla="*/ 10754394 w 12192000" name="connsiteX466"/>
              <a:gd fmla="*/ 3903763 h 4454665" name="connsiteY466"/>
              <a:gd fmla="*/ 10754394 w 12192000" name="connsiteX467"/>
              <a:gd fmla="*/ 3928512 h 4454665" name="connsiteY467"/>
              <a:gd fmla="*/ 10757905 w 12192000" name="connsiteX468"/>
              <a:gd fmla="*/ 3935584 h 4454665" name="connsiteY468"/>
              <a:gd fmla="*/ 10761417 w 12192000" name="connsiteX469"/>
              <a:gd fmla="*/ 3935584 h 4454665" name="connsiteY469"/>
              <a:gd fmla="*/ 10828136 w 12192000" name="connsiteX470"/>
              <a:gd fmla="*/ 3932048 h 4454665" name="connsiteY470"/>
              <a:gd fmla="*/ 10852717 w 12192000" name="connsiteX471"/>
              <a:gd fmla="*/ 3956798 h 4454665" name="connsiteY471"/>
              <a:gd fmla="*/ 10852717 w 12192000" name="connsiteX472"/>
              <a:gd fmla="*/ 3967405 h 4454665" name="connsiteY472"/>
              <a:gd fmla="*/ 10803555 w 12192000" name="connsiteX473"/>
              <a:gd fmla="*/ 3970941 h 4454665" name="connsiteY473"/>
              <a:gd fmla="*/ 10740347 w 12192000" name="connsiteX474"/>
              <a:gd fmla="*/ 4031046 h 4454665" name="connsiteY474"/>
              <a:gd fmla="*/ 10796532 w 12192000" name="connsiteX475"/>
              <a:gd fmla="*/ 4091152 h 4454665" name="connsiteY475"/>
              <a:gd fmla="*/ 10859740 w 12192000" name="connsiteX476"/>
              <a:gd fmla="*/ 4077009 h 4454665" name="connsiteY476"/>
              <a:gd fmla="*/ 10887833 w 12192000" name="connsiteX477"/>
              <a:gd fmla="*/ 4091152 h 4454665" name="connsiteY477"/>
              <a:gd fmla="*/ 10894855 w 12192000" name="connsiteX478"/>
              <a:gd fmla="*/ 4087616 h 4454665" name="connsiteY478"/>
              <a:gd fmla="*/ 10894855 w 12192000" name="connsiteX479"/>
              <a:gd fmla="*/ 4084081 h 4454665" name="connsiteY479"/>
              <a:gd fmla="*/ 10894855 w 12192000" name="connsiteX480"/>
              <a:gd fmla="*/ 3956798 h 4454665" name="connsiteY480"/>
              <a:gd fmla="*/ 10831647 w 12192000" name="connsiteX481"/>
              <a:gd fmla="*/ 3889620 h 4454665" name="connsiteY481"/>
              <a:gd fmla="*/ 10495822 w 12192000" name="connsiteX482"/>
              <a:gd fmla="*/ 3889619 h 4454665" name="connsiteY482"/>
              <a:gd fmla="*/ 10409835 w 12192000" name="connsiteX483"/>
              <a:gd fmla="*/ 3990386 h 4454665" name="connsiteY483"/>
              <a:gd fmla="*/ 10495822 w 12192000" name="connsiteX484"/>
              <a:gd fmla="*/ 4091152 h 4454665" name="connsiteY484"/>
              <a:gd fmla="*/ 10581809 w 12192000" name="connsiteX485"/>
              <a:gd fmla="*/ 3990386 h 4454665" name="connsiteY485"/>
              <a:gd fmla="*/ 10495822 w 12192000" name="connsiteX486"/>
              <a:gd fmla="*/ 3889619 h 4454665" name="connsiteY486"/>
              <a:gd fmla="*/ 10241892 w 12192000" name="connsiteX487"/>
              <a:gd fmla="*/ 3865436 h 4454665" name="connsiteY487"/>
              <a:gd fmla="*/ 10273241 w 12192000" name="connsiteX488"/>
              <a:gd fmla="*/ 3865436 h 4454665" name="connsiteY488"/>
              <a:gd fmla="*/ 10290657 w 12192000" name="connsiteX489"/>
              <a:gd fmla="*/ 3865436 h 4454665" name="connsiteY489"/>
              <a:gd fmla="*/ 10335940 w 12192000" name="connsiteX490"/>
              <a:gd fmla="*/ 3904400 h 4454665" name="connsiteY490"/>
              <a:gd fmla="*/ 10287174 w 12192000" name="connsiteX491"/>
              <a:gd fmla="*/ 3943362 h 4454665" name="connsiteY491"/>
              <a:gd fmla="*/ 10241892 w 12192000" name="connsiteX492"/>
              <a:gd fmla="*/ 3943362 h 4454665" name="connsiteY492"/>
              <a:gd fmla="*/ 10241892 w 12192000" name="connsiteX493"/>
              <a:gd fmla="*/ 3865436 h 4454665" name="connsiteY493"/>
              <a:gd fmla="*/ 10659063 w 12192000" name="connsiteX494"/>
              <a:gd fmla="*/ 3852001 h 4454665" name="connsiteY494"/>
              <a:gd fmla="*/ 10627410 w 12192000" name="connsiteX495"/>
              <a:gd fmla="*/ 3859035 h 4454665" name="connsiteY495"/>
              <a:gd fmla="*/ 10623893 w 12192000" name="connsiteX496"/>
              <a:gd fmla="*/ 3866069 h 4454665" name="connsiteY496"/>
              <a:gd fmla="*/ 10623893 w 12192000" name="connsiteX497"/>
              <a:gd fmla="*/ 3897721 h 4454665" name="connsiteY497"/>
              <a:gd fmla="*/ 10606308 w 12192000" name="connsiteX498"/>
              <a:gd fmla="*/ 3897721 h 4454665" name="connsiteY498"/>
              <a:gd fmla="*/ 10599275 w 12192000" name="connsiteX499"/>
              <a:gd fmla="*/ 3904755 h 4454665" name="connsiteY499"/>
              <a:gd fmla="*/ 10599275 w 12192000" name="connsiteX500"/>
              <a:gd fmla="*/ 3929373 h 4454665" name="connsiteY500"/>
              <a:gd fmla="*/ 10606308 w 12192000" name="connsiteX501"/>
              <a:gd fmla="*/ 3936407 h 4454665" name="connsiteY501"/>
              <a:gd fmla="*/ 10623893 w 12192000" name="connsiteX502"/>
              <a:gd fmla="*/ 3936407 h 4454665" name="connsiteY502"/>
              <a:gd fmla="*/ 10623893 w 12192000" name="connsiteX503"/>
              <a:gd fmla="*/ 4020814 h 4454665" name="connsiteY503"/>
              <a:gd fmla="*/ 10680164 w 12192000" name="connsiteX504"/>
              <a:gd fmla="*/ 4091152 h 4454665" name="connsiteY504"/>
              <a:gd fmla="*/ 10711817 w 12192000" name="connsiteX505"/>
              <a:gd fmla="*/ 4087636 h 4454665" name="connsiteY505"/>
              <a:gd fmla="*/ 10718851 w 12192000" name="connsiteX506"/>
              <a:gd fmla="*/ 4080601 h 4454665" name="connsiteY506"/>
              <a:gd fmla="*/ 10718851 w 12192000" name="connsiteX507"/>
              <a:gd fmla="*/ 4055983 h 4454665" name="connsiteY507"/>
              <a:gd fmla="*/ 10711817 w 12192000" name="connsiteX508"/>
              <a:gd fmla="*/ 4048949 h 4454665" name="connsiteY508"/>
              <a:gd fmla="*/ 10687198 w 12192000" name="connsiteX509"/>
              <a:gd fmla="*/ 4048949 h 4454665" name="connsiteY509"/>
              <a:gd fmla="*/ 10666096 w 12192000" name="connsiteX510"/>
              <a:gd fmla="*/ 4013780 h 4454665" name="connsiteY510"/>
              <a:gd fmla="*/ 10666096 w 12192000" name="connsiteX511"/>
              <a:gd fmla="*/ 3936407 h 4454665" name="connsiteY511"/>
              <a:gd fmla="*/ 10711817 w 12192000" name="connsiteX512"/>
              <a:gd fmla="*/ 3936407 h 4454665" name="connsiteY512"/>
              <a:gd fmla="*/ 10718851 w 12192000" name="connsiteX513"/>
              <a:gd fmla="*/ 3929373 h 4454665" name="connsiteY513"/>
              <a:gd fmla="*/ 10718851 w 12192000" name="connsiteX514"/>
              <a:gd fmla="*/ 3904755 h 4454665" name="connsiteY514"/>
              <a:gd fmla="*/ 10711817 w 12192000" name="connsiteX515"/>
              <a:gd fmla="*/ 3897721 h 4454665" name="connsiteY515"/>
              <a:gd fmla="*/ 10666096 w 12192000" name="connsiteX516"/>
              <a:gd fmla="*/ 3897721 h 4454665" name="connsiteY516"/>
              <a:gd fmla="*/ 10666096 w 12192000" name="connsiteX517"/>
              <a:gd fmla="*/ 3859035 h 4454665" name="connsiteY517"/>
              <a:gd fmla="*/ 10662580 w 12192000" name="connsiteX518"/>
              <a:gd fmla="*/ 3852001 h 4454665" name="connsiteY518"/>
              <a:gd fmla="*/ 10659063 w 12192000" name="connsiteX519"/>
              <a:gd fmla="*/ 3852001 h 4454665" name="connsiteY519"/>
              <a:gd fmla="*/ 10283668 w 12192000" name="connsiteX520"/>
              <a:gd fmla="*/ 3823787 h 4454665" name="connsiteY520"/>
              <a:gd fmla="*/ 10203208 w 12192000" name="connsiteX521"/>
              <a:gd fmla="*/ 3827298 h 4454665" name="connsiteY521"/>
              <a:gd fmla="*/ 10196211 w 12192000" name="connsiteX522"/>
              <a:gd fmla="*/ 3834320 h 4454665" name="connsiteY522"/>
              <a:gd fmla="*/ 10196211 w 12192000" name="connsiteX523"/>
              <a:gd fmla="*/ 4080100 h 4454665" name="connsiteY523"/>
              <a:gd fmla="*/ 10203208 w 12192000" name="connsiteX524"/>
              <a:gd fmla="*/ 4087122 h 4454665" name="connsiteY524"/>
              <a:gd fmla="*/ 10234693 w 12192000" name="connsiteX525"/>
              <a:gd fmla="*/ 4087122 h 4454665" name="connsiteY525"/>
              <a:gd fmla="*/ 10241689 w 12192000" name="connsiteX526"/>
              <a:gd fmla="*/ 4080100 h 4454665" name="connsiteY526"/>
              <a:gd fmla="*/ 10241689 w 12192000" name="connsiteX527"/>
              <a:gd fmla="*/ 3981788 h 4454665" name="connsiteY527"/>
              <a:gd fmla="*/ 10290665 w 12192000" name="connsiteX528"/>
              <a:gd fmla="*/ 3985299 h 4454665" name="connsiteY528"/>
              <a:gd fmla="*/ 10336143 w 12192000" name="connsiteX529"/>
              <a:gd fmla="*/ 4083611 h 4454665" name="connsiteY529"/>
              <a:gd fmla="*/ 10343139 w 12192000" name="connsiteX530"/>
              <a:gd fmla="*/ 4087122 h 4454665" name="connsiteY530"/>
              <a:gd fmla="*/ 10374624 w 12192000" name="connsiteX531"/>
              <a:gd fmla="*/ 4087122 h 4454665" name="connsiteY531"/>
              <a:gd fmla="*/ 10381620 w 12192000" name="connsiteX532"/>
              <a:gd fmla="*/ 4083611 h 4454665" name="connsiteY532"/>
              <a:gd fmla="*/ 10381620 w 12192000" name="connsiteX533"/>
              <a:gd fmla="*/ 4076589 h 4454665" name="connsiteY533"/>
              <a:gd fmla="*/ 10336143 w 12192000" name="connsiteX534"/>
              <a:gd fmla="*/ 3971255 h 4454665" name="connsiteY534"/>
              <a:gd fmla="*/ 10381620 w 12192000" name="connsiteX535"/>
              <a:gd fmla="*/ 3904543 h 4454665" name="connsiteY535"/>
              <a:gd fmla="*/ 10290665 w 12192000" name="connsiteX536"/>
              <a:gd fmla="*/ 3823787 h 4454665" name="connsiteY536"/>
              <a:gd fmla="*/ 10283668 w 12192000" name="connsiteX537"/>
              <a:gd fmla="*/ 3823787 h 4454665" name="connsiteY537"/>
              <a:gd fmla="*/ 11839186 w 12192000" name="connsiteX538"/>
              <a:gd fmla="*/ 3792865 h 4454665" name="connsiteY538"/>
              <a:gd fmla="*/ 11845722 w 12192000" name="connsiteX539"/>
              <a:gd fmla="*/ 3798596 h 4454665" name="connsiteY539"/>
              <a:gd fmla="*/ 11908470 w 12192000" name="connsiteX540"/>
              <a:gd fmla="*/ 4038420 h 4454665" name="connsiteY540"/>
              <a:gd fmla="*/ 11898012 w 12192000" name="connsiteX541"/>
              <a:gd fmla="*/ 4041947 h 4454665" name="connsiteY541"/>
              <a:gd fmla="*/ 11859666 w 12192000" name="connsiteX542"/>
              <a:gd fmla="*/ 4031366 h 4454665" name="connsiteY542"/>
              <a:gd fmla="*/ 11852694 w 12192000" name="connsiteX543"/>
              <a:gd fmla="*/ 4020786 h 4454665" name="connsiteY543"/>
              <a:gd fmla="*/ 11807377 w 12192000" name="connsiteX544"/>
              <a:gd fmla="*/ 3840918 h 4454665" name="connsiteY544"/>
              <a:gd fmla="*/ 11807377 w 12192000" name="connsiteX545"/>
              <a:gd fmla="*/ 3826811 h 4454665" name="connsiteY545"/>
              <a:gd fmla="*/ 11835264 w 12192000" name="connsiteX546"/>
              <a:gd fmla="*/ 3795069 h 4454665" name="connsiteY546"/>
              <a:gd fmla="*/ 11839186 w 12192000" name="connsiteX547"/>
              <a:gd fmla="*/ 3792865 h 4454665" name="connsiteY547"/>
              <a:gd fmla="*/ 11458923 w 12192000" name="connsiteX548"/>
              <a:gd fmla="*/ 3792865 h 4454665" name="connsiteY548"/>
              <a:gd fmla="*/ 11462885 w 12192000" name="connsiteX549"/>
              <a:gd fmla="*/ 3795069 h 4454665" name="connsiteY549"/>
              <a:gd fmla="*/ 11494585 w 12192000" name="connsiteX550"/>
              <a:gd fmla="*/ 3826811 h 4454665" name="connsiteY550"/>
              <a:gd fmla="*/ 11491063 w 12192000" name="connsiteX551"/>
              <a:gd fmla="*/ 3840918 h 4454665" name="connsiteY551"/>
              <a:gd fmla="*/ 11445274 w 12192000" name="connsiteX552"/>
              <a:gd fmla="*/ 4020786 h 4454665" name="connsiteY552"/>
              <a:gd fmla="*/ 11438229 w 12192000" name="connsiteX553"/>
              <a:gd fmla="*/ 4031366 h 4454665" name="connsiteY553"/>
              <a:gd fmla="*/ 11399484 w 12192000" name="connsiteX554"/>
              <a:gd fmla="*/ 4041947 h 4454665" name="connsiteY554"/>
              <a:gd fmla="*/ 11388917 w 12192000" name="connsiteX555"/>
              <a:gd fmla="*/ 4038420 h 4454665" name="connsiteY555"/>
              <a:gd fmla="*/ 11452318 w 12192000" name="connsiteX556"/>
              <a:gd fmla="*/ 3798596 h 4454665" name="connsiteY556"/>
              <a:gd fmla="*/ 11458923 w 12192000" name="connsiteX557"/>
              <a:gd fmla="*/ 3792865 h 4454665" name="connsiteY557"/>
              <a:gd fmla="*/ 11677605 w 12192000" name="connsiteX558"/>
              <a:gd fmla="*/ 3787511 h 4454665" name="connsiteY558"/>
              <a:gd fmla="*/ 11684592 w 12192000" name="connsiteX559"/>
              <a:gd fmla="*/ 3787511 h 4454665" name="connsiteY559"/>
              <a:gd fmla="*/ 11792882 w 12192000" name="connsiteX560"/>
              <a:gd fmla="*/ 3851080 h 4454665" name="connsiteY560"/>
              <a:gd fmla="*/ 11796375 w 12192000" name="connsiteX561"/>
              <a:gd fmla="*/ 3858144 h 4454665" name="connsiteY561"/>
              <a:gd fmla="*/ 11789388 w 12192000" name="connsiteX562"/>
              <a:gd fmla="*/ 3865207 h 4454665" name="connsiteY562"/>
              <a:gd fmla="*/ 11698565 w 12192000" name="connsiteX563"/>
              <a:gd fmla="*/ 3911118 h 4454665" name="connsiteY563"/>
              <a:gd fmla="*/ 11688084 w 12192000" name="connsiteX564"/>
              <a:gd fmla="*/ 3911118 h 4454665" name="connsiteY564"/>
              <a:gd fmla="*/ 11681098 w 12192000" name="connsiteX565"/>
              <a:gd fmla="*/ 3900523 h 4454665" name="connsiteY565"/>
              <a:gd fmla="*/ 11674112 w 12192000" name="connsiteX566"/>
              <a:gd fmla="*/ 3798107 h 4454665" name="connsiteY566"/>
              <a:gd fmla="*/ 11677605 w 12192000" name="connsiteX567"/>
              <a:gd fmla="*/ 3787511 h 4454665" name="connsiteY567"/>
              <a:gd fmla="*/ 11613922 w 12192000" name="connsiteX568"/>
              <a:gd fmla="*/ 3787511 h 4454665" name="connsiteY568"/>
              <a:gd fmla="*/ 11620908 w 12192000" name="connsiteX569"/>
              <a:gd fmla="*/ 3787511 h 4454665" name="connsiteY569"/>
              <a:gd fmla="*/ 11624401 w 12192000" name="connsiteX570"/>
              <a:gd fmla="*/ 3798107 h 4454665" name="connsiteY570"/>
              <a:gd fmla="*/ 11613922 w 12192000" name="connsiteX571"/>
              <a:gd fmla="*/ 3904054 h 4454665" name="connsiteY571"/>
              <a:gd fmla="*/ 11610428 w 12192000" name="connsiteX572"/>
              <a:gd fmla="*/ 3911118 h 4454665" name="connsiteY572"/>
              <a:gd fmla="*/ 11599949 w 12192000" name="connsiteX573"/>
              <a:gd fmla="*/ 3911118 h 4454665" name="connsiteY573"/>
              <a:gd fmla="*/ 11509124 w 12192000" name="connsiteX574"/>
              <a:gd fmla="*/ 3865207 h 4454665" name="connsiteY574"/>
              <a:gd fmla="*/ 11502138 w 12192000" name="connsiteX575"/>
              <a:gd fmla="*/ 3858144 h 4454665" name="connsiteY575"/>
              <a:gd fmla="*/ 11505632 w 12192000" name="connsiteX576"/>
              <a:gd fmla="*/ 3851080 h 4454665" name="connsiteY576"/>
              <a:gd fmla="*/ 11613922 w 12192000" name="connsiteX577"/>
              <a:gd fmla="*/ 3787511 h 4454665" name="connsiteY577"/>
              <a:gd fmla="*/ 11532772 w 12192000" name="connsiteX578"/>
              <a:gd fmla="*/ 3752579 h 4454665" name="connsiteY578"/>
              <a:gd fmla="*/ 11539758 w 12192000" name="connsiteX579"/>
              <a:gd fmla="*/ 3759969 h 4454665" name="connsiteY579"/>
              <a:gd fmla="*/ 11536265 w 12192000" name="connsiteX580"/>
              <a:gd fmla="*/ 3763664 h 4454665" name="connsiteY580"/>
              <a:gd fmla="*/ 11529278 w 12192000" name="connsiteX581"/>
              <a:gd fmla="*/ 3767359 h 4454665" name="connsiteY581"/>
              <a:gd fmla="*/ 11525785 w 12192000" name="connsiteX582"/>
              <a:gd fmla="*/ 3759969 h 4454665" name="connsiteY582"/>
              <a:gd fmla="*/ 11522292 w 12192000" name="connsiteX583"/>
              <a:gd fmla="*/ 3759969 h 4454665" name="connsiteY583"/>
              <a:gd fmla="*/ 11532772 w 12192000" name="connsiteX584"/>
              <a:gd fmla="*/ 3752579 h 4454665" name="connsiteY584"/>
              <a:gd fmla="*/ 11529297 w 12192000" name="connsiteX585"/>
              <a:gd fmla="*/ 3745382 h 4454665" name="connsiteY585"/>
              <a:gd fmla="*/ 11511543 w 12192000" name="connsiteX586"/>
              <a:gd fmla="*/ 3756034 h 4454665" name="connsiteY586"/>
              <a:gd fmla="*/ 11515094 w 12192000" name="connsiteX587"/>
              <a:gd fmla="*/ 3759585 h 4454665" name="connsiteY587"/>
              <a:gd fmla="*/ 11532848 w 12192000" name="connsiteX588"/>
              <a:gd fmla="*/ 3791543 h 4454665" name="connsiteY588"/>
              <a:gd fmla="*/ 11539950 w 12192000" name="connsiteX589"/>
              <a:gd fmla="*/ 3787991 h 4454665" name="connsiteY589"/>
              <a:gd fmla="*/ 11532848 w 12192000" name="connsiteX590"/>
              <a:gd fmla="*/ 3773788 h 4454665" name="connsiteY590"/>
              <a:gd fmla="*/ 11539950 w 12192000" name="connsiteX591"/>
              <a:gd fmla="*/ 3770238 h 4454665" name="connsiteY591"/>
              <a:gd fmla="*/ 11554153 w 12192000" name="connsiteX592"/>
              <a:gd fmla="*/ 3780890 h 4454665" name="connsiteY592"/>
              <a:gd fmla="*/ 11561255 w 12192000" name="connsiteX593"/>
              <a:gd fmla="*/ 3777339 h 4454665" name="connsiteY593"/>
              <a:gd fmla="*/ 11547052 w 12192000" name="connsiteX594"/>
              <a:gd fmla="*/ 3763136 h 4454665" name="connsiteY594"/>
              <a:gd fmla="*/ 11547052 w 12192000" name="connsiteX595"/>
              <a:gd fmla="*/ 3759585 h 4454665" name="connsiteY595"/>
              <a:gd fmla="*/ 11529297 w 12192000" name="connsiteX596"/>
              <a:gd fmla="*/ 3745382 h 4454665" name="connsiteY596"/>
              <a:gd fmla="*/ 11750205 w 12192000" name="connsiteX597"/>
              <a:gd fmla="*/ 3739144 h 4454665" name="connsiteY597"/>
              <a:gd fmla="*/ 11753748 w 12192000" name="connsiteX598"/>
              <a:gd fmla="*/ 3763328 h 4454665" name="connsiteY598"/>
              <a:gd fmla="*/ 11746663 w 12192000" name="connsiteX599"/>
              <a:gd fmla="*/ 3780602 h 4454665" name="connsiteY599"/>
              <a:gd fmla="*/ 11753748 w 12192000" name="connsiteX600"/>
              <a:gd fmla="*/ 3787511 h 4454665" name="connsiteY600"/>
              <a:gd fmla="*/ 11760832 w 12192000" name="connsiteX601"/>
              <a:gd fmla="*/ 3770237 h 4454665" name="connsiteY601"/>
              <a:gd fmla="*/ 11785626 w 12192000" name="connsiteX602"/>
              <a:gd fmla="*/ 3756418 h 4454665" name="connsiteY602"/>
              <a:gd fmla="*/ 11778543 w 12192000" name="connsiteX603"/>
              <a:gd fmla="*/ 3752963 h 4454665" name="connsiteY603"/>
              <a:gd fmla="*/ 11760832 w 12192000" name="connsiteX604"/>
              <a:gd fmla="*/ 3759873 h 4454665" name="connsiteY604"/>
              <a:gd fmla="*/ 11757290 w 12192000" name="connsiteX605"/>
              <a:gd fmla="*/ 3742598 h 4454665" name="connsiteY605"/>
              <a:gd fmla="*/ 11750205 w 12192000" name="connsiteX606"/>
              <a:gd fmla="*/ 3739144 h 4454665" name="connsiteY606"/>
              <a:gd fmla="*/ 11715224 w 12192000" name="connsiteX607"/>
              <a:gd fmla="*/ 3735114 h 4454665" name="connsiteY607"/>
              <a:gd fmla="*/ 11725705 w 12192000" name="connsiteX608"/>
              <a:gd fmla="*/ 3738473 h 4454665" name="connsiteY608"/>
              <a:gd fmla="*/ 11729197 w 12192000" name="connsiteX609"/>
              <a:gd fmla="*/ 3741832 h 4454665" name="connsiteY609"/>
              <a:gd fmla="*/ 11722211 w 12192000" name="connsiteX610"/>
              <a:gd fmla="*/ 3748549 h 4454665" name="connsiteY610"/>
              <a:gd fmla="*/ 11711731 w 12192000" name="connsiteX611"/>
              <a:gd fmla="*/ 3745190 h 4454665" name="connsiteY611"/>
              <a:gd fmla="*/ 11711731 w 12192000" name="connsiteX612"/>
              <a:gd fmla="*/ 3741832 h 4454665" name="connsiteY612"/>
              <a:gd fmla="*/ 11715224 w 12192000" name="connsiteX613"/>
              <a:gd fmla="*/ 3735114 h 4454665" name="connsiteY613"/>
              <a:gd fmla="*/ 11582079 w 12192000" name="connsiteX614"/>
              <a:gd fmla="*/ 3734609 h 4454665" name="connsiteY614"/>
              <a:gd fmla="*/ 11596187 w 12192000" name="connsiteX615"/>
              <a:gd fmla="*/ 3745190 h 4454665" name="connsiteY615"/>
              <a:gd fmla="*/ 11582079 w 12192000" name="connsiteX616"/>
              <a:gd fmla="*/ 3759297 h 4454665" name="connsiteY616"/>
              <a:gd fmla="*/ 11567972 w 12192000" name="connsiteX617"/>
              <a:gd fmla="*/ 3748717 h 4454665" name="connsiteY617"/>
              <a:gd fmla="*/ 11567972 w 12192000" name="connsiteX618"/>
              <a:gd fmla="*/ 3745190 h 4454665" name="connsiteY618"/>
              <a:gd fmla="*/ 11582079 w 12192000" name="connsiteX619"/>
              <a:gd fmla="*/ 3734609 h 4454665" name="connsiteY619"/>
              <a:gd fmla="*/ 11670081 w 12192000" name="connsiteX620"/>
              <a:gd fmla="*/ 3728395 h 4454665" name="connsiteY620"/>
              <a:gd fmla="*/ 11673440 w 12192000" name="connsiteX621"/>
              <a:gd fmla="*/ 3738875 h 4454665" name="connsiteY621"/>
              <a:gd fmla="*/ 11676799 w 12192000" name="connsiteX622"/>
              <a:gd fmla="*/ 3745862 h 4454665" name="connsiteY622"/>
              <a:gd fmla="*/ 11663363 w 12192000" name="connsiteX623"/>
              <a:gd fmla="*/ 3745862 h 4454665" name="connsiteY623"/>
              <a:gd fmla="*/ 11666722 w 12192000" name="connsiteX624"/>
              <a:gd fmla="*/ 3738875 h 4454665" name="connsiteY624"/>
              <a:gd fmla="*/ 11670081 w 12192000" name="connsiteX625"/>
              <a:gd fmla="*/ 3728395 h 4454665" name="connsiteY625"/>
              <a:gd fmla="*/ 11578609 w 12192000" name="connsiteX626"/>
              <a:gd fmla="*/ 3727879 h 4454665" name="connsiteY626"/>
              <a:gd fmla="*/ 11561254 w 12192000" name="connsiteX627"/>
              <a:gd fmla="*/ 3745449 h 4454665" name="connsiteY627"/>
              <a:gd fmla="*/ 11561254 w 12192000" name="connsiteX628"/>
              <a:gd fmla="*/ 3748962 h 4454665" name="connsiteY628"/>
              <a:gd fmla="*/ 11582079 w 12192000" name="connsiteX629"/>
              <a:gd fmla="*/ 3766532 h 4454665" name="connsiteY629"/>
              <a:gd fmla="*/ 11602904 w 12192000" name="connsiteX630"/>
              <a:gd fmla="*/ 3745449 h 4454665" name="connsiteY630"/>
              <a:gd fmla="*/ 11578609 w 12192000" name="connsiteX631"/>
              <a:gd fmla="*/ 3727879 h 4454665" name="connsiteY631"/>
              <a:gd fmla="*/ 11708922 w 12192000" name="connsiteX632"/>
              <a:gd fmla="*/ 3724365 h 4454665" name="connsiteY632"/>
              <a:gd fmla="*/ 11705380 w 12192000" name="connsiteX633"/>
              <a:gd fmla="*/ 3742119 h 4454665" name="connsiteY633"/>
              <a:gd fmla="*/ 11698296 w 12192000" name="connsiteX634"/>
              <a:gd fmla="*/ 3763424 h 4454665" name="connsiteY634"/>
              <a:gd fmla="*/ 11708922 w 12192000" name="connsiteX635"/>
              <a:gd fmla="*/ 3766975 h 4454665" name="connsiteY635"/>
              <a:gd fmla="*/ 11712464 w 12192000" name="connsiteX636"/>
              <a:gd fmla="*/ 3752772 h 4454665" name="connsiteY636"/>
              <a:gd fmla="*/ 11719548 w 12192000" name="connsiteX637"/>
              <a:gd fmla="*/ 3752772 h 4454665" name="connsiteY637"/>
              <a:gd fmla="*/ 11723090 w 12192000" name="connsiteX638"/>
              <a:gd fmla="*/ 3770526 h 4454665" name="connsiteY638"/>
              <a:gd fmla="*/ 11730175 w 12192000" name="connsiteX639"/>
              <a:gd fmla="*/ 3774077 h 4454665" name="connsiteY639"/>
              <a:gd fmla="*/ 11726632 w 12192000" name="connsiteX640"/>
              <a:gd fmla="*/ 3756323 h 4454665" name="connsiteY640"/>
              <a:gd fmla="*/ 11737259 w 12192000" name="connsiteX641"/>
              <a:gd fmla="*/ 3742119 h 4454665" name="connsiteY641"/>
              <a:gd fmla="*/ 11730175 w 12192000" name="connsiteX642"/>
              <a:gd fmla="*/ 3731467 h 4454665" name="connsiteY642"/>
              <a:gd fmla="*/ 11708922 w 12192000" name="connsiteX643"/>
              <a:gd fmla="*/ 3724365 h 4454665" name="connsiteY643"/>
              <a:gd fmla="*/ 11666295 w 12192000" name="connsiteX644"/>
              <a:gd fmla="*/ 3717647 h 4454665" name="connsiteY644"/>
              <a:gd fmla="*/ 11659211 w 12192000" name="connsiteX645"/>
              <a:gd fmla="*/ 3738731 h 4454665" name="connsiteY645"/>
              <a:gd fmla="*/ 11648585 w 12192000" name="connsiteX646"/>
              <a:gd fmla="*/ 3759814 h 4454665" name="connsiteY646"/>
              <a:gd fmla="*/ 11655669 w 12192000" name="connsiteX647"/>
              <a:gd fmla="*/ 3759814 h 4454665" name="connsiteY647"/>
              <a:gd fmla="*/ 11659211 w 12192000" name="connsiteX648"/>
              <a:gd fmla="*/ 3752786 h 4454665" name="connsiteY648"/>
              <a:gd fmla="*/ 11676922 w 12192000" name="connsiteX649"/>
              <a:gd fmla="*/ 3752786 h 4454665" name="connsiteY649"/>
              <a:gd fmla="*/ 11680464 w 12192000" name="connsiteX650"/>
              <a:gd fmla="*/ 3759814 h 4454665" name="connsiteY650"/>
              <a:gd fmla="*/ 11687548 w 12192000" name="connsiteX651"/>
              <a:gd fmla="*/ 3763328 h 4454665" name="connsiteY651"/>
              <a:gd fmla="*/ 11680464 w 12192000" name="connsiteX652"/>
              <a:gd fmla="*/ 3738731 h 4454665" name="connsiteY652"/>
              <a:gd fmla="*/ 11676922 w 12192000" name="connsiteX653"/>
              <a:gd fmla="*/ 3717647 h 4454665" name="connsiteY653"/>
              <a:gd fmla="*/ 11666295 w 12192000" name="connsiteX654"/>
              <a:gd fmla="*/ 3717647 h 4454665" name="connsiteY654"/>
              <a:gd fmla="*/ 11645898 w 12192000" name="connsiteX655"/>
              <a:gd fmla="*/ 3717647 h 4454665" name="connsiteY655"/>
              <a:gd fmla="*/ 11606934 w 12192000" name="connsiteX656"/>
              <a:gd fmla="*/ 3721118 h 4454665" name="connsiteY656"/>
              <a:gd fmla="*/ 11606934 w 12192000" name="connsiteX657"/>
              <a:gd fmla="*/ 3728059 h 4454665" name="connsiteY657"/>
              <a:gd fmla="*/ 11621103 w 12192000" name="connsiteX658"/>
              <a:gd fmla="*/ 3724589 h 4454665" name="connsiteY658"/>
              <a:gd fmla="*/ 11624645 w 12192000" name="connsiteX659"/>
              <a:gd fmla="*/ 3759297 h 4454665" name="connsiteY659"/>
              <a:gd fmla="*/ 11635271 w 12192000" name="connsiteX660"/>
              <a:gd fmla="*/ 3759297 h 4454665" name="connsiteY660"/>
              <a:gd fmla="*/ 11631729 w 12192000" name="connsiteX661"/>
              <a:gd fmla="*/ 3724589 h 4454665" name="connsiteY661"/>
              <a:gd fmla="*/ 11645898 w 12192000" name="connsiteX662"/>
              <a:gd fmla="*/ 3724589 h 4454665" name="connsiteY662"/>
              <a:gd fmla="*/ 11645898 w 12192000" name="connsiteX663"/>
              <a:gd fmla="*/ 3717647 h 4454665" name="connsiteY663"/>
              <a:gd fmla="*/ 11196257 w 12192000" name="connsiteX664"/>
              <a:gd fmla="*/ 3717646 h 4454665" name="connsiteY664"/>
              <a:gd fmla="*/ 11221336 w 12192000" name="connsiteX665"/>
              <a:gd fmla="*/ 3752578 h 4454665" name="connsiteY665"/>
              <a:gd fmla="*/ 11167595 w 12192000" name="connsiteX666"/>
              <a:gd fmla="*/ 3752578 h 4454665" name="connsiteY666"/>
              <a:gd fmla="*/ 11196257 w 12192000" name="connsiteX667"/>
              <a:gd fmla="*/ 3717646 h 4454665" name="connsiteY667"/>
              <a:gd fmla="*/ 11648585 w 12192000" name="connsiteX668"/>
              <a:gd fmla="*/ 3710930 h 4454665" name="connsiteY668"/>
              <a:gd fmla="*/ 11813539 w 12192000" name="connsiteX669"/>
              <a:gd fmla="*/ 3766821 h 4454665" name="connsiteY669"/>
              <a:gd fmla="*/ 11817049 w 12192000" name="connsiteX670"/>
              <a:gd fmla="*/ 3780794 h 4454665" name="connsiteY670"/>
              <a:gd fmla="*/ 11788972 w 12192000" name="connsiteX671"/>
              <a:gd fmla="*/ 3812234 h 4454665" name="connsiteY671"/>
              <a:gd fmla="*/ 11774933 w 12192000" name="connsiteX672"/>
              <a:gd fmla="*/ 3812234 h 4454665" name="connsiteY672"/>
              <a:gd fmla="*/ 11648585 w 12192000" name="connsiteX673"/>
              <a:gd fmla="*/ 3766821 h 4454665" name="connsiteY673"/>
              <a:gd fmla="*/ 11522236 w 12192000" name="connsiteX674"/>
              <a:gd fmla="*/ 3812234 h 4454665" name="connsiteY674"/>
              <a:gd fmla="*/ 11508198 w 12192000" name="connsiteX675"/>
              <a:gd fmla="*/ 3812234 h 4454665" name="connsiteY675"/>
              <a:gd fmla="*/ 11480121 w 12192000" name="connsiteX676"/>
              <a:gd fmla="*/ 3780794 h 4454665" name="connsiteY676"/>
              <a:gd fmla="*/ 11483630 w 12192000" name="connsiteX677"/>
              <a:gd fmla="*/ 3766821 h 4454665" name="connsiteY677"/>
              <a:gd fmla="*/ 11648585 w 12192000" name="connsiteX678"/>
              <a:gd fmla="*/ 3710930 h 4454665" name="connsiteY678"/>
              <a:gd fmla="*/ 11196481 w 12192000" name="connsiteX679"/>
              <a:gd fmla="*/ 3710929 h 4454665" name="connsiteY679"/>
              <a:gd fmla="*/ 11158189 w 12192000" name="connsiteX680"/>
              <a:gd fmla="*/ 3759969 h 4454665" name="connsiteY680"/>
              <a:gd fmla="*/ 11199962 w 12192000" name="connsiteX681"/>
              <a:gd fmla="*/ 3809008 h 4454665" name="connsiteY681"/>
              <a:gd fmla="*/ 11227810 w 12192000" name="connsiteX682"/>
              <a:gd fmla="*/ 3802002 h 4454665" name="connsiteY682"/>
              <a:gd fmla="*/ 11227810 w 12192000" name="connsiteX683"/>
              <a:gd fmla="*/ 3791494 h 4454665" name="connsiteY683"/>
              <a:gd fmla="*/ 11199962 w 12192000" name="connsiteX684"/>
              <a:gd fmla="*/ 3798499 h 4454665" name="connsiteY684"/>
              <a:gd fmla="*/ 11168632 w 12192000" name="connsiteX685"/>
              <a:gd fmla="*/ 3763472 h 4454665" name="connsiteY685"/>
              <a:gd fmla="*/ 11234772 w 12192000" name="connsiteX686"/>
              <a:gd fmla="*/ 3763472 h 4454665" name="connsiteY686"/>
              <a:gd fmla="*/ 11234772 w 12192000" name="connsiteX687"/>
              <a:gd fmla="*/ 3756466 h 4454665" name="connsiteY687"/>
              <a:gd fmla="*/ 11196481 w 12192000" name="connsiteX688"/>
              <a:gd fmla="*/ 3710929 h 4454665" name="connsiteY688"/>
              <a:gd fmla="*/ 10947253 w 12192000" name="connsiteX689"/>
              <a:gd fmla="*/ 3674653 h 4454665" name="connsiteY689"/>
              <a:gd fmla="*/ 10947253 w 12192000" name="connsiteX690"/>
              <a:gd fmla="*/ 3685401 h 4454665" name="connsiteY690"/>
              <a:gd fmla="*/ 10986216 w 12192000" name="connsiteX691"/>
              <a:gd fmla="*/ 3685401 h 4454665" name="connsiteY691"/>
              <a:gd fmla="*/ 10986216 w 12192000" name="connsiteX692"/>
              <a:gd fmla="*/ 3804977 h 4454665" name="connsiteY692"/>
              <a:gd fmla="*/ 10999652 w 12192000" name="connsiteX693"/>
              <a:gd fmla="*/ 3804977 h 4454665" name="connsiteY693"/>
              <a:gd fmla="*/ 10999652 w 12192000" name="connsiteX694"/>
              <a:gd fmla="*/ 3685401 h 4454665" name="connsiteY694"/>
              <a:gd fmla="*/ 11038614 w 12192000" name="connsiteX695"/>
              <a:gd fmla="*/ 3685401 h 4454665" name="connsiteY695"/>
              <a:gd fmla="*/ 11038614 w 12192000" name="connsiteX696"/>
              <a:gd fmla="*/ 3674653 h 4454665" name="connsiteY696"/>
              <a:gd fmla="*/ 11060111 w 12192000" name="connsiteX697"/>
              <a:gd fmla="*/ 3663904 h 4454665" name="connsiteY697"/>
              <a:gd fmla="*/ 11060111 w 12192000" name="connsiteX698"/>
              <a:gd fmla="*/ 3804977 h 4454665" name="connsiteY698"/>
              <a:gd fmla="*/ 11070476 w 12192000" name="connsiteX699"/>
              <a:gd fmla="*/ 3804977 h 4454665" name="connsiteY699"/>
              <a:gd fmla="*/ 11070476 w 12192000" name="connsiteX700"/>
              <a:gd fmla="*/ 3755601 h 4454665" name="connsiteY700"/>
              <a:gd fmla="*/ 11098115 w 12192000" name="connsiteX701"/>
              <a:gd fmla="*/ 3716807 h 4454665" name="connsiteY701"/>
              <a:gd fmla="*/ 11118844 w 12192000" name="connsiteX702"/>
              <a:gd fmla="*/ 3748548 h 4454665" name="connsiteY702"/>
              <a:gd fmla="*/ 11118844 w 12192000" name="connsiteX703"/>
              <a:gd fmla="*/ 3804977 h 4454665" name="connsiteY703"/>
              <a:gd fmla="*/ 11132662 w 12192000" name="connsiteX704"/>
              <a:gd fmla="*/ 3804977 h 4454665" name="connsiteY704"/>
              <a:gd fmla="*/ 11132662 w 12192000" name="connsiteX705"/>
              <a:gd fmla="*/ 3748548 h 4454665" name="connsiteY705"/>
              <a:gd fmla="*/ 11101569 w 12192000" name="connsiteX706"/>
              <a:gd fmla="*/ 3709753 h 4454665" name="connsiteY706"/>
              <a:gd fmla="*/ 11070476 w 12192000" name="connsiteX707"/>
              <a:gd fmla="*/ 3727387 h 4454665" name="connsiteY707"/>
              <a:gd fmla="*/ 11070476 w 12192000" name="connsiteX708"/>
              <a:gd fmla="*/ 3663904 h 4454665" name="connsiteY708"/>
              <a:gd fmla="*/ 11060111 w 12192000" name="connsiteX709"/>
              <a:gd fmla="*/ 3663904 h 4454665" name="connsiteY709"/>
              <a:gd fmla="*/ 11638739 w 12192000" name="connsiteX710"/>
              <a:gd fmla="*/ 3639721 h 4454665" name="connsiteY710"/>
              <a:gd fmla="*/ 11624716 w 12192000" name="connsiteX711"/>
              <a:gd fmla="*/ 3692584 h 4454665" name="connsiteY711"/>
              <a:gd fmla="*/ 11600176 w 12192000" name="connsiteX712"/>
              <a:gd fmla="*/ 3696108 h 4454665" name="connsiteY712"/>
              <a:gd fmla="*/ 11575635 w 12192000" name="connsiteX713"/>
              <a:gd fmla="*/ 3650294 h 4454665" name="connsiteY713"/>
              <a:gd fmla="*/ 11572129 w 12192000" name="connsiteX714"/>
              <a:gd fmla="*/ 3650294 h 4454665" name="connsiteY714"/>
              <a:gd fmla="*/ 11551094 w 12192000" name="connsiteX715"/>
              <a:gd fmla="*/ 3653818 h 4454665" name="connsiteY715"/>
              <a:gd fmla="*/ 11551094 w 12192000" name="connsiteX716"/>
              <a:gd fmla="*/ 3657342 h 4454665" name="connsiteY716"/>
              <a:gd fmla="*/ 11547588 w 12192000" name="connsiteX717"/>
              <a:gd fmla="*/ 3682011 h 4454665" name="connsiteY717"/>
              <a:gd fmla="*/ 11551094 w 12192000" name="connsiteX718"/>
              <a:gd fmla="*/ 3710205 h 4454665" name="connsiteY718"/>
              <a:gd fmla="*/ 11530059 w 12192000" name="connsiteX719"/>
              <a:gd fmla="*/ 3717253 h 4454665" name="connsiteY719"/>
              <a:gd fmla="*/ 11491495 w 12192000" name="connsiteX720"/>
              <a:gd fmla="*/ 3682011 h 4454665" name="connsiteY720"/>
              <a:gd fmla="*/ 11470460 w 12192000" name="connsiteX721"/>
              <a:gd fmla="*/ 3692584 h 4454665" name="connsiteY721"/>
              <a:gd fmla="*/ 11484484 w 12192000" name="connsiteX722"/>
              <a:gd fmla="*/ 3745446 h 4454665" name="connsiteY722"/>
              <a:gd fmla="*/ 11466954 w 12192000" name="connsiteX723"/>
              <a:gd fmla="*/ 3756019 h 4454665" name="connsiteY723"/>
              <a:gd fmla="*/ 11421379 w 12192000" name="connsiteX724"/>
              <a:gd fmla="*/ 3731350 h 4454665" name="connsiteY724"/>
              <a:gd fmla="*/ 11403850 w 12192000" name="connsiteX725"/>
              <a:gd fmla="*/ 3745446 h 4454665" name="connsiteY725"/>
              <a:gd fmla="*/ 11403850 w 12192000" name="connsiteX726"/>
              <a:gd fmla="*/ 3748970 h 4454665" name="connsiteY726"/>
              <a:gd fmla="*/ 11431896 w 12192000" name="connsiteX727"/>
              <a:gd fmla="*/ 3794785 h 4454665" name="connsiteY727"/>
              <a:gd fmla="*/ 11417873 w 12192000" name="connsiteX728"/>
              <a:gd fmla="*/ 3812406 h 4454665" name="connsiteY728"/>
              <a:gd fmla="*/ 11365286 w 12192000" name="connsiteX729"/>
              <a:gd fmla="*/ 3798309 h 4454665" name="connsiteY729"/>
              <a:gd fmla="*/ 11354768 w 12192000" name="connsiteX730"/>
              <a:gd fmla="*/ 3819454 h 4454665" name="connsiteY730"/>
              <a:gd fmla="*/ 11389827 w 12192000" name="connsiteX731"/>
              <a:gd fmla="*/ 3858221 h 4454665" name="connsiteY731"/>
              <a:gd fmla="*/ 11382815 w 12192000" name="connsiteX732"/>
              <a:gd fmla="*/ 3879365 h 4454665" name="connsiteY732"/>
              <a:gd fmla="*/ 11330228 w 12192000" name="connsiteX733"/>
              <a:gd fmla="*/ 3879365 h 4454665" name="connsiteY733"/>
              <a:gd fmla="*/ 11323216 w 12192000" name="connsiteX734"/>
              <a:gd fmla="*/ 3900510 h 4454665" name="connsiteY734"/>
              <a:gd fmla="*/ 11368791 w 12192000" name="connsiteX735"/>
              <a:gd fmla="*/ 3928704 h 4454665" name="connsiteY735"/>
              <a:gd fmla="*/ 11365286 w 12192000" name="connsiteX736"/>
              <a:gd fmla="*/ 3949848 h 4454665" name="connsiteY736"/>
              <a:gd fmla="*/ 11316205 w 12192000" name="connsiteX737"/>
              <a:gd fmla="*/ 3963946 h 4454665" name="connsiteY737"/>
              <a:gd fmla="*/ 11312698 w 12192000" name="connsiteX738"/>
              <a:gd fmla="*/ 3963946 h 4454665" name="connsiteY738"/>
              <a:gd fmla="*/ 11312698 w 12192000" name="connsiteX739"/>
              <a:gd fmla="*/ 3978042 h 4454665" name="connsiteY739"/>
              <a:gd fmla="*/ 11312698 w 12192000" name="connsiteX740"/>
              <a:gd fmla="*/ 3988615 h 4454665" name="connsiteY740"/>
              <a:gd fmla="*/ 11316205 w 12192000" name="connsiteX741"/>
              <a:gd fmla="*/ 3988615 h 4454665" name="connsiteY741"/>
              <a:gd fmla="*/ 11365286 w 12192000" name="connsiteX742"/>
              <a:gd fmla="*/ 4002712 h 4454665" name="connsiteY742"/>
              <a:gd fmla="*/ 11368791 w 12192000" name="connsiteX743"/>
              <a:gd fmla="*/ 4023857 h 4454665" name="connsiteY743"/>
              <a:gd fmla="*/ 11323216 w 12192000" name="connsiteX744"/>
              <a:gd fmla="*/ 4052050 h 4454665" name="connsiteY744"/>
              <a:gd fmla="*/ 11323216 w 12192000" name="connsiteX745"/>
              <a:gd fmla="*/ 4055574 h 4454665" name="connsiteY745"/>
              <a:gd fmla="*/ 11330228 w 12192000" name="connsiteX746"/>
              <a:gd fmla="*/ 4076719 h 4454665" name="connsiteY746"/>
              <a:gd fmla="*/ 11382815 w 12192000" name="connsiteX747"/>
              <a:gd fmla="*/ 4076719 h 4454665" name="connsiteY747"/>
              <a:gd fmla="*/ 11393332 w 12192000" name="connsiteX748"/>
              <a:gd fmla="*/ 4097865 h 4454665" name="connsiteY748"/>
              <a:gd fmla="*/ 11354768 w 12192000" name="connsiteX749"/>
              <a:gd fmla="*/ 4133106 h 4454665" name="connsiteY749"/>
              <a:gd fmla="*/ 11354768 w 12192000" name="connsiteX750"/>
              <a:gd fmla="*/ 4136630 h 4454665" name="connsiteY750"/>
              <a:gd fmla="*/ 11365286 w 12192000" name="connsiteX751"/>
              <a:gd fmla="*/ 4154251 h 4454665" name="connsiteY751"/>
              <a:gd fmla="*/ 11417873 w 12192000" name="connsiteX752"/>
              <a:gd fmla="*/ 4140154 h 4454665" name="connsiteY752"/>
              <a:gd fmla="*/ 11431896 w 12192000" name="connsiteX753"/>
              <a:gd fmla="*/ 4161300 h 4454665" name="connsiteY753"/>
              <a:gd fmla="*/ 11403850 w 12192000" name="connsiteX754"/>
              <a:gd fmla="*/ 4207114 h 4454665" name="connsiteY754"/>
              <a:gd fmla="*/ 11421379 w 12192000" name="connsiteX755"/>
              <a:gd fmla="*/ 4221210 h 4454665" name="connsiteY755"/>
              <a:gd fmla="*/ 11466954 w 12192000" name="connsiteX756"/>
              <a:gd fmla="*/ 4196542 h 4454665" name="connsiteY756"/>
              <a:gd fmla="*/ 11484484 w 12192000" name="connsiteX757"/>
              <a:gd fmla="*/ 4210638 h 4454665" name="connsiteY757"/>
              <a:gd fmla="*/ 11473966 w 12192000" name="connsiteX758"/>
              <a:gd fmla="*/ 4259976 h 4454665" name="connsiteY758"/>
              <a:gd fmla="*/ 11473966 w 12192000" name="connsiteX759"/>
              <a:gd fmla="*/ 4263501 h 4454665" name="connsiteY759"/>
              <a:gd fmla="*/ 11491495 w 12192000" name="connsiteX760"/>
              <a:gd fmla="*/ 4274073 h 4454665" name="connsiteY760"/>
              <a:gd fmla="*/ 11495001 w 12192000" name="connsiteX761"/>
              <a:gd fmla="*/ 4274073 h 4454665" name="connsiteY761"/>
              <a:gd fmla="*/ 11530059 w 12192000" name="connsiteX762"/>
              <a:gd fmla="*/ 4235307 h 4454665" name="connsiteY762"/>
              <a:gd fmla="*/ 11551094 w 12192000" name="connsiteX763"/>
              <a:gd fmla="*/ 4245880 h 4454665" name="connsiteY763"/>
              <a:gd fmla="*/ 11547588 w 12192000" name="connsiteX764"/>
              <a:gd fmla="*/ 4270549 h 4454665" name="connsiteY764"/>
              <a:gd fmla="*/ 11551094 w 12192000" name="connsiteX765"/>
              <a:gd fmla="*/ 4298743 h 4454665" name="connsiteY765"/>
              <a:gd fmla="*/ 11572129 w 12192000" name="connsiteX766"/>
              <a:gd fmla="*/ 4305791 h 4454665" name="connsiteY766"/>
              <a:gd fmla="*/ 11575635 w 12192000" name="connsiteX767"/>
              <a:gd fmla="*/ 4305791 h 4454665" name="connsiteY767"/>
              <a:gd fmla="*/ 11600176 w 12192000" name="connsiteX768"/>
              <a:gd fmla="*/ 4259976 h 4454665" name="connsiteY768"/>
              <a:gd fmla="*/ 11624716 w 12192000" name="connsiteX769"/>
              <a:gd fmla="*/ 4259976 h 4454665" name="connsiteY769"/>
              <a:gd fmla="*/ 11638739 w 12192000" name="connsiteX770"/>
              <a:gd fmla="*/ 4312839 h 4454665" name="connsiteY770"/>
              <a:gd fmla="*/ 11659774 w 12192000" name="connsiteX771"/>
              <a:gd fmla="*/ 4312839 h 4454665" name="connsiteY771"/>
              <a:gd fmla="*/ 11663280 w 12192000" name="connsiteX772"/>
              <a:gd fmla="*/ 4312839 h 4454665" name="connsiteY772"/>
              <a:gd fmla="*/ 11677303 w 12192000" name="connsiteX773"/>
              <a:gd fmla="*/ 4259976 h 4454665" name="connsiteY773"/>
              <a:gd fmla="*/ 11698339 w 12192000" name="connsiteX774"/>
              <a:gd fmla="*/ 4259976 h 4454665" name="connsiteY774"/>
              <a:gd fmla="*/ 11722879 w 12192000" name="connsiteX775"/>
              <a:gd fmla="*/ 4305791 h 4454665" name="connsiteY775"/>
              <a:gd fmla="*/ 11726385 w 12192000" name="connsiteX776"/>
              <a:gd fmla="*/ 4305791 h 4454665" name="connsiteY776"/>
              <a:gd fmla="*/ 11747420 w 12192000" name="connsiteX777"/>
              <a:gd fmla="*/ 4298743 h 4454665" name="connsiteY777"/>
              <a:gd fmla="*/ 11750925 w 12192000" name="connsiteX778"/>
              <a:gd fmla="*/ 4270549 h 4454665" name="connsiteY778"/>
              <a:gd fmla="*/ 11747420 w 12192000" name="connsiteX779"/>
              <a:gd fmla="*/ 4245880 h 4454665" name="connsiteY779"/>
              <a:gd fmla="*/ 11768454 w 12192000" name="connsiteX780"/>
              <a:gd fmla="*/ 4235307 h 4454665" name="connsiteY780"/>
              <a:gd fmla="*/ 11807019 w 12192000" name="connsiteX781"/>
              <a:gd fmla="*/ 4274073 h 4454665" name="connsiteY781"/>
              <a:gd fmla="*/ 11824547 w 12192000" name="connsiteX782"/>
              <a:gd fmla="*/ 4263501 h 4454665" name="connsiteY782"/>
              <a:gd fmla="*/ 11828054 w 12192000" name="connsiteX783"/>
              <a:gd fmla="*/ 4263501 h 4454665" name="connsiteY783"/>
              <a:gd fmla="*/ 11828054 w 12192000" name="connsiteX784"/>
              <a:gd fmla="*/ 4259976 h 4454665" name="connsiteY784"/>
              <a:gd fmla="*/ 11814030 w 12192000" name="connsiteX785"/>
              <a:gd fmla="*/ 4210638 h 4454665" name="connsiteY785"/>
              <a:gd fmla="*/ 11831559 w 12192000" name="connsiteX786"/>
              <a:gd fmla="*/ 4196542 h 4454665" name="connsiteY786"/>
              <a:gd fmla="*/ 11877135 w 12192000" name="connsiteX787"/>
              <a:gd fmla="*/ 4221210 h 4454665" name="connsiteY787"/>
              <a:gd fmla="*/ 11894664 w 12192000" name="connsiteX788"/>
              <a:gd fmla="*/ 4207114 h 4454665" name="connsiteY788"/>
              <a:gd fmla="*/ 11894664 w 12192000" name="connsiteX789"/>
              <a:gd fmla="*/ 4203590 h 4454665" name="connsiteY789"/>
              <a:gd fmla="*/ 11866617 w 12192000" name="connsiteX790"/>
              <a:gd fmla="*/ 4157775 h 4454665" name="connsiteY790"/>
              <a:gd fmla="*/ 11880641 w 12192000" name="connsiteX791"/>
              <a:gd fmla="*/ 4140154 h 4454665" name="connsiteY791"/>
              <a:gd fmla="*/ 11933228 w 12192000" name="connsiteX792"/>
              <a:gd fmla="*/ 4154251 h 4454665" name="connsiteY792"/>
              <a:gd fmla="*/ 11943746 w 12192000" name="connsiteX793"/>
              <a:gd fmla="*/ 4136630 h 4454665" name="connsiteY793"/>
              <a:gd fmla="*/ 11943746 w 12192000" name="connsiteX794"/>
              <a:gd fmla="*/ 4133106 h 4454665" name="connsiteY794"/>
              <a:gd fmla="*/ 11908688 w 12192000" name="connsiteX795"/>
              <a:gd fmla="*/ 4094340 h 4454665" name="connsiteY795"/>
              <a:gd fmla="*/ 11915699 w 12192000" name="connsiteX796"/>
              <a:gd fmla="*/ 4076719 h 4454665" name="connsiteY796"/>
              <a:gd fmla="*/ 11968286 w 12192000" name="connsiteX797"/>
              <a:gd fmla="*/ 4076719 h 4454665" name="connsiteY797"/>
              <a:gd fmla="*/ 11968286 w 12192000" name="connsiteX798"/>
              <a:gd fmla="*/ 4073195 h 4454665" name="connsiteY798"/>
              <a:gd fmla="*/ 11975298 w 12192000" name="connsiteX799"/>
              <a:gd fmla="*/ 4052050 h 4454665" name="connsiteY799"/>
              <a:gd fmla="*/ 11929722 w 12192000" name="connsiteX800"/>
              <a:gd fmla="*/ 4023857 h 4454665" name="connsiteY800"/>
              <a:gd fmla="*/ 11933228 w 12192000" name="connsiteX801"/>
              <a:gd fmla="*/ 4002712 h 4454665" name="connsiteY801"/>
              <a:gd fmla="*/ 11982310 w 12192000" name="connsiteX802"/>
              <a:gd fmla="*/ 3988615 h 4454665" name="connsiteY802"/>
              <a:gd fmla="*/ 11985815 w 12192000" name="connsiteX803"/>
              <a:gd fmla="*/ 3978042 h 4454665" name="connsiteY803"/>
              <a:gd fmla="*/ 11982310 w 12192000" name="connsiteX804"/>
              <a:gd fmla="*/ 3967470 h 4454665" name="connsiteY804"/>
              <a:gd fmla="*/ 11982310 w 12192000" name="connsiteX805"/>
              <a:gd fmla="*/ 3963946 h 4454665" name="connsiteY805"/>
              <a:gd fmla="*/ 11933228 w 12192000" name="connsiteX806"/>
              <a:gd fmla="*/ 3949848 h 4454665" name="connsiteY806"/>
              <a:gd fmla="*/ 11929722 w 12192000" name="connsiteX807"/>
              <a:gd fmla="*/ 3928704 h 4454665" name="connsiteY807"/>
              <a:gd fmla="*/ 11975298 w 12192000" name="connsiteX808"/>
              <a:gd fmla="*/ 3904035 h 4454665" name="connsiteY808"/>
              <a:gd fmla="*/ 11975298 w 12192000" name="connsiteX809"/>
              <a:gd fmla="*/ 3900510 h 4454665" name="connsiteY809"/>
              <a:gd fmla="*/ 11968286 w 12192000" name="connsiteX810"/>
              <a:gd fmla="*/ 3879365 h 4454665" name="connsiteY810"/>
              <a:gd fmla="*/ 11915699 w 12192000" name="connsiteX811"/>
              <a:gd fmla="*/ 3879365 h 4454665" name="connsiteY811"/>
              <a:gd fmla="*/ 11908688 w 12192000" name="connsiteX812"/>
              <a:gd fmla="*/ 3858221 h 4454665" name="connsiteY812"/>
              <a:gd fmla="*/ 11943746 w 12192000" name="connsiteX813"/>
              <a:gd fmla="*/ 3819454 h 4454665" name="connsiteY813"/>
              <a:gd fmla="*/ 11933228 w 12192000" name="connsiteX814"/>
              <a:gd fmla="*/ 3801833 h 4454665" name="connsiteY814"/>
              <a:gd fmla="*/ 11933228 w 12192000" name="connsiteX815"/>
              <a:gd fmla="*/ 3798309 h 4454665" name="connsiteY815"/>
              <a:gd fmla="*/ 11880641 w 12192000" name="connsiteX816"/>
              <a:gd fmla="*/ 3812406 h 4454665" name="connsiteY816"/>
              <a:gd fmla="*/ 11866617 w 12192000" name="connsiteX817"/>
              <a:gd fmla="*/ 3794785 h 4454665" name="connsiteY817"/>
              <a:gd fmla="*/ 11894664 w 12192000" name="connsiteX818"/>
              <a:gd fmla="*/ 3748970 h 4454665" name="connsiteY818"/>
              <a:gd fmla="*/ 11877135 w 12192000" name="connsiteX819"/>
              <a:gd fmla="*/ 3731350 h 4454665" name="connsiteY819"/>
              <a:gd fmla="*/ 11831559 w 12192000" name="connsiteX820"/>
              <a:gd fmla="*/ 3759544 h 4454665" name="connsiteY820"/>
              <a:gd fmla="*/ 11814030 w 12192000" name="connsiteX821"/>
              <a:gd fmla="*/ 3745446 h 4454665" name="connsiteY821"/>
              <a:gd fmla="*/ 11828054 w 12192000" name="connsiteX822"/>
              <a:gd fmla="*/ 3692584 h 4454665" name="connsiteY822"/>
              <a:gd fmla="*/ 11807019 w 12192000" name="connsiteX823"/>
              <a:gd fmla="*/ 3682011 h 4454665" name="connsiteY823"/>
              <a:gd fmla="*/ 11768454 w 12192000" name="connsiteX824"/>
              <a:gd fmla="*/ 3717253 h 4454665" name="connsiteY824"/>
              <a:gd fmla="*/ 11747420 w 12192000" name="connsiteX825"/>
              <a:gd fmla="*/ 3710205 h 4454665" name="connsiteY825"/>
              <a:gd fmla="*/ 11750925 w 12192000" name="connsiteX826"/>
              <a:gd fmla="*/ 3682011 h 4454665" name="connsiteY826"/>
              <a:gd fmla="*/ 11747420 w 12192000" name="connsiteX827"/>
              <a:gd fmla="*/ 3657342 h 4454665" name="connsiteY827"/>
              <a:gd fmla="*/ 11747420 w 12192000" name="connsiteX828"/>
              <a:gd fmla="*/ 3653818 h 4454665" name="connsiteY828"/>
              <a:gd fmla="*/ 11726385 w 12192000" name="connsiteX829"/>
              <a:gd fmla="*/ 3650294 h 4454665" name="connsiteY829"/>
              <a:gd fmla="*/ 11722879 w 12192000" name="connsiteX830"/>
              <a:gd fmla="*/ 3650294 h 4454665" name="connsiteY830"/>
              <a:gd fmla="*/ 11698339 w 12192000" name="connsiteX831"/>
              <a:gd fmla="*/ 3696108 h 4454665" name="connsiteY831"/>
              <a:gd fmla="*/ 11673798 w 12192000" name="connsiteX832"/>
              <a:gd fmla="*/ 3692584 h 4454665" name="connsiteY832"/>
              <a:gd fmla="*/ 11659774 w 12192000" name="connsiteX833"/>
              <a:gd fmla="*/ 3639721 h 4454665" name="connsiteY833"/>
              <a:gd fmla="*/ 11638739 w 12192000" name="connsiteX834"/>
              <a:gd fmla="*/ 3639721 h 4454665" name="connsiteY834"/>
              <a:gd fmla="*/ 0 w 12192000" name="connsiteX835"/>
              <a:gd fmla="*/ 0 h 4454665" name="connsiteY835"/>
              <a:gd fmla="*/ 12192000 w 12192000" name="connsiteX836"/>
              <a:gd fmla="*/ 0 h 4454665" name="connsiteY836"/>
              <a:gd fmla="*/ 12192000 w 12192000" name="connsiteX837"/>
              <a:gd fmla="*/ 4454665 h 4454665" name="connsiteY837"/>
              <a:gd fmla="*/ 0 w 12192000" name="connsiteX838"/>
              <a:gd fmla="*/ 4454665 h 4454665" name="connsiteY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b="b" l="l" r="r" t="t"/>
            <a:pathLst>
              <a:path h="4454665" w="12192000">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indent="-228600" lvl="0">
              <a:lnSpc>
                <a:spcPct val="90000"/>
              </a:lnSpc>
              <a:spcBef>
                <a:spcPts val="1000"/>
              </a:spcBef>
              <a:buFont charset="0" panose="020B0604020202020204" pitchFamily="34" typeface="Arial"/>
              <a:buChar char="•"/>
            </a:pPr>
            <a:r>
              <a:rPr dirty="0" lang="en-US">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tx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idx="13" sz="quarter" type="pic"/>
          </p:nvPr>
        </p:nvSpPr>
        <p:spPr>
          <a:xfrm>
            <a:off x="0" y="0"/>
            <a:ext cx="12192000" cy="5043713"/>
          </a:xfrm>
          <a:prstGeom prst="rect">
            <a:avLst/>
          </a:prstGeom>
        </p:spPr>
        <p:txBody>
          <a:bodyPr numCol="1" wrap="square">
            <a:noAutofit/>
          </a:bodyPr>
          <a:lstStyle/>
          <a:p>
            <a:endParaRPr dirty="0"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numCol="1" rtlCol="0" tIns="274320"/>
          <a:lstStyle/>
          <a:p>
            <a:pPr algn="l"/>
            <a:r>
              <a:rPr dirty="0"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hasCustomPrompt="1" idx="14" sz="quarter" type="body"/>
          </p:nvPr>
        </p:nvSpPr>
        <p:spPr>
          <a:xfrm>
            <a:off x="296333" y="5297713"/>
            <a:ext cx="9733038" cy="635000"/>
          </a:xfrm>
        </p:spPr>
        <p:txBody>
          <a:bodyPr numCol="1">
            <a:normAutofit/>
          </a:bodyPr>
          <a:lstStyle>
            <a:lvl1pPr algn="l" indent="0" marL="0">
              <a:buNone/>
              <a:defRPr b="1" baseline="0" cap="all" sz="4400">
                <a:solidFill>
                  <a:srgbClr val="01B0E3"/>
                </a:solidFill>
                <a:latin typeface="+mj-lt"/>
              </a:defRPr>
            </a:lvl1pPr>
            <a:lvl2pPr algn="ct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idx="1" type="subTitle"/>
          </p:nvPr>
        </p:nvSpPr>
        <p:spPr>
          <a:xfrm>
            <a:off x="296333" y="6042779"/>
            <a:ext cx="9733038" cy="465667"/>
          </a:xfrm>
        </p:spPr>
        <p:txBody>
          <a:bodyPr numCol="1"/>
          <a:lstStyle>
            <a:lvl1pPr algn="l" indent="0" marL="0">
              <a:buNone/>
              <a:defRPr sz="2400">
                <a:solidFill>
                  <a:schemeClr val="bg1"/>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hidden="1" id="8" name="TextBox 7">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bg1"/>
                </a:solidFill>
              </a:defRPr>
            </a:lvl1pPr>
          </a:lstStyle>
          <a:p>
            <a:fld id="{97A94E25-127B-4C48-AF96-44BA7B823777}" type="slidenum">
              <a:rPr lang="en-US" smtClean="0"/>
              <a:pPr/>
              <a:t>‹#›</a:t>
            </a:fld>
            <a:endParaRPr dirty="0" lang="en-US"/>
          </a:p>
        </p:txBody>
      </p:sp>
      <p:sp>
        <p:nvSpPr>
          <p:cNvPr id="10" name="Freeform: Shape 9">
            <a:extLst>
              <a:ext uri="{FF2B5EF4-FFF2-40B4-BE49-F238E27FC236}">
                <a16:creationId xmlns:a16="http://schemas.microsoft.com/office/drawing/2014/main" id="{DC8C9AA1-7FD7-448C-922E-18DCDB044640}"/>
              </a:ext>
            </a:extLst>
          </p:cNvPr>
          <p:cNvSpPr/>
          <p:nvPr userDrawn="1"/>
        </p:nvSpPr>
        <p:spPr>
          <a:xfrm>
            <a:off x="10196211" y="6043056"/>
            <a:ext cx="1789604" cy="677148"/>
          </a:xfrm>
          <a:custGeom>
            <a:avLst/>
            <a:gdLst>
              <a:gd fmla="*/ 2068305 w 2114552" name="connsiteX0"/>
              <a:gd fmla="*/ 749732 h 800100" name="connsiteY0"/>
              <a:gd fmla="*/ 2068305 w 2114552" name="connsiteX1"/>
              <a:gd fmla="*/ 761609 h 800100" name="connsiteY1"/>
              <a:gd fmla="*/ 2076013 w 2114552" name="connsiteX2"/>
              <a:gd fmla="*/ 761609 h 800100" name="connsiteY2"/>
              <a:gd fmla="*/ 2083551 w 2114552" name="connsiteX3"/>
              <a:gd fmla="*/ 759961 h 800100" name="connsiteY3"/>
              <a:gd fmla="*/ 2085563 w 2114552" name="connsiteX4"/>
              <a:gd fmla="*/ 755598 h 800100" name="connsiteY4"/>
              <a:gd fmla="*/ 2084594 w 2114552" name="connsiteX5"/>
              <a:gd fmla="*/ 752471 h 800100" name="connsiteY5"/>
              <a:gd fmla="*/ 2081903 w 2114552" name="connsiteX6"/>
              <a:gd fmla="*/ 750411 h 800100" name="connsiteY6"/>
              <a:gd fmla="*/ 2075528 w 2114552" name="connsiteX7"/>
              <a:gd fmla="*/ 749732 h 800100" name="connsiteY7"/>
              <a:gd fmla="*/ 2061954 w 2114552" name="connsiteX8"/>
              <a:gd fmla="*/ 744400 h 800100" name="connsiteY8"/>
              <a:gd fmla="*/ 2075480 w 2114552" name="connsiteX9"/>
              <a:gd fmla="*/ 744400 h 800100" name="connsiteY9"/>
              <a:gd fmla="*/ 2085514 w 2114552" name="connsiteX10"/>
              <a:gd fmla="*/ 745491 h 800100" name="connsiteY10"/>
              <a:gd fmla="*/ 2090459 w 2114552" name="connsiteX11"/>
              <a:gd fmla="*/ 749296 h 800100" name="connsiteY11"/>
              <a:gd fmla="*/ 2092301 w 2114552" name="connsiteX12"/>
              <a:gd fmla="*/ 755065 h 800100" name="connsiteY12"/>
              <a:gd fmla="*/ 2089223 w 2114552" name="connsiteX13"/>
              <a:gd fmla="*/ 762579 h 800100" name="connsiteY13"/>
              <a:gd fmla="*/ 2081055 w 2114552" name="connsiteX14"/>
              <a:gd fmla="*/ 766166 h 800100" name="connsiteY14"/>
              <a:gd fmla="*/ 2084400 w 2114552" name="connsiteX15"/>
              <a:gd fmla="*/ 768251 h 800100" name="connsiteY15"/>
              <a:gd fmla="*/ 2090217 w 2114552" name="connsiteX16"/>
              <a:gd fmla="*/ 776055 h 800100" name="connsiteY16"/>
              <a:gd fmla="*/ 2095016 w 2114552" name="connsiteX17"/>
              <a:gd fmla="*/ 783763 h 800100" name="connsiteY17"/>
              <a:gd fmla="*/ 2087260 w 2114552" name="connsiteX18"/>
              <a:gd fmla="*/ 783763 h 800100" name="connsiteY18"/>
              <a:gd fmla="*/ 2083769 w 2114552" name="connsiteX19"/>
              <a:gd fmla="*/ 777558 h 800100" name="connsiteY19"/>
              <a:gd fmla="*/ 2077128 w 2114552" name="connsiteX20"/>
              <a:gd fmla="*/ 768396 h 800100" name="connsiteY20"/>
              <a:gd fmla="*/ 2072038 w 2114552" name="connsiteX21"/>
              <a:gd fmla="*/ 767039 h 800100" name="connsiteY21"/>
              <a:gd fmla="*/ 2068305 w 2114552" name="connsiteX22"/>
              <a:gd fmla="*/ 767039 h 800100" name="connsiteY22"/>
              <a:gd fmla="*/ 2068305 w 2114552" name="connsiteX23"/>
              <a:gd fmla="*/ 783763 h 800100" name="connsiteY23"/>
              <a:gd fmla="*/ 2061954 w 2114552" name="connsiteX24"/>
              <a:gd fmla="*/ 783763 h 800100" name="connsiteY24"/>
              <a:gd fmla="*/ 834048 w 2114552" name="connsiteX25"/>
              <a:gd fmla="*/ 741362 h 800100" name="connsiteY25"/>
              <a:gd fmla="*/ 784225 w 2114552" name="connsiteX26"/>
              <a:gd fmla="*/ 766474 h 800100" name="connsiteY26"/>
              <a:gd fmla="*/ 804985 w 2114552" name="connsiteX27"/>
              <a:gd fmla="*/ 787400 h 800100" name="connsiteY27"/>
              <a:gd fmla="*/ 838200 w 2114552" name="connsiteX28"/>
              <a:gd fmla="*/ 745547 h 800100" name="connsiteY28"/>
              <a:gd fmla="*/ 838200 w 2114552" name="connsiteX29"/>
              <a:gd fmla="*/ 741362 h 800100" name="connsiteY29"/>
              <a:gd fmla="*/ 834048 w 2114552" name="connsiteX30"/>
              <a:gd fmla="*/ 741362 h 800100" name="connsiteY30"/>
              <a:gd fmla="*/ 2078001 w 2114552" name="connsiteX31"/>
              <a:gd fmla="*/ 733008 h 800100" name="connsiteY31"/>
              <a:gd fmla="*/ 2062997 w 2114552" name="connsiteX32"/>
              <a:gd fmla="*/ 736959 h 800100" name="connsiteY32"/>
              <a:gd fmla="*/ 2051581 w 2114552" name="connsiteX33"/>
              <a:gd fmla="*/ 748254 h 800100" name="connsiteY33"/>
              <a:gd fmla="*/ 2047460 w 2114552" name="connsiteX34"/>
              <a:gd fmla="*/ 763548 h 800100" name="connsiteY34"/>
              <a:gd fmla="*/ 2051508 w 2114552" name="connsiteX35"/>
              <a:gd fmla="*/ 778697 h 800100" name="connsiteY35"/>
              <a:gd fmla="*/ 2062827 w 2114552" name="connsiteX36"/>
              <a:gd fmla="*/ 789993 h 800100" name="connsiteY36"/>
              <a:gd fmla="*/ 2078001 w 2114552" name="connsiteX37"/>
              <a:gd fmla="*/ 794041 h 800100" name="connsiteY37"/>
              <a:gd fmla="*/ 2093174 w 2114552" name="connsiteX38"/>
              <a:gd fmla="*/ 789993 h 800100" name="connsiteY38"/>
              <a:gd fmla="*/ 2104469 w 2114552" name="connsiteX39"/>
              <a:gd fmla="*/ 778697 h 800100" name="connsiteY39"/>
              <a:gd fmla="*/ 2108493 w 2114552" name="connsiteX40"/>
              <a:gd fmla="*/ 763548 h 800100" name="connsiteY40"/>
              <a:gd fmla="*/ 2104397 w 2114552" name="connsiteX41"/>
              <a:gd fmla="*/ 748254 h 800100" name="connsiteY41"/>
              <a:gd fmla="*/ 2092980 w 2114552" name="connsiteX42"/>
              <a:gd fmla="*/ 736959 h 800100" name="connsiteY42"/>
              <a:gd fmla="*/ 2078001 w 2114552" name="connsiteX43"/>
              <a:gd fmla="*/ 733008 h 800100" name="connsiteY43"/>
              <a:gd fmla="*/ 2078001 w 2114552" name="connsiteX44"/>
              <a:gd fmla="*/ 726948 h 800100" name="connsiteY44"/>
              <a:gd fmla="*/ 2095985 w 2114552" name="connsiteX45"/>
              <a:gd fmla="*/ 731675 h 800100" name="connsiteY45"/>
              <a:gd fmla="*/ 2109656 w 2114552" name="connsiteX46"/>
              <a:gd fmla="*/ 745200 h 800100" name="connsiteY46"/>
              <a:gd fmla="*/ 2114552 w 2114552" name="connsiteX47"/>
              <a:gd fmla="*/ 763548 h 800100" name="connsiteY47"/>
              <a:gd fmla="*/ 2109729 w 2114552" name="connsiteX48"/>
              <a:gd fmla="*/ 781727 h 800100" name="connsiteY48"/>
              <a:gd fmla="*/ 2096204 w 2114552" name="connsiteX49"/>
              <a:gd fmla="*/ 795277 h 800100" name="connsiteY49"/>
              <a:gd fmla="*/ 2078001 w 2114552" name="connsiteX50"/>
              <a:gd fmla="*/ 800100 h 800100" name="connsiteY50"/>
              <a:gd fmla="*/ 2059797 w 2114552" name="connsiteX51"/>
              <a:gd fmla="*/ 795277 h 800100" name="connsiteY51"/>
              <a:gd fmla="*/ 2046248 w 2114552" name="connsiteX52"/>
              <a:gd fmla="*/ 781727 h 800100" name="connsiteY52"/>
              <a:gd fmla="*/ 2041400 w 2114552" name="connsiteX53"/>
              <a:gd fmla="*/ 763548 h 800100" name="connsiteY53"/>
              <a:gd fmla="*/ 2046321 w 2114552" name="connsiteX54"/>
              <a:gd fmla="*/ 745200 h 800100" name="connsiteY54"/>
              <a:gd fmla="*/ 2060016 w 2114552" name="connsiteX55"/>
              <a:gd fmla="*/ 731675 h 800100" name="connsiteY55"/>
              <a:gd fmla="*/ 2078001 w 2114552" name="connsiteX56"/>
              <a:gd fmla="*/ 726948 h 800100" name="connsiteY56"/>
              <a:gd fmla="*/ 1058070 w 2114552" name="connsiteX57"/>
              <a:gd fmla="*/ 692149 h 800100" name="connsiteY57"/>
              <a:gd fmla="*/ 1020763 w 2114552" name="connsiteX58"/>
              <a:gd fmla="*/ 739774 h 800100" name="connsiteY58"/>
              <a:gd fmla="*/ 1058070 w 2114552" name="connsiteX59"/>
              <a:gd fmla="*/ 787399 h 800100" name="connsiteY59"/>
              <a:gd fmla="*/ 1095377 w 2114552" name="connsiteX60"/>
              <a:gd fmla="*/ 739774 h 800100" name="connsiteY60"/>
              <a:gd fmla="*/ 1058070 w 2114552" name="connsiteX61"/>
              <a:gd fmla="*/ 692149 h 800100" name="connsiteY61"/>
              <a:gd fmla="*/ 692151 w 2114552" name="connsiteX62"/>
              <a:gd fmla="*/ 692149 h 800100" name="connsiteY62"/>
              <a:gd fmla="*/ 658813 w 2114552" name="connsiteX63"/>
              <a:gd fmla="*/ 739774 h 800100" name="connsiteY63"/>
              <a:gd fmla="*/ 692151 w 2114552" name="connsiteX64"/>
              <a:gd fmla="*/ 787399 h 800100" name="connsiteY64"/>
              <a:gd fmla="*/ 725489 w 2114552" name="connsiteX65"/>
              <a:gd fmla="*/ 739774 h 800100" name="connsiteY65"/>
              <a:gd fmla="*/ 692151 w 2114552" name="connsiteX66"/>
              <a:gd fmla="*/ 692149 h 800100" name="connsiteY66"/>
              <a:gd fmla="*/ 323056 w 2114552" name="connsiteX67"/>
              <a:gd fmla="*/ 692149 h 800100" name="connsiteY67"/>
              <a:gd fmla="*/ 285749 w 2114552" name="connsiteX68"/>
              <a:gd fmla="*/ 739774 h 800100" name="connsiteY68"/>
              <a:gd fmla="*/ 323056 w 2114552" name="connsiteX69"/>
              <a:gd fmla="*/ 787399 h 800100" name="connsiteY69"/>
              <a:gd fmla="*/ 360363 w 2114552" name="connsiteX70"/>
              <a:gd fmla="*/ 739774 h 800100" name="connsiteY70"/>
              <a:gd fmla="*/ 323056 w 2114552" name="connsiteX71"/>
              <a:gd fmla="*/ 692149 h 800100" name="connsiteY71"/>
              <a:gd fmla="*/ 966943 w 2114552" name="connsiteX72"/>
              <a:gd fmla="*/ 685949 h 800100" name="connsiteY72"/>
              <a:gd fmla="*/ 981464 w 2114552" name="connsiteX73"/>
              <a:gd fmla="*/ 685949 h 800100" name="connsiteY73"/>
              <a:gd fmla="*/ 981464 w 2114552" name="connsiteX74"/>
              <a:gd fmla="*/ 799333 h 800100" name="connsiteY74"/>
              <a:gd fmla="*/ 966943 w 2114552" name="connsiteX75"/>
              <a:gd fmla="*/ 799333 h 800100" name="connsiteY75"/>
              <a:gd fmla="*/ 1136650 w 2114552" name="connsiteX76"/>
              <a:gd fmla="*/ 684212 h 800100" name="connsiteY76"/>
              <a:gd fmla="*/ 1148897 w 2114552" name="connsiteX77"/>
              <a:gd fmla="*/ 684212 h 800100" name="connsiteY77"/>
              <a:gd fmla="*/ 1148897 w 2114552" name="connsiteX78"/>
              <a:gd fmla="*/ 704791 h 800100" name="connsiteY78"/>
              <a:gd fmla="*/ 1185636 w 2114552" name="connsiteX79"/>
              <a:gd fmla="*/ 684212 h 800100" name="connsiteY79"/>
              <a:gd fmla="*/ 1222375 w 2114552" name="connsiteX80"/>
              <a:gd fmla="*/ 725369 h 800100" name="connsiteY80"/>
              <a:gd fmla="*/ 1222375 w 2114552" name="connsiteX81"/>
              <a:gd fmla="*/ 795337 h 800100" name="connsiteY81"/>
              <a:gd fmla="*/ 1210129 w 2114552" name="connsiteX82"/>
              <a:gd fmla="*/ 795337 h 800100" name="connsiteY82"/>
              <a:gd fmla="*/ 1210129 w 2114552" name="connsiteX83"/>
              <a:gd fmla="*/ 729485 h 800100" name="connsiteY83"/>
              <a:gd fmla="*/ 1185636 w 2114552" name="connsiteX84"/>
              <a:gd fmla="*/ 692443 h 800100" name="connsiteY84"/>
              <a:gd fmla="*/ 1152979 w 2114552" name="connsiteX85"/>
              <a:gd fmla="*/ 733601 h 800100" name="connsiteY85"/>
              <a:gd fmla="*/ 1152979 w 2114552" name="connsiteX86"/>
              <a:gd fmla="*/ 795337 h 800100" name="connsiteY86"/>
              <a:gd fmla="*/ 1136650 w 2114552" name="connsiteX87"/>
              <a:gd fmla="*/ 795337 h 800100" name="connsiteY87"/>
              <a:gd fmla="*/ 1136650 w 2114552" name="connsiteX88"/>
              <a:gd fmla="*/ 713022 h 800100" name="connsiteY88"/>
              <a:gd fmla="*/ 1136650 w 2114552" name="connsiteX89"/>
              <a:gd fmla="*/ 684212 h 800100" name="connsiteY89"/>
              <a:gd fmla="*/ 1054894 w 2114552" name="connsiteX90"/>
              <a:gd fmla="*/ 684212 h 800100" name="connsiteY90"/>
              <a:gd fmla="*/ 1106488 w 2114552" name="connsiteX91"/>
              <a:gd fmla="*/ 742156 h 800100" name="connsiteY91"/>
              <a:gd fmla="*/ 1054894 w 2114552" name="connsiteX92"/>
              <a:gd fmla="*/ 800100 h 800100" name="connsiteY92"/>
              <a:gd fmla="*/ 1003300 w 2114552" name="connsiteX93"/>
              <a:gd fmla="*/ 742156 h 800100" name="connsiteY93"/>
              <a:gd fmla="*/ 1054894 w 2114552" name="connsiteX94"/>
              <a:gd fmla="*/ 684212 h 800100" name="connsiteY94"/>
              <a:gd fmla="*/ 812499 w 2114552" name="connsiteX95"/>
              <a:gd fmla="*/ 684212 h 800100" name="connsiteY95"/>
              <a:gd fmla="*/ 854076 w 2114552" name="connsiteX96"/>
              <a:gd fmla="*/ 725601 h 800100" name="connsiteY96"/>
              <a:gd fmla="*/ 854076 w 2114552" name="connsiteX97"/>
              <a:gd fmla="*/ 775267 h 800100" name="connsiteY97"/>
              <a:gd fmla="*/ 854076 w 2114552" name="connsiteX98"/>
              <a:gd fmla="*/ 795961 h 800100" name="connsiteY98"/>
              <a:gd fmla="*/ 841603 w 2114552" name="connsiteX99"/>
              <a:gd fmla="*/ 795961 h 800100" name="connsiteY99"/>
              <a:gd fmla="*/ 841603 w 2114552" name="connsiteX100"/>
              <a:gd fmla="*/ 779406 h 800100" name="connsiteY100"/>
              <a:gd fmla="*/ 837445 w 2114552" name="connsiteX101"/>
              <a:gd fmla="*/ 779406 h 800100" name="connsiteY101"/>
              <a:gd fmla="*/ 804183 w 2114552" name="connsiteX102"/>
              <a:gd fmla="*/ 800100 h 800100" name="connsiteY102"/>
              <a:gd fmla="*/ 766763 w 2114552" name="connsiteX103"/>
              <a:gd fmla="*/ 766989 h 800100" name="connsiteY103"/>
              <a:gd fmla="*/ 837445 w 2114552" name="connsiteX104"/>
              <a:gd fmla="*/ 729739 h 800100" name="connsiteY104"/>
              <a:gd fmla="*/ 837445 w 2114552" name="connsiteX105"/>
              <a:gd fmla="*/ 721462 h 800100" name="connsiteY105"/>
              <a:gd fmla="*/ 812499 w 2114552" name="connsiteX106"/>
              <a:gd fmla="*/ 692490 h 800100" name="connsiteY106"/>
              <a:gd fmla="*/ 779236 w 2114552" name="connsiteX107"/>
              <a:gd fmla="*/ 704906 h 800100" name="connsiteY107"/>
              <a:gd fmla="*/ 779236 w 2114552" name="connsiteX108"/>
              <a:gd fmla="*/ 688351 h 800100" name="connsiteY108"/>
              <a:gd fmla="*/ 812499 w 2114552" name="connsiteX109"/>
              <a:gd fmla="*/ 684212 h 800100" name="connsiteY109"/>
              <a:gd fmla="*/ 527050 w 2114552" name="connsiteX110"/>
              <a:gd fmla="*/ 684212 h 800100" name="connsiteY110"/>
              <a:gd fmla="*/ 539523 w 2114552" name="connsiteX111"/>
              <a:gd fmla="*/ 684212 h 800100" name="connsiteY111"/>
              <a:gd fmla="*/ 539523 w 2114552" name="connsiteX112"/>
              <a:gd fmla="*/ 704791 h 800100" name="connsiteY112"/>
              <a:gd fmla="*/ 576943 w 2114552" name="connsiteX113"/>
              <a:gd fmla="*/ 684212 h 800100" name="connsiteY113"/>
              <a:gd fmla="*/ 614363 w 2114552" name="connsiteX114"/>
              <a:gd fmla="*/ 725369 h 800100" name="connsiteY114"/>
              <a:gd fmla="*/ 614363 w 2114552" name="connsiteX115"/>
              <a:gd fmla="*/ 795337 h 800100" name="connsiteY115"/>
              <a:gd fmla="*/ 601890 w 2114552" name="connsiteX116"/>
              <a:gd fmla="*/ 795337 h 800100" name="connsiteY116"/>
              <a:gd fmla="*/ 601890 w 2114552" name="connsiteX117"/>
              <a:gd fmla="*/ 729485 h 800100" name="connsiteY117"/>
              <a:gd fmla="*/ 576943 w 2114552" name="connsiteX118"/>
              <a:gd fmla="*/ 692443 h 800100" name="connsiteY118"/>
              <a:gd fmla="*/ 543681 w 2114552" name="connsiteX119"/>
              <a:gd fmla="*/ 733601 h 800100" name="connsiteY119"/>
              <a:gd fmla="*/ 543681 w 2114552" name="connsiteX120"/>
              <a:gd fmla="*/ 795337 h 800100" name="connsiteY120"/>
              <a:gd fmla="*/ 527050 w 2114552" name="connsiteX121"/>
              <a:gd fmla="*/ 795337 h 800100" name="connsiteY121"/>
              <a:gd fmla="*/ 527050 w 2114552" name="connsiteX122"/>
              <a:gd fmla="*/ 713022 h 800100" name="connsiteY122"/>
              <a:gd fmla="*/ 527050 w 2114552" name="connsiteX123"/>
              <a:gd fmla="*/ 684212 h 800100" name="connsiteY123"/>
              <a:gd fmla="*/ 406400 w 2114552" name="connsiteX124"/>
              <a:gd fmla="*/ 684212 h 800100" name="connsiteY124"/>
              <a:gd fmla="*/ 418873 w 2114552" name="connsiteX125"/>
              <a:gd fmla="*/ 684212 h 800100" name="connsiteY125"/>
              <a:gd fmla="*/ 418873 w 2114552" name="connsiteX126"/>
              <a:gd fmla="*/ 754573 h 800100" name="connsiteY126"/>
              <a:gd fmla="*/ 443820 w 2114552" name="connsiteX127"/>
              <a:gd fmla="*/ 787683 h 800100" name="connsiteY127"/>
              <a:gd fmla="*/ 477082 w 2114552" name="connsiteX128"/>
              <a:gd fmla="*/ 746295 h 800100" name="connsiteY128"/>
              <a:gd fmla="*/ 477082 w 2114552" name="connsiteX129"/>
              <a:gd fmla="*/ 684212 h 800100" name="connsiteY129"/>
              <a:gd fmla="*/ 493713 w 2114552" name="connsiteX130"/>
              <a:gd fmla="*/ 684212 h 800100" name="connsiteY130"/>
              <a:gd fmla="*/ 493713 w 2114552" name="connsiteX131"/>
              <a:gd fmla="*/ 771128 h 800100" name="connsiteY131"/>
              <a:gd fmla="*/ 493713 w 2114552" name="connsiteX132"/>
              <a:gd fmla="*/ 795961 h 800100" name="connsiteY132"/>
              <a:gd fmla="*/ 481240 w 2114552" name="connsiteX133"/>
              <a:gd fmla="*/ 795961 h 800100" name="connsiteY133"/>
              <a:gd fmla="*/ 481240 w 2114552" name="connsiteX134"/>
              <a:gd fmla="*/ 779406 h 800100" name="connsiteY134"/>
              <a:gd fmla="*/ 443820 w 2114552" name="connsiteX135"/>
              <a:gd fmla="*/ 800100 h 800100" name="connsiteY135"/>
              <a:gd fmla="*/ 406400 w 2114552" name="connsiteX136"/>
              <a:gd fmla="*/ 758711 h 800100" name="connsiteY136"/>
              <a:gd fmla="*/ 406400 w 2114552" name="connsiteX137"/>
              <a:gd fmla="*/ 684212 h 800100" name="connsiteY137"/>
              <a:gd fmla="*/ 325437 w 2114552" name="connsiteX138"/>
              <a:gd fmla="*/ 684212 h 800100" name="connsiteY138"/>
              <a:gd fmla="*/ 377825 w 2114552" name="connsiteX139"/>
              <a:gd fmla="*/ 742156 h 800100" name="connsiteY139"/>
              <a:gd fmla="*/ 325437 w 2114552" name="connsiteX140"/>
              <a:gd fmla="*/ 800100 h 800100" name="connsiteY140"/>
              <a:gd fmla="*/ 273049 w 2114552" name="connsiteX141"/>
              <a:gd fmla="*/ 742156 h 800100" name="connsiteY141"/>
              <a:gd fmla="*/ 325437 w 2114552" name="connsiteX142"/>
              <a:gd fmla="*/ 684212 h 800100" name="connsiteY142"/>
              <a:gd fmla="*/ 1724027 w 2114552" name="connsiteX143"/>
              <a:gd fmla="*/ 666750 h 800100" name="connsiteY143"/>
              <a:gd fmla="*/ 1720852 w 2114552" name="connsiteX144"/>
              <a:gd fmla="*/ 679450 h 800100" name="connsiteY144"/>
              <a:gd fmla="*/ 1716089 w 2114552" name="connsiteX145"/>
              <a:gd fmla="*/ 687388 h 800100" name="connsiteY145"/>
              <a:gd fmla="*/ 1733552 w 2114552" name="connsiteX146"/>
              <a:gd fmla="*/ 687388 h 800100" name="connsiteY146"/>
              <a:gd fmla="*/ 1728789 w 2114552" name="connsiteX147"/>
              <a:gd fmla="*/ 679450 h 800100" name="connsiteY147"/>
              <a:gd fmla="*/ 1728922 w 2114552" name="connsiteX148"/>
              <a:gd fmla="*/ 654050 h 800100" name="connsiteY148"/>
              <a:gd fmla="*/ 1728922 w 2114552" name="connsiteX149"/>
              <a:gd fmla="*/ 658202 h 800100" name="connsiteY149"/>
              <a:gd fmla="*/ 1737124 w 2114552" name="connsiteX150"/>
              <a:gd fmla="*/ 678962 h 800100" name="connsiteY150"/>
              <a:gd fmla="*/ 1749427 w 2114552" name="connsiteX151"/>
              <a:gd fmla="*/ 703873 h 800100" name="connsiteY151"/>
              <a:gd fmla="*/ 1737124 w 2114552" name="connsiteX152"/>
              <a:gd fmla="*/ 703873 h 800100" name="connsiteY152"/>
              <a:gd fmla="*/ 1737124 w 2114552" name="connsiteX153"/>
              <a:gd fmla="*/ 695569 h 800100" name="connsiteY153"/>
              <a:gd fmla="*/ 1712517 w 2114552" name="connsiteX154"/>
              <a:gd fmla="*/ 695569 h 800100" name="connsiteY154"/>
              <a:gd fmla="*/ 1712517 w 2114552" name="connsiteX155"/>
              <a:gd fmla="*/ 708025 h 800100" name="connsiteY155"/>
              <a:gd fmla="*/ 1700214 w 2114552" name="connsiteX156"/>
              <a:gd fmla="*/ 703873 h 800100" name="connsiteY156"/>
              <a:gd fmla="*/ 1712517 w 2114552" name="connsiteX157"/>
              <a:gd fmla="*/ 678962 h 800100" name="connsiteY157"/>
              <a:gd fmla="*/ 1716618 w 2114552" name="connsiteX158"/>
              <a:gd fmla="*/ 658202 h 800100" name="connsiteY158"/>
              <a:gd fmla="*/ 1728922 w 2114552" name="connsiteX159"/>
              <a:gd fmla="*/ 654050 h 800100" name="connsiteY159"/>
              <a:gd fmla="*/ 907733 w 2114552" name="connsiteX160"/>
              <a:gd fmla="*/ 654049 h 800100" name="connsiteY160"/>
              <a:gd fmla="*/ 907733 w 2114552" name="connsiteX161"/>
              <a:gd fmla="*/ 683259 h 800100" name="connsiteY161"/>
              <a:gd fmla="*/ 932498 w 2114552" name="connsiteX162"/>
              <a:gd fmla="*/ 683259 h 800100" name="connsiteY162"/>
              <a:gd fmla="*/ 932498 w 2114552" name="connsiteX163"/>
              <a:gd fmla="*/ 695778 h 800100" name="connsiteY163"/>
              <a:gd fmla="*/ 907733 w 2114552" name="connsiteX164"/>
              <a:gd fmla="*/ 695778 h 800100" name="connsiteY164"/>
              <a:gd fmla="*/ 907733 w 2114552" name="connsiteX165"/>
              <a:gd fmla="*/ 770889 h 800100" name="connsiteY165"/>
              <a:gd fmla="*/ 924243 w 2114552" name="connsiteX166"/>
              <a:gd fmla="*/ 787580 h 800100" name="connsiteY166"/>
              <a:gd fmla="*/ 936626 w 2114552" name="connsiteX167"/>
              <a:gd fmla="*/ 783408 h 800100" name="connsiteY167"/>
              <a:gd fmla="*/ 936626 w 2114552" name="connsiteX168"/>
              <a:gd fmla="*/ 795926 h 800100" name="connsiteY168"/>
              <a:gd fmla="*/ 920116 w 2114552" name="connsiteX169"/>
              <a:gd fmla="*/ 800099 h 800100" name="connsiteY169"/>
              <a:gd fmla="*/ 895351 w 2114552" name="connsiteX170"/>
              <a:gd fmla="*/ 762543 h 800100" name="connsiteY170"/>
              <a:gd fmla="*/ 895351 w 2114552" name="connsiteX171"/>
              <a:gd fmla="*/ 695778 h 800100" name="connsiteY171"/>
              <a:gd fmla="*/ 874713 w 2114552" name="connsiteX172"/>
              <a:gd fmla="*/ 695778 h 800100" name="connsiteY172"/>
              <a:gd fmla="*/ 874713 w 2114552" name="connsiteX173"/>
              <a:gd fmla="*/ 683259 h 800100" name="connsiteY173"/>
              <a:gd fmla="*/ 895351 w 2114552" name="connsiteX174"/>
              <a:gd fmla="*/ 683259 h 800100" name="connsiteY174"/>
              <a:gd fmla="*/ 895351 w 2114552" name="connsiteX175"/>
              <a:gd fmla="*/ 658222 h 800100" name="connsiteY175"/>
              <a:gd fmla="*/ 907733 w 2114552" name="connsiteX176"/>
              <a:gd fmla="*/ 654049 h 800100" name="connsiteY176"/>
              <a:gd fmla="*/ 1658542 w 2114552" name="connsiteX177"/>
              <a:gd fmla="*/ 650875 h 800100" name="connsiteY177"/>
              <a:gd fmla="*/ 1666745 w 2114552" name="connsiteX178"/>
              <a:gd fmla="*/ 650875 h 800100" name="connsiteY178"/>
              <a:gd fmla="*/ 1683149 w 2114552" name="connsiteX179"/>
              <a:gd fmla="*/ 688242 h 800100" name="connsiteY179"/>
              <a:gd fmla="*/ 1687250 w 2114552" name="connsiteX180"/>
              <a:gd fmla="*/ 655027 h 800100" name="connsiteY180"/>
              <a:gd fmla="*/ 1695452 w 2114552" name="connsiteX181"/>
              <a:gd fmla="*/ 655027 h 800100" name="connsiteY181"/>
              <a:gd fmla="*/ 1687250 w 2114552" name="connsiteX182"/>
              <a:gd fmla="*/ 704850 h 800100" name="connsiteY182"/>
              <a:gd fmla="*/ 1679048 w 2114552" name="connsiteX183"/>
              <a:gd fmla="*/ 704850 h 800100" name="connsiteY183"/>
              <a:gd fmla="*/ 1662643 w 2114552" name="connsiteX184"/>
              <a:gd fmla="*/ 671635 h 800100" name="connsiteY184"/>
              <a:gd fmla="*/ 1658542 w 2114552" name="connsiteX185"/>
              <a:gd fmla="*/ 700698 h 800100" name="connsiteY185"/>
              <a:gd fmla="*/ 1646239 w 2114552" name="connsiteX186"/>
              <a:gd fmla="*/ 700698 h 800100" name="connsiteY186"/>
              <a:gd fmla="*/ 1658542 w 2114552" name="connsiteX187"/>
              <a:gd fmla="*/ 650875 h 800100" name="connsiteY187"/>
              <a:gd fmla="*/ 1787526 w 2114552" name="connsiteX188"/>
              <a:gd fmla="*/ 646113 h 800100" name="connsiteY188"/>
              <a:gd fmla="*/ 1787526 w 2114552" name="connsiteX189"/>
              <a:gd fmla="*/ 654504 h 800100" name="connsiteY189"/>
              <a:gd fmla="*/ 1771016 w 2114552" name="connsiteX190"/>
              <a:gd fmla="*/ 658700 h 800100" name="connsiteY190"/>
              <a:gd fmla="*/ 1779271 w 2114552" name="connsiteX191"/>
              <a:gd fmla="*/ 700655 h 800100" name="connsiteY191"/>
              <a:gd fmla="*/ 1771016 w 2114552" name="connsiteX192"/>
              <a:gd fmla="*/ 704851 h 800100" name="connsiteY192"/>
              <a:gd fmla="*/ 1762761 w 2114552" name="connsiteX193"/>
              <a:gd fmla="*/ 662895 h 800100" name="connsiteY193"/>
              <a:gd fmla="*/ 1746251 w 2114552" name="connsiteX194"/>
              <a:gd fmla="*/ 662895 h 800100" name="connsiteY194"/>
              <a:gd fmla="*/ 1746251 w 2114552" name="connsiteX195"/>
              <a:gd fmla="*/ 654504 h 800100" name="connsiteY195"/>
              <a:gd fmla="*/ 1787526 w 2114552" name="connsiteX196"/>
              <a:gd fmla="*/ 646113 h 800100" name="connsiteY196"/>
              <a:gd fmla="*/ 1617029 w 2114552" name="connsiteX197"/>
              <a:gd fmla="*/ 646113 h 800100" name="connsiteY197"/>
              <a:gd fmla="*/ 1617029 w 2114552" name="connsiteX198"/>
              <a:gd fmla="*/ 654051 h 800100" name="connsiteY198"/>
              <a:gd fmla="*/ 1612901 w 2114552" name="connsiteX199"/>
              <a:gd fmla="*/ 658019 h 800100" name="connsiteY199"/>
              <a:gd fmla="*/ 1625284 w 2114552" name="connsiteX200"/>
              <a:gd fmla="*/ 661988 h 800100" name="connsiteY200"/>
              <a:gd fmla="*/ 1633539 w 2114552" name="connsiteX201"/>
              <a:gd fmla="*/ 658019 h 800100" name="connsiteY201"/>
              <a:gd fmla="*/ 1633539 w 2114552" name="connsiteX202"/>
              <a:gd fmla="*/ 654051 h 800100" name="connsiteY202"/>
              <a:gd fmla="*/ 1629412 w 2114552" name="connsiteX203"/>
              <a:gd fmla="*/ 650082 h 800100" name="connsiteY203"/>
              <a:gd fmla="*/ 1617029 w 2114552" name="connsiteX204"/>
              <a:gd fmla="*/ 646113 h 800100" name="connsiteY204"/>
              <a:gd fmla="*/ 966943 w 2114552" name="connsiteX205"/>
              <a:gd fmla="*/ 643885 h 800100" name="connsiteY205"/>
              <a:gd fmla="*/ 981464 w 2114552" name="connsiteX206"/>
              <a:gd fmla="*/ 643885 h 800100" name="connsiteY206"/>
              <a:gd fmla="*/ 981464 w 2114552" name="connsiteX207"/>
              <a:gd fmla="*/ 660066 h 800100" name="connsiteY207"/>
              <a:gd fmla="*/ 966943 w 2114552" name="connsiteX208"/>
              <a:gd fmla="*/ 660066 h 800100" name="connsiteY208"/>
              <a:gd fmla="*/ 1795464 w 2114552" name="connsiteX209"/>
              <a:gd fmla="*/ 641350 h 800100" name="connsiteY209"/>
              <a:gd fmla="*/ 1807711 w 2114552" name="connsiteX210"/>
              <a:gd fmla="*/ 641350 h 800100" name="connsiteY210"/>
              <a:gd fmla="*/ 1824039 w 2114552" name="connsiteX211"/>
              <a:gd fmla="*/ 687917 h 800100" name="connsiteY211"/>
              <a:gd fmla="*/ 1811793 w 2114552" name="connsiteX212"/>
              <a:gd fmla="*/ 692150 h 800100" name="connsiteY212"/>
              <a:gd fmla="*/ 1795464 w 2114552" name="connsiteX213"/>
              <a:gd fmla="*/ 641350 h 800100" name="connsiteY213"/>
              <a:gd fmla="*/ 177800 w 2114552" name="connsiteX214"/>
              <a:gd fmla="*/ 641349 h 800100" name="connsiteY214"/>
              <a:gd fmla="*/ 252413 w 2114552" name="connsiteX215"/>
              <a:gd fmla="*/ 641349 h 800100" name="connsiteY215"/>
              <a:gd fmla="*/ 252413 w 2114552" name="connsiteX216"/>
              <a:gd fmla="*/ 654049 h 800100" name="connsiteY216"/>
              <a:gd fmla="*/ 195262 w 2114552" name="connsiteX217"/>
              <a:gd fmla="*/ 654049 h 800100" name="connsiteY217"/>
              <a:gd fmla="*/ 195262 w 2114552" name="connsiteX218"/>
              <a:gd fmla="*/ 712787 h 800100" name="connsiteY218"/>
              <a:gd fmla="*/ 249238 w 2114552" name="connsiteX219"/>
              <a:gd fmla="*/ 712787 h 800100" name="connsiteY219"/>
              <a:gd fmla="*/ 249238 w 2114552" name="connsiteX220"/>
              <a:gd fmla="*/ 725487 h 800100" name="connsiteY220"/>
              <a:gd fmla="*/ 195262 w 2114552" name="connsiteX221"/>
              <a:gd fmla="*/ 725487 h 800100" name="connsiteY221"/>
              <a:gd fmla="*/ 195262 w 2114552" name="connsiteX222"/>
              <a:gd fmla="*/ 795337 h 800100" name="connsiteY222"/>
              <a:gd fmla="*/ 177800 w 2114552" name="connsiteX223"/>
              <a:gd fmla="*/ 795337 h 800100" name="connsiteY223"/>
              <a:gd fmla="*/ 1612770 w 2114552" name="connsiteX224"/>
              <a:gd fmla="*/ 633413 h 800100" name="connsiteY224"/>
              <a:gd fmla="*/ 1633275 w 2114552" name="connsiteX225"/>
              <a:gd fmla="*/ 641668 h 800100" name="connsiteY225"/>
              <a:gd fmla="*/ 1641477 w 2114552" name="connsiteX226"/>
              <a:gd fmla="*/ 654051 h 800100" name="connsiteY226"/>
              <a:gd fmla="*/ 1641477 w 2114552" name="connsiteX227"/>
              <a:gd fmla="*/ 658178 h 800100" name="connsiteY227"/>
              <a:gd fmla="*/ 1629174 w 2114552" name="connsiteX228"/>
              <a:gd fmla="*/ 670561 h 800100" name="connsiteY228"/>
              <a:gd fmla="*/ 1633275 w 2114552" name="connsiteX229"/>
              <a:gd fmla="*/ 695326 h 800100" name="connsiteY229"/>
              <a:gd fmla="*/ 1620972 w 2114552" name="connsiteX230"/>
              <a:gd fmla="*/ 691198 h 800100" name="connsiteY230"/>
              <a:gd fmla="*/ 1620972 w 2114552" name="connsiteX231"/>
              <a:gd fmla="*/ 670561 h 800100" name="connsiteY231"/>
              <a:gd fmla="*/ 1608668 w 2114552" name="connsiteX232"/>
              <a:gd fmla="*/ 666433 h 800100" name="connsiteY232"/>
              <a:gd fmla="*/ 1604567 w 2114552" name="connsiteX233"/>
              <a:gd fmla="*/ 682943 h 800100" name="connsiteY233"/>
              <a:gd fmla="*/ 1592264 w 2114552" name="connsiteX234"/>
              <a:gd fmla="*/ 678816 h 800100" name="connsiteY234"/>
              <a:gd fmla="*/ 1604567 w 2114552" name="connsiteX235"/>
              <a:gd fmla="*/ 658178 h 800100" name="connsiteY235"/>
              <a:gd fmla="*/ 1604567 w 2114552" name="connsiteX236"/>
              <a:gd fmla="*/ 654051 h 800100" name="connsiteY236"/>
              <a:gd fmla="*/ 1612770 w 2114552" name="connsiteX237"/>
              <a:gd fmla="*/ 633413 h 800100" name="connsiteY237"/>
              <a:gd fmla="*/ 1855109 w 2114552" name="connsiteX238"/>
              <a:gd fmla="*/ 630214 h 800100" name="connsiteY238"/>
              <a:gd fmla="*/ 1844903 w 2114552" name="connsiteX239"/>
              <a:gd fmla="*/ 632818 h 800100" name="connsiteY239"/>
              <a:gd fmla="*/ 1836739 w 2114552" name="connsiteX240"/>
              <a:gd fmla="*/ 645320 h 800100" name="connsiteY240"/>
              <a:gd fmla="*/ 1836739 w 2114552" name="connsiteX241"/>
              <a:gd fmla="*/ 653655 h 800100" name="connsiteY241"/>
              <a:gd fmla="*/ 1840821 w 2114552" name="connsiteX242"/>
              <a:gd fmla="*/ 657822 h 800100" name="connsiteY242"/>
              <a:gd fmla="*/ 1857150 w 2114552" name="connsiteX243"/>
              <a:gd fmla="*/ 661989 h 800100" name="connsiteY243"/>
              <a:gd fmla="*/ 1861232 w 2114552" name="connsiteX244"/>
              <a:gd fmla="*/ 657822 h 800100" name="connsiteY244"/>
              <a:gd fmla="*/ 1865314 w 2114552" name="connsiteX245"/>
              <a:gd fmla="*/ 645320 h 800100" name="connsiteY245"/>
              <a:gd fmla="*/ 1865314 w 2114552" name="connsiteX246"/>
              <a:gd fmla="*/ 636986 h 800100" name="connsiteY246"/>
              <a:gd fmla="*/ 1855109 w 2114552" name="connsiteX247"/>
              <a:gd fmla="*/ 630214 h 800100" name="connsiteY247"/>
              <a:gd fmla="*/ 726110 w 2114552" name="connsiteX248"/>
              <a:gd fmla="*/ 628649 h 800100" name="connsiteY248"/>
              <a:gd fmla="*/ 742951 w 2114552" name="connsiteX249"/>
              <a:gd fmla="*/ 628649 h 800100" name="connsiteY249"/>
              <a:gd fmla="*/ 742951 w 2114552" name="connsiteX250"/>
              <a:gd fmla="*/ 795917 h 800100" name="connsiteY250"/>
              <a:gd fmla="*/ 726110 w 2114552" name="connsiteX251"/>
              <a:gd fmla="*/ 795917 h 800100" name="connsiteY251"/>
              <a:gd fmla="*/ 726110 w 2114552" name="connsiteX252"/>
              <a:gd fmla="*/ 779190 h 800100" name="connsiteY252"/>
              <a:gd fmla="*/ 692427 w 2114552" name="connsiteX253"/>
              <a:gd fmla="*/ 800099 h 800100" name="connsiteY253"/>
              <a:gd fmla="*/ 646113 w 2114552" name="connsiteX254"/>
              <a:gd fmla="*/ 741555 h 800100" name="connsiteY254"/>
              <a:gd fmla="*/ 692427 w 2114552" name="connsiteX255"/>
              <a:gd fmla="*/ 683011 h 800100" name="connsiteY255"/>
              <a:gd fmla="*/ 726110 w 2114552" name="connsiteX256"/>
              <a:gd fmla="*/ 703920 h 800100" name="connsiteY256"/>
              <a:gd fmla="*/ 726110 w 2114552" name="connsiteX257"/>
              <a:gd fmla="*/ 628649 h 800100" name="connsiteY257"/>
              <a:gd fmla="*/ 1857377 w 2114552" name="connsiteX258"/>
              <a:gd fmla="*/ 622131 h 800100" name="connsiteY258"/>
              <a:gd fmla="*/ 1874839 w 2114552" name="connsiteX259"/>
              <a:gd fmla="*/ 633868 h 800100" name="connsiteY259"/>
              <a:gd fmla="*/ 1874839 w 2114552" name="connsiteX260"/>
              <a:gd fmla="*/ 646114 h 800100" name="connsiteY260"/>
              <a:gd fmla="*/ 1874839 w 2114552" name="connsiteX261"/>
              <a:gd fmla="*/ 658360 h 800100" name="connsiteY261"/>
              <a:gd fmla="*/ 1862139 w 2114552" name="connsiteX262"/>
              <a:gd fmla="*/ 666525 h 800100" name="connsiteY262"/>
              <a:gd fmla="*/ 1828272 w 2114552" name="connsiteX263"/>
              <a:gd fmla="*/ 658360 h 800100" name="connsiteY263"/>
              <a:gd fmla="*/ 1824039 w 2114552" name="connsiteX264"/>
              <a:gd fmla="*/ 646114 h 800100" name="connsiteY264"/>
              <a:gd fmla="*/ 1836739 w 2114552" name="connsiteX265"/>
              <a:gd fmla="*/ 625703 h 800100" name="connsiteY265"/>
              <a:gd fmla="*/ 1857377 w 2114552" name="connsiteX266"/>
              <a:gd fmla="*/ 622131 h 800100" name="connsiteY266"/>
              <a:gd fmla="*/ 1571138 w 2114552" name="connsiteX267"/>
              <a:gd fmla="*/ 612775 h 800100" name="connsiteY267"/>
              <a:gd fmla="*/ 1600201 w 2114552" name="connsiteX268"/>
              <a:gd fmla="*/ 629285 h 800100" name="connsiteY268"/>
              <a:gd fmla="*/ 1596049 w 2114552" name="connsiteX269"/>
              <a:gd fmla="*/ 637540 h 800100" name="connsiteY269"/>
              <a:gd fmla="*/ 1575290 w 2114552" name="connsiteX270"/>
              <a:gd fmla="*/ 625158 h 800100" name="connsiteY270"/>
              <a:gd fmla="*/ 1571138 w 2114552" name="connsiteX271"/>
              <a:gd fmla="*/ 633413 h 800100" name="connsiteY271"/>
              <a:gd fmla="*/ 1583593 w 2114552" name="connsiteX272"/>
              <a:gd fmla="*/ 641668 h 800100" name="connsiteY272"/>
              <a:gd fmla="*/ 1579442 w 2114552" name="connsiteX273"/>
              <a:gd fmla="*/ 649923 h 800100" name="connsiteY273"/>
              <a:gd fmla="*/ 1566986 w 2114552" name="connsiteX274"/>
              <a:gd fmla="*/ 641668 h 800100" name="connsiteY274"/>
              <a:gd fmla="*/ 1558682 w 2114552" name="connsiteX275"/>
              <a:gd fmla="*/ 654050 h 800100" name="connsiteY275"/>
              <a:gd fmla="*/ 1579442 w 2114552" name="connsiteX276"/>
              <a:gd fmla="*/ 666433 h 800100" name="connsiteY276"/>
              <a:gd fmla="*/ 1575290 w 2114552" name="connsiteX277"/>
              <a:gd fmla="*/ 674688 h 800100" name="connsiteY277"/>
              <a:gd fmla="*/ 1546226 w 2114552" name="connsiteX278"/>
              <a:gd fmla="*/ 654050 h 800100" name="connsiteY278"/>
              <a:gd fmla="*/ 1571138 w 2114552" name="connsiteX279"/>
              <a:gd fmla="*/ 612775 h 800100" name="connsiteY279"/>
              <a:gd fmla="*/ 1898969 w 2114552" name="connsiteX280"/>
              <a:gd fmla="*/ 579438 h 800100" name="connsiteY280"/>
              <a:gd fmla="*/ 1931989 w 2114552" name="connsiteX281"/>
              <a:gd fmla="*/ 616943 h 800100" name="connsiteY281"/>
              <a:gd fmla="*/ 1923734 w 2114552" name="connsiteX282"/>
              <a:gd fmla="*/ 625277 h 800100" name="connsiteY282"/>
              <a:gd fmla="*/ 1890714 w 2114552" name="connsiteX283"/>
              <a:gd fmla="*/ 612776 h 800100" name="connsiteY283"/>
              <a:gd fmla="*/ 1907224 w 2114552" name="connsiteX284"/>
              <a:gd fmla="*/ 637779 h 800100" name="connsiteY284"/>
              <a:gd fmla="*/ 1898969 w 2114552" name="connsiteX285"/>
              <a:gd fmla="*/ 646113 h 800100" name="connsiteY285"/>
              <a:gd fmla="*/ 1870076 w 2114552" name="connsiteX286"/>
              <a:gd fmla="*/ 604441 h 800100" name="connsiteY286"/>
              <a:gd fmla="*/ 1878331 w 2114552" name="connsiteX287"/>
              <a:gd fmla="*/ 600274 h 800100" name="connsiteY287"/>
              <a:gd fmla="*/ 1911351 w 2114552" name="connsiteX288"/>
              <a:gd fmla="*/ 608608 h 800100" name="connsiteY288"/>
              <a:gd fmla="*/ 1890714 w 2114552" name="connsiteX289"/>
              <a:gd fmla="*/ 587772 h 800100" name="connsiteY289"/>
              <a:gd fmla="*/ 1898969 w 2114552" name="connsiteX290"/>
              <a:gd fmla="*/ 579438 h 800100" name="connsiteY290"/>
              <a:gd fmla="*/ 1534626 w 2114552" name="connsiteX291"/>
              <a:gd fmla="*/ 579438 h 800100" name="connsiteY291"/>
              <a:gd fmla="*/ 1563689 w 2114552" name="connsiteX292"/>
              <a:gd fmla="*/ 604350 h 800100" name="connsiteY292"/>
              <a:gd fmla="*/ 1559537 w 2114552" name="connsiteX293"/>
              <a:gd fmla="*/ 612653 h 800100" name="connsiteY293"/>
              <a:gd fmla="*/ 1547081 w 2114552" name="connsiteX294"/>
              <a:gd fmla="*/ 604350 h 800100" name="connsiteY294"/>
              <a:gd fmla="*/ 1518018 w 2114552" name="connsiteX295"/>
              <a:gd fmla="*/ 633413 h 800100" name="connsiteY295"/>
              <a:gd fmla="*/ 1509714 w 2114552" name="connsiteX296"/>
              <a:gd fmla="*/ 625109 h 800100" name="connsiteY296"/>
              <a:gd fmla="*/ 1538778 w 2114552" name="connsiteX297"/>
              <a:gd fmla="*/ 596046 h 800100" name="connsiteY297"/>
              <a:gd fmla="*/ 1526322 w 2114552" name="connsiteX298"/>
              <a:gd fmla="*/ 583590 h 800100" name="connsiteY298"/>
              <a:gd fmla="*/ 1534626 w 2114552" name="connsiteX299"/>
              <a:gd fmla="*/ 579438 h 800100" name="connsiteY299"/>
              <a:gd fmla="*/ 1924051 w 2114552" name="connsiteX300"/>
              <a:gd fmla="*/ 566738 h 800100" name="connsiteY300"/>
              <a:gd fmla="*/ 1931989 w 2114552" name="connsiteX301"/>
              <a:gd fmla="*/ 579438 h 800100" name="connsiteY301"/>
              <a:gd fmla="*/ 1936751 w 2114552" name="connsiteX302"/>
              <a:gd fmla="*/ 587376 h 800100" name="connsiteY302"/>
              <a:gd fmla="*/ 1944689 w 2114552" name="connsiteX303"/>
              <a:gd fmla="*/ 579438 h 800100" name="connsiteY303"/>
              <a:gd fmla="*/ 1944689 w 2114552" name="connsiteX304"/>
              <a:gd fmla="*/ 574676 h 800100" name="connsiteY304"/>
              <a:gd fmla="*/ 1919742 w 2114552" name="connsiteX305"/>
              <a:gd fmla="*/ 558800 h 800100" name="connsiteY305"/>
              <a:gd fmla="*/ 1970089 w 2114552" name="connsiteX306"/>
              <a:gd fmla="*/ 571103 h 800100" name="connsiteY306"/>
              <a:gd fmla="*/ 1965894 w 2114552" name="connsiteX307"/>
              <a:gd fmla="*/ 579305 h 800100" name="connsiteY307"/>
              <a:gd fmla="*/ 1961698 w 2114552" name="connsiteX308"/>
              <a:gd fmla="*/ 579305 h 800100" name="connsiteY308"/>
              <a:gd fmla="*/ 1953307 w 2114552" name="connsiteX309"/>
              <a:gd fmla="*/ 579305 h 800100" name="connsiteY309"/>
              <a:gd fmla="*/ 1940720 w 2114552" name="connsiteX310"/>
              <a:gd fmla="*/ 595710 h 800100" name="connsiteY310"/>
              <a:gd fmla="*/ 1944916 w 2114552" name="connsiteX311"/>
              <a:gd fmla="*/ 603912 h 800100" name="connsiteY311"/>
              <a:gd fmla="*/ 1940720 w 2114552" name="connsiteX312"/>
              <a:gd fmla="*/ 608013 h 800100" name="connsiteY312"/>
              <a:gd fmla="*/ 1919742 w 2114552" name="connsiteX313"/>
              <a:gd fmla="*/ 579305 h 800100" name="connsiteY313"/>
              <a:gd fmla="*/ 1911351 w 2114552" name="connsiteX314"/>
              <a:gd fmla="*/ 567002 h 800100" name="connsiteY314"/>
              <a:gd fmla="*/ 1500586 w 2114552" name="connsiteX315"/>
              <a:gd fmla="*/ 541338 h 800100" name="connsiteY315"/>
              <a:gd fmla="*/ 1508920 w 2114552" name="connsiteX316"/>
              <a:gd fmla="*/ 549805 h 800100" name="connsiteY316"/>
              <a:gd fmla="*/ 1496419 w 2114552" name="connsiteX317"/>
              <a:gd fmla="*/ 583671 h 800100" name="connsiteY317"/>
              <a:gd fmla="*/ 1521422 w 2114552" name="connsiteX318"/>
              <a:gd fmla="*/ 562505 h 800100" name="connsiteY318"/>
              <a:gd fmla="*/ 1525589 w 2114552" name="connsiteX319"/>
              <a:gd fmla="*/ 570971 h 800100" name="connsiteY319"/>
              <a:gd fmla="*/ 1488084 w 2114552" name="connsiteX320"/>
              <a:gd fmla="*/ 604838 h 800100" name="connsiteY320"/>
              <a:gd fmla="*/ 1479750 w 2114552" name="connsiteX321"/>
              <a:gd fmla="*/ 596371 h 800100" name="connsiteY321"/>
              <a:gd fmla="*/ 1492252 w 2114552" name="connsiteX322"/>
              <a:gd fmla="*/ 562505 h 800100" name="connsiteY322"/>
              <a:gd fmla="*/ 1467249 w 2114552" name="connsiteX323"/>
              <a:gd fmla="*/ 579438 h 800100" name="connsiteY323"/>
              <a:gd fmla="*/ 1458914 w 2114552" name="connsiteX324"/>
              <a:gd fmla="*/ 570971 h 800100" name="connsiteY324"/>
              <a:gd fmla="*/ 1500586 w 2114552" name="connsiteX325"/>
              <a:gd fmla="*/ 541338 h 800100" name="connsiteY325"/>
              <a:gd fmla="*/ 1936752 w 2114552" name="connsiteX326"/>
              <a:gd fmla="*/ 528638 h 800100" name="connsiteY326"/>
              <a:gd fmla="*/ 1973264 w 2114552" name="connsiteX327"/>
              <a:gd fmla="*/ 550863 h 800100" name="connsiteY327"/>
              <a:gd fmla="*/ 1985965 w 2114552" name="connsiteX328"/>
              <a:gd fmla="*/ 528638 h 800100" name="connsiteY328"/>
              <a:gd fmla="*/ 1993902 w 2114552" name="connsiteX329"/>
              <a:gd fmla="*/ 533401 h 800100" name="connsiteY329"/>
              <a:gd fmla="*/ 1978027 w 2114552" name="connsiteX330"/>
              <a:gd fmla="*/ 561976 h 800100" name="connsiteY330"/>
              <a:gd fmla="*/ 1931989 w 2114552" name="connsiteX331"/>
              <a:gd fmla="*/ 538163 h 800100" name="connsiteY331"/>
              <a:gd fmla="*/ 1492829 w 2114552" name="connsiteX332"/>
              <a:gd fmla="*/ 525463 h 800100" name="connsiteY332"/>
              <a:gd fmla="*/ 1497014 w 2114552" name="connsiteX333"/>
              <a:gd fmla="*/ 533798 h 800100" name="connsiteY333"/>
              <a:gd fmla="*/ 1455161 w 2114552" name="connsiteX334"/>
              <a:gd fmla="*/ 558801 h 800100" name="connsiteY334"/>
              <a:gd fmla="*/ 1450976 w 2114552" name="connsiteX335"/>
              <a:gd fmla="*/ 550467 h 800100" name="connsiteY335"/>
              <a:gd fmla="*/ 1492829 w 2114552" name="connsiteX336"/>
              <a:gd fmla="*/ 525463 h 800100" name="connsiteY336"/>
              <a:gd fmla="*/ 1482542 w 2114552" name="connsiteX337"/>
              <a:gd fmla="*/ 485751 h 800100" name="connsiteY337"/>
              <a:gd fmla="*/ 1476320 w 2114552" name="connsiteX338"/>
              <a:gd fmla="*/ 488355 h 800100" name="connsiteY338"/>
              <a:gd fmla="*/ 1430696 w 2114552" name="connsiteX339"/>
              <a:gd fmla="*/ 500857 h 800100" name="connsiteY339"/>
              <a:gd fmla="*/ 1422401 w 2114552" name="connsiteX340"/>
              <a:gd fmla="*/ 517526 h 800100" name="connsiteY340"/>
              <a:gd fmla="*/ 1716883 w 2114552" name="connsiteX341"/>
              <a:gd fmla="*/ 717551 h 800100" name="connsiteY341"/>
              <a:gd fmla="*/ 2011364 w 2114552" name="connsiteX342"/>
              <a:gd fmla="*/ 513358 h 800100" name="connsiteY342"/>
              <a:gd fmla="*/ 2003069 w 2114552" name="connsiteX343"/>
              <a:gd fmla="*/ 500857 h 800100" name="connsiteY343"/>
              <a:gd fmla="*/ 1957445 w 2114552" name="connsiteX344"/>
              <a:gd fmla="*/ 488355 h 800100" name="connsiteY344"/>
              <a:gd fmla="*/ 1951224 w 2114552" name="connsiteX345"/>
              <a:gd fmla="*/ 485751 h 800100" name="connsiteY345"/>
              <a:gd fmla="*/ 1945002 w 2114552" name="connsiteX346"/>
              <a:gd fmla="*/ 492522 h 800100" name="connsiteY346"/>
              <a:gd fmla="*/ 1716883 w 2114552" name="connsiteX347"/>
              <a:gd fmla="*/ 646709 h 800100" name="connsiteY347"/>
              <a:gd fmla="*/ 1488763 w 2114552" name="connsiteX348"/>
              <a:gd fmla="*/ 492522 h 800100" name="connsiteY348"/>
              <a:gd fmla="*/ 1482542 w 2114552" name="connsiteX349"/>
              <a:gd fmla="*/ 485751 h 800100" name="connsiteY349"/>
              <a:gd fmla="*/ 1662749 w 2114552" name="connsiteX350"/>
              <a:gd fmla="*/ 478852 h 800100" name="connsiteY350"/>
              <a:gd fmla="*/ 1551306 w 2114552" name="connsiteX351"/>
              <a:gd fmla="*/ 533313 h 800100" name="connsiteY351"/>
              <a:gd fmla="*/ 1543051 w 2114552" name="connsiteX352"/>
              <a:gd fmla="*/ 537502 h 800100" name="connsiteY352"/>
              <a:gd fmla="*/ 1543051 w 2114552" name="connsiteX353"/>
              <a:gd fmla="*/ 541691 h 800100" name="connsiteY353"/>
              <a:gd fmla="*/ 1547179 w 2114552" name="connsiteX354"/>
              <a:gd fmla="*/ 545880 h 800100" name="connsiteY354"/>
              <a:gd fmla="*/ 1675132 w 2114552" name="connsiteX355"/>
              <a:gd fmla="*/ 621287 h 800100" name="connsiteY355"/>
              <a:gd fmla="*/ 1683387 w 2114552" name="connsiteX356"/>
              <a:gd fmla="*/ 621287 h 800100" name="connsiteY356"/>
              <a:gd fmla="*/ 1687514 w 2114552" name="connsiteX357"/>
              <a:gd fmla="*/ 608719 h 800100" name="connsiteY357"/>
              <a:gd fmla="*/ 1679259 w 2114552" name="connsiteX358"/>
              <a:gd fmla="*/ 487231 h 800100" name="connsiteY358"/>
              <a:gd fmla="*/ 1675132 w 2114552" name="connsiteX359"/>
              <a:gd fmla="*/ 478852 h 800100" name="connsiteY359"/>
              <a:gd fmla="*/ 1662749 w 2114552" name="connsiteX360"/>
              <a:gd fmla="*/ 478852 h 800100" name="connsiteY360"/>
              <a:gd fmla="*/ 1762761 w 2114552" name="connsiteX361"/>
              <a:gd fmla="*/ 474663 h 800100" name="connsiteY361"/>
              <a:gd fmla="*/ 1758634 w 2114552" name="connsiteX362"/>
              <a:gd fmla="*/ 487182 h 800100" name="connsiteY362"/>
              <a:gd fmla="*/ 1746251 w 2114552" name="connsiteX363"/>
              <a:gd fmla="*/ 608194 h 800100" name="connsiteY363"/>
              <a:gd fmla="*/ 1750379 w 2114552" name="connsiteX364"/>
              <a:gd fmla="*/ 620713 h 800100" name="connsiteY364"/>
              <a:gd fmla="*/ 1758634 w 2114552" name="connsiteX365"/>
              <a:gd fmla="*/ 620713 h 800100" name="connsiteY365"/>
              <a:gd fmla="*/ 1886587 w 2114552" name="connsiteX366"/>
              <a:gd fmla="*/ 545602 h 800100" name="connsiteY366"/>
              <a:gd fmla="*/ 1890714 w 2114552" name="connsiteX367"/>
              <a:gd fmla="*/ 537256 h 800100" name="connsiteY367"/>
              <a:gd fmla="*/ 1882459 w 2114552" name="connsiteX368"/>
              <a:gd fmla="*/ 528910 h 800100" name="connsiteY368"/>
              <a:gd fmla="*/ 1775144 w 2114552" name="connsiteX369"/>
              <a:gd fmla="*/ 474663 h 800100" name="connsiteY369"/>
              <a:gd fmla="*/ 1762761 w 2114552" name="connsiteX370"/>
              <a:gd fmla="*/ 474663 h 800100" name="connsiteY370"/>
              <a:gd fmla="*/ 725572 w 2114552" name="connsiteX371"/>
              <a:gd fmla="*/ 428624 h 800100" name="connsiteY371"/>
              <a:gd fmla="*/ 696913 w 2114552" name="connsiteX372"/>
              <a:gd fmla="*/ 457993 h 800100" name="connsiteY372"/>
              <a:gd fmla="*/ 717384 w 2114552" name="connsiteX373"/>
              <a:gd fmla="*/ 487362 h 800100" name="connsiteY373"/>
              <a:gd fmla="*/ 774701 w 2114552" name="connsiteX374"/>
              <a:gd fmla="*/ 478971 h 800100" name="connsiteY374"/>
              <a:gd fmla="*/ 774701 w 2114552" name="connsiteX375"/>
              <a:gd fmla="*/ 428624 h 800100" name="connsiteY375"/>
              <a:gd fmla="*/ 352426 w 2114552" name="connsiteX376"/>
              <a:gd fmla="*/ 346073 h 800100" name="connsiteY376"/>
              <a:gd fmla="*/ 303213 w 2114552" name="connsiteX377"/>
              <a:gd fmla="*/ 412562 h 800100" name="connsiteY377"/>
              <a:gd fmla="*/ 352426 w 2114552" name="connsiteX378"/>
              <a:gd fmla="*/ 487361 h 800100" name="connsiteY378"/>
              <a:gd fmla="*/ 401638 w 2114552" name="connsiteX379"/>
              <a:gd fmla="*/ 412562 h 800100" name="connsiteY379"/>
              <a:gd fmla="*/ 352426 w 2114552" name="connsiteX380"/>
              <a:gd fmla="*/ 346073 h 800100" name="connsiteY380"/>
              <a:gd fmla="*/ 1704770 w 2114552" name="connsiteX381"/>
              <a:gd fmla="*/ 341312 h 800100" name="connsiteY381"/>
              <a:gd fmla="*/ 1704770 w 2114552" name="connsiteX382"/>
              <a:gd fmla="*/ 353885 h 800100" name="connsiteY382"/>
              <a:gd fmla="*/ 1671639 w 2114552" name="connsiteX383"/>
              <a:gd fmla="*/ 399986 h 800100" name="connsiteY383"/>
              <a:gd fmla="*/ 1717193 w 2114552" name="connsiteX384"/>
              <a:gd fmla="*/ 446087 h 800100" name="connsiteY384"/>
              <a:gd fmla="*/ 1766889 w 2114552" name="connsiteX385"/>
              <a:gd fmla="*/ 399986 h 800100" name="connsiteY385"/>
              <a:gd fmla="*/ 1729617 w 2114552" name="connsiteX386"/>
              <a:gd fmla="*/ 353885 h 800100" name="connsiteY386"/>
              <a:gd fmla="*/ 1729617 w 2114552" name="connsiteX387"/>
              <a:gd fmla="*/ 341312 h 800100" name="connsiteY387"/>
              <a:gd fmla="*/ 1704770 w 2114552" name="connsiteX388"/>
              <a:gd fmla="*/ 341312 h 800100" name="connsiteY388"/>
              <a:gd fmla="*/ 1716883 w 2114552" name="connsiteX389"/>
              <a:gd fmla="*/ 328612 h 800100" name="connsiteY389"/>
              <a:gd fmla="*/ 1787527 w 2114552" name="connsiteX390"/>
              <a:gd fmla="*/ 400050 h 800100" name="connsiteY390"/>
              <a:gd fmla="*/ 1716883 w 2114552" name="connsiteX391"/>
              <a:gd fmla="*/ 471488 h 800100" name="connsiteY391"/>
              <a:gd fmla="*/ 1646239 w 2114552" name="connsiteX392"/>
              <a:gd fmla="*/ 400050 h 800100" name="connsiteY392"/>
              <a:gd fmla="*/ 1716883 w 2114552" name="connsiteX393"/>
              <a:gd fmla="*/ 328612 h 800100" name="connsiteY393"/>
              <a:gd fmla="*/ 1716883 w 2114552" name="connsiteX394"/>
              <a:gd fmla="*/ 320675 h 800100" name="connsiteY394"/>
              <a:gd fmla="*/ 1638301 w 2114552" name="connsiteX395"/>
              <a:gd fmla="*/ 400050 h 800100" name="connsiteY395"/>
              <a:gd fmla="*/ 1716883 w 2114552" name="connsiteX396"/>
              <a:gd fmla="*/ 479425 h 800100" name="connsiteY396"/>
              <a:gd fmla="*/ 1795465 w 2114552" name="connsiteX397"/>
              <a:gd fmla="*/ 400050 h 800100" name="connsiteY397"/>
              <a:gd fmla="*/ 1716883 w 2114552" name="connsiteX398"/>
              <a:gd fmla="*/ 320675 h 800100" name="connsiteY398"/>
              <a:gd fmla="*/ 1924004 w 2114552" name="connsiteX399"/>
              <a:gd fmla="*/ 317500 h 800100" name="connsiteY399"/>
              <a:gd fmla="*/ 1911592 w 2114552" name="connsiteX400"/>
              <a:gd fmla="*/ 321667 h 800100" name="connsiteY400"/>
              <a:gd fmla="*/ 1812301 w 2114552" name="connsiteX401"/>
              <a:gd fmla="*/ 388342 h 800100" name="connsiteY401"/>
              <a:gd fmla="*/ 1808164 w 2114552" name="connsiteX402"/>
              <a:gd fmla="*/ 400844 h 800100" name="connsiteY402"/>
              <a:gd fmla="*/ 1812301 w 2114552" name="connsiteX403"/>
              <a:gd fmla="*/ 409178 h 800100" name="connsiteY403"/>
              <a:gd fmla="*/ 1915729 w 2114552" name="connsiteX404"/>
              <a:gd fmla="*/ 480021 h 800100" name="connsiteY404"/>
              <a:gd fmla="*/ 1924004 w 2114552" name="connsiteX405"/>
              <a:gd fmla="*/ 480021 h 800100" name="connsiteY405"/>
              <a:gd fmla="*/ 1928141 w 2114552" name="connsiteX406"/>
              <a:gd fmla="*/ 471686 h 800100" name="connsiteY406"/>
              <a:gd fmla="*/ 1928141 w 2114552" name="connsiteX407"/>
              <a:gd fmla="*/ 325834 h 800100" name="connsiteY407"/>
              <a:gd fmla="*/ 1924004 w 2114552" name="connsiteX408"/>
              <a:gd fmla="*/ 317500 h 800100" name="connsiteY408"/>
              <a:gd fmla="*/ 1509762 w 2114552" name="connsiteX409"/>
              <a:gd fmla="*/ 317500 h 800100" name="connsiteY409"/>
              <a:gd fmla="*/ 1501487 w 2114552" name="connsiteX410"/>
              <a:gd fmla="*/ 325834 h 800100" name="connsiteY410"/>
              <a:gd fmla="*/ 1501487 w 2114552" name="connsiteX411"/>
              <a:gd fmla="*/ 475854 h 800100" name="connsiteY411"/>
              <a:gd fmla="*/ 1509762 w 2114552" name="connsiteX412"/>
              <a:gd fmla="*/ 480021 h 800100" name="connsiteY412"/>
              <a:gd fmla="*/ 1518036 w 2114552" name="connsiteX413"/>
              <a:gd fmla="*/ 480021 h 800100" name="connsiteY413"/>
              <a:gd fmla="*/ 1621464 w 2114552" name="connsiteX414"/>
              <a:gd fmla="*/ 409178 h 800100" name="connsiteY414"/>
              <a:gd fmla="*/ 1625601 w 2114552" name="connsiteX415"/>
              <a:gd fmla="*/ 400844 h 800100" name="connsiteY415"/>
              <a:gd fmla="*/ 1621464 w 2114552" name="connsiteX416"/>
              <a:gd fmla="*/ 388342 h 800100" name="connsiteY416"/>
              <a:gd fmla="*/ 1518036 w 2114552" name="connsiteX417"/>
              <a:gd fmla="*/ 321667 h 800100" name="connsiteY417"/>
              <a:gd fmla="*/ 1509762 w 2114552" name="connsiteX418"/>
              <a:gd fmla="*/ 317500 h 800100" name="connsiteY418"/>
              <a:gd fmla="*/ 1032821 w 2114552" name="connsiteX419"/>
              <a:gd fmla="*/ 304799 h 800100" name="connsiteY419"/>
              <a:gd fmla="*/ 1041062 w 2114552" name="connsiteX420"/>
              <a:gd fmla="*/ 304799 h 800100" name="connsiteY420"/>
              <a:gd fmla="*/ 1074028 w 2114552" name="connsiteX421"/>
              <a:gd fmla="*/ 304799 h 800100" name="connsiteY421"/>
              <a:gd fmla="*/ 1082270 w 2114552" name="connsiteX422"/>
              <a:gd fmla="*/ 308966 h 800100" name="connsiteY422"/>
              <a:gd fmla="*/ 1123477 w 2114552" name="connsiteX423"/>
              <a:gd fmla="*/ 479821 h 800100" name="connsiteY423"/>
              <a:gd fmla="*/ 1127598 w 2114552" name="connsiteX424"/>
              <a:gd fmla="*/ 479821 h 800100" name="connsiteY424"/>
              <a:gd fmla="*/ 1172926 w 2114552" name="connsiteX425"/>
              <a:gd fmla="*/ 308966 h 800100" name="connsiteY425"/>
              <a:gd fmla="*/ 1181168 w 2114552" name="connsiteX426"/>
              <a:gd fmla="*/ 304799 h 800100" name="connsiteY426"/>
              <a:gd fmla="*/ 1214134 w 2114552" name="connsiteX427"/>
              <a:gd fmla="*/ 304799 h 800100" name="connsiteY427"/>
              <a:gd fmla="*/ 1222375 w 2114552" name="connsiteX428"/>
              <a:gd fmla="*/ 304799 h 800100" name="connsiteY428"/>
              <a:gd fmla="*/ 1222375 w 2114552" name="connsiteX429"/>
              <a:gd fmla="*/ 313133 h 800100" name="connsiteY429"/>
              <a:gd fmla="*/ 1218254 w 2114552" name="connsiteX430"/>
              <a:gd fmla="*/ 338137 h 800100" name="connsiteY430"/>
              <a:gd fmla="*/ 1201771 w 2114552" name="connsiteX431"/>
              <a:gd fmla="*/ 388143 h 800100" name="connsiteY431"/>
              <a:gd fmla="*/ 1164685 w 2114552" name="connsiteX432"/>
              <a:gd fmla="*/ 542329 h 800100" name="connsiteY432"/>
              <a:gd fmla="*/ 1098753 w 2114552" name="connsiteX433"/>
              <a:gd fmla="*/ 604837 h 800100" name="connsiteY433"/>
              <a:gd fmla="*/ 1094632 w 2114552" name="connsiteX434"/>
              <a:gd fmla="*/ 604837 h 800100" name="connsiteY434"/>
              <a:gd fmla="*/ 1041062 w 2114552" name="connsiteX435"/>
              <a:gd fmla="*/ 600670 h 800100" name="connsiteY435"/>
              <a:gd fmla="*/ 1032821 w 2114552" name="connsiteX436"/>
              <a:gd fmla="*/ 592335 h 800100" name="connsiteY436"/>
              <a:gd fmla="*/ 1032821 w 2114552" name="connsiteX437"/>
              <a:gd fmla="*/ 567332 h 800100" name="connsiteY437"/>
              <a:gd fmla="*/ 1036942 w 2114552" name="connsiteX438"/>
              <a:gd fmla="*/ 563165 h 800100" name="connsiteY438"/>
              <a:gd fmla="*/ 1041062 w 2114552" name="connsiteX439"/>
              <a:gd fmla="*/ 558998 h 800100" name="connsiteY439"/>
              <a:gd fmla="*/ 1082270 w 2114552" name="connsiteX440"/>
              <a:gd fmla="*/ 563165 h 800100" name="connsiteY440"/>
              <a:gd fmla="*/ 1115236 w 2114552" name="connsiteX441"/>
              <a:gd fmla="*/ 538162 h 800100" name="connsiteY441"/>
              <a:gd fmla="*/ 1119357 w 2114552" name="connsiteX442"/>
              <a:gd fmla="*/ 529828 h 800100" name="connsiteY442"/>
              <a:gd fmla="*/ 1106994 w 2114552" name="connsiteX443"/>
              <a:gd fmla="*/ 529828 h 800100" name="connsiteY443"/>
              <a:gd fmla="*/ 1082270 w 2114552" name="connsiteX444"/>
              <a:gd fmla="*/ 504824 h 800100" name="connsiteY444"/>
              <a:gd fmla="*/ 1032821 w 2114552" name="connsiteX445"/>
              <a:gd fmla="*/ 313133 h 800100" name="connsiteY445"/>
              <a:gd fmla="*/ 1032821 w 2114552" name="connsiteX446"/>
              <a:gd fmla="*/ 304799 h 800100" name="connsiteY446"/>
              <a:gd fmla="*/ 994979 w 2114552" name="connsiteX447"/>
              <a:gd fmla="*/ 300037 h 800100" name="connsiteY447"/>
              <a:gd fmla="*/ 999140 w 2114552" name="connsiteX448"/>
              <a:gd fmla="*/ 304193 h 800100" name="connsiteY448"/>
              <a:gd fmla="*/ 1003300 w 2114552" name="connsiteX449"/>
              <a:gd fmla="*/ 308350 h 800100" name="connsiteY449"/>
              <a:gd fmla="*/ 1003300 w 2114552" name="connsiteX450"/>
              <a:gd fmla="*/ 341601 h 800100" name="connsiteY450"/>
              <a:gd fmla="*/ 994979 w 2114552" name="connsiteX451"/>
              <a:gd fmla="*/ 349913 h 800100" name="connsiteY451"/>
              <a:gd fmla="*/ 932574 w 2114552" name="connsiteX452"/>
              <a:gd fmla="*/ 374852 h 800100" name="connsiteY452"/>
              <a:gd fmla="*/ 932574 w 2114552" name="connsiteX453"/>
              <a:gd fmla="*/ 520324 h 800100" name="connsiteY453"/>
              <a:gd fmla="*/ 924254 w 2114552" name="connsiteX454"/>
              <a:gd fmla="*/ 528637 h 800100" name="connsiteY454"/>
              <a:gd fmla="*/ 890971 w 2114552" name="connsiteX455"/>
              <a:gd fmla="*/ 528637 h 800100" name="connsiteY455"/>
              <a:gd fmla="*/ 882650 w 2114552" name="connsiteX456"/>
              <a:gd fmla="*/ 520324 h 800100" name="connsiteY456"/>
              <a:gd fmla="*/ 882650 w 2114552" name="connsiteX457"/>
              <a:gd fmla="*/ 312506 h 800100" name="connsiteY457"/>
              <a:gd fmla="*/ 890971 w 2114552" name="connsiteX458"/>
              <a:gd fmla="*/ 304193 h 800100" name="connsiteY458"/>
              <a:gd fmla="*/ 924254 w 2114552" name="connsiteX459"/>
              <a:gd fmla="*/ 304193 h 800100" name="connsiteY459"/>
              <a:gd fmla="*/ 932574 w 2114552" name="connsiteX460"/>
              <a:gd fmla="*/ 312506 h 800100" name="connsiteY460"/>
              <a:gd fmla="*/ 932574 w 2114552" name="connsiteX461"/>
              <a:gd fmla="*/ 324975 h 800100" name="connsiteY461"/>
              <a:gd fmla="*/ 994979 w 2114552" name="connsiteX462"/>
              <a:gd fmla="*/ 300037 h 800100" name="connsiteY462"/>
              <a:gd fmla="*/ 750816 w 2114552" name="connsiteX463"/>
              <a:gd fmla="*/ 295274 h 800100" name="connsiteY463"/>
              <a:gd fmla="*/ 825501 w 2114552" name="connsiteX464"/>
              <a:gd fmla="*/ 374649 h 800100" name="connsiteY464"/>
              <a:gd fmla="*/ 825501 w 2114552" name="connsiteX465"/>
              <a:gd fmla="*/ 525044 h 800100" name="connsiteY465"/>
              <a:gd fmla="*/ 825501 w 2114552" name="connsiteX466"/>
              <a:gd fmla="*/ 529221 h 800100" name="connsiteY466"/>
              <a:gd fmla="*/ 817203 w 2114552" name="connsiteX467"/>
              <a:gd fmla="*/ 533399 h 800100" name="connsiteY467"/>
              <a:gd fmla="*/ 784010 w 2114552" name="connsiteX468"/>
              <a:gd fmla="*/ 516688 h 800100" name="connsiteY468"/>
              <a:gd fmla="*/ 709325 w 2114552" name="connsiteX469"/>
              <a:gd fmla="*/ 533399 h 800100" name="connsiteY469"/>
              <a:gd fmla="*/ 642938 w 2114552" name="connsiteX470"/>
              <a:gd fmla="*/ 462379 h 800100" name="connsiteY470"/>
              <a:gd fmla="*/ 717623 w 2114552" name="connsiteX471"/>
              <a:gd fmla="*/ 391360 h 800100" name="connsiteY471"/>
              <a:gd fmla="*/ 775711 w 2114552" name="connsiteX472"/>
              <a:gd fmla="*/ 387182 h 800100" name="connsiteY472"/>
              <a:gd fmla="*/ 775711 w 2114552" name="connsiteX473"/>
              <a:gd fmla="*/ 374649 h 800100" name="connsiteY473"/>
              <a:gd fmla="*/ 746667 w 2114552" name="connsiteX474"/>
              <a:gd fmla="*/ 345406 h 800100" name="connsiteY474"/>
              <a:gd fmla="*/ 667833 w 2114552" name="connsiteX475"/>
              <a:gd fmla="*/ 349583 h 800100" name="connsiteY475"/>
              <a:gd fmla="*/ 663684 w 2114552" name="connsiteX476"/>
              <a:gd fmla="*/ 349583 h 800100" name="connsiteY476"/>
              <a:gd fmla="*/ 659535 w 2114552" name="connsiteX477"/>
              <a:gd fmla="*/ 341228 h 800100" name="connsiteY477"/>
              <a:gd fmla="*/ 659535 w 2114552" name="connsiteX478"/>
              <a:gd fmla="*/ 311985 h 800100" name="connsiteY478"/>
              <a:gd fmla="*/ 667833 w 2114552" name="connsiteX479"/>
              <a:gd fmla="*/ 303629 h 800100" name="connsiteY479"/>
              <a:gd fmla="*/ 750816 w 2114552" name="connsiteX480"/>
              <a:gd fmla="*/ 295274 h 800100" name="connsiteY480"/>
              <a:gd fmla="*/ 354013 w 2114552" name="connsiteX481"/>
              <a:gd fmla="*/ 295273 h 800100" name="connsiteY481"/>
              <a:gd fmla="*/ 455613 w 2114552" name="connsiteX482"/>
              <a:gd fmla="*/ 414336 h 800100" name="connsiteY482"/>
              <a:gd fmla="*/ 354013 w 2114552" name="connsiteX483"/>
              <a:gd fmla="*/ 533399 h 800100" name="connsiteY483"/>
              <a:gd fmla="*/ 252413 w 2114552" name="connsiteX484"/>
              <a:gd fmla="*/ 414336 h 800100" name="connsiteY484"/>
              <a:gd fmla="*/ 354013 w 2114552" name="connsiteX485"/>
              <a:gd fmla="*/ 295273 h 800100" name="connsiteY485"/>
              <a:gd fmla="*/ 53975 w 2114552" name="connsiteX486"/>
              <a:gd fmla="*/ 266699 h 800100" name="connsiteY486"/>
              <a:gd fmla="*/ 53975 w 2114552" name="connsiteX487"/>
              <a:gd fmla="*/ 358774 h 800100" name="connsiteY487"/>
              <a:gd fmla="*/ 107480 w 2114552" name="connsiteX488"/>
              <a:gd fmla="*/ 358774 h 800100" name="connsiteY488"/>
              <a:gd fmla="*/ 165100 w 2114552" name="connsiteX489"/>
              <a:gd fmla="*/ 312737 h 800100" name="connsiteY489"/>
              <a:gd fmla="*/ 111595 w 2114552" name="connsiteX490"/>
              <a:gd fmla="*/ 266699 h 800100" name="connsiteY490"/>
              <a:gd fmla="*/ 91017 w 2114552" name="connsiteX491"/>
              <a:gd fmla="*/ 266699 h 800100" name="connsiteY491"/>
              <a:gd fmla="*/ 53975 w 2114552" name="connsiteX492"/>
              <a:gd fmla="*/ 266699 h 800100" name="connsiteY492"/>
              <a:gd fmla="*/ 546894 w 2114552" name="connsiteX493"/>
              <a:gd fmla="*/ 250824 h 800100" name="connsiteY493"/>
              <a:gd fmla="*/ 551050 w 2114552" name="connsiteX494"/>
              <a:gd fmla="*/ 250824 h 800100" name="connsiteY494"/>
              <a:gd fmla="*/ 555205 w 2114552" name="connsiteX495"/>
              <a:gd fmla="*/ 259135 h 800100" name="connsiteY495"/>
              <a:gd fmla="*/ 555205 w 2114552" name="connsiteX496"/>
              <a:gd fmla="*/ 304846 h 800100" name="connsiteY496"/>
              <a:gd fmla="*/ 609227 w 2114552" name="connsiteX497"/>
              <a:gd fmla="*/ 304846 h 800100" name="connsiteY497"/>
              <a:gd fmla="*/ 617538 w 2114552" name="connsiteX498"/>
              <a:gd fmla="*/ 313157 h 800100" name="connsiteY498"/>
              <a:gd fmla="*/ 617538 w 2114552" name="connsiteX499"/>
              <a:gd fmla="*/ 342245 h 800100" name="connsiteY499"/>
              <a:gd fmla="*/ 609227 w 2114552" name="connsiteX500"/>
              <a:gd fmla="*/ 350556 h 800100" name="connsiteY500"/>
              <a:gd fmla="*/ 555205 w 2114552" name="connsiteX501"/>
              <a:gd fmla="*/ 350556 h 800100" name="connsiteY501"/>
              <a:gd fmla="*/ 555205 w 2114552" name="connsiteX502"/>
              <a:gd fmla="*/ 441978 h 800100" name="connsiteY502"/>
              <a:gd fmla="*/ 580138 w 2114552" name="connsiteX503"/>
              <a:gd fmla="*/ 483533 h 800100" name="connsiteY503"/>
              <a:gd fmla="*/ 609227 w 2114552" name="connsiteX504"/>
              <a:gd fmla="*/ 483533 h 800100" name="connsiteY504"/>
              <a:gd fmla="*/ 617538 w 2114552" name="connsiteX505"/>
              <a:gd fmla="*/ 491844 h 800100" name="connsiteY505"/>
              <a:gd fmla="*/ 617538 w 2114552" name="connsiteX506"/>
              <a:gd fmla="*/ 520932 h 800100" name="connsiteY506"/>
              <a:gd fmla="*/ 609227 w 2114552" name="connsiteX507"/>
              <a:gd fmla="*/ 529244 h 800100" name="connsiteY507"/>
              <a:gd fmla="*/ 571827 w 2114552" name="connsiteX508"/>
              <a:gd fmla="*/ 533399 h 800100" name="connsiteY508"/>
              <a:gd fmla="*/ 505339 w 2114552" name="connsiteX509"/>
              <a:gd fmla="*/ 450289 h 800100" name="connsiteY509"/>
              <a:gd fmla="*/ 505339 w 2114552" name="connsiteX510"/>
              <a:gd fmla="*/ 350556 h 800100" name="connsiteY510"/>
              <a:gd fmla="*/ 484561 w 2114552" name="connsiteX511"/>
              <a:gd fmla="*/ 350556 h 800100" name="connsiteY511"/>
              <a:gd fmla="*/ 476250 w 2114552" name="connsiteX512"/>
              <a:gd fmla="*/ 342245 h 800100" name="connsiteY512"/>
              <a:gd fmla="*/ 476250 w 2114552" name="connsiteX513"/>
              <a:gd fmla="*/ 313157 h 800100" name="connsiteY513"/>
              <a:gd fmla="*/ 484561 w 2114552" name="connsiteX514"/>
              <a:gd fmla="*/ 304846 h 800100" name="connsiteY514"/>
              <a:gd fmla="*/ 505339 w 2114552" name="connsiteX515"/>
              <a:gd fmla="*/ 304846 h 800100" name="connsiteY515"/>
              <a:gd fmla="*/ 505339 w 2114552" name="connsiteX516"/>
              <a:gd fmla="*/ 267446 h 800100" name="connsiteY516"/>
              <a:gd fmla="*/ 509494 w 2114552" name="connsiteX517"/>
              <a:gd fmla="*/ 259135 h 800100" name="connsiteY517"/>
              <a:gd fmla="*/ 546894 w 2114552" name="connsiteX518"/>
              <a:gd fmla="*/ 250824 h 800100" name="connsiteY518"/>
              <a:gd fmla="*/ 103337 w 2114552" name="connsiteX519"/>
              <a:gd fmla="*/ 217487 h 800100" name="connsiteY519"/>
              <a:gd fmla="*/ 111604 w 2114552" name="connsiteX520"/>
              <a:gd fmla="*/ 217487 h 800100" name="connsiteY520"/>
              <a:gd fmla="*/ 219075 w 2114552" name="connsiteX521"/>
              <a:gd fmla="*/ 312906 h 800100" name="connsiteY521"/>
              <a:gd fmla="*/ 165340 w 2114552" name="connsiteX522"/>
              <a:gd fmla="*/ 391731 h 800100" name="connsiteY522"/>
              <a:gd fmla="*/ 219075 w 2114552" name="connsiteX523"/>
              <a:gd fmla="*/ 516191 h 800100" name="connsiteY523"/>
              <a:gd fmla="*/ 219075 w 2114552" name="connsiteX524"/>
              <a:gd fmla="*/ 524488 h 800100" name="connsiteY524"/>
              <a:gd fmla="*/ 210808 w 2114552" name="connsiteX525"/>
              <a:gd fmla="*/ 528637 h 800100" name="connsiteY525"/>
              <a:gd fmla="*/ 173607 w 2114552" name="connsiteX526"/>
              <a:gd fmla="*/ 528637 h 800100" name="connsiteY526"/>
              <a:gd fmla="*/ 165340 w 2114552" name="connsiteX527"/>
              <a:gd fmla="*/ 524488 h 800100" name="connsiteY527"/>
              <a:gd fmla="*/ 111604 w 2114552" name="connsiteX528"/>
              <a:gd fmla="*/ 408326 h 800100" name="connsiteY528"/>
              <a:gd fmla="*/ 53736 w 2114552" name="connsiteX529"/>
              <a:gd fmla="*/ 404177 h 800100" name="connsiteY529"/>
              <a:gd fmla="*/ 53736 w 2114552" name="connsiteX530"/>
              <a:gd fmla="*/ 520340 h 800100" name="connsiteY530"/>
              <a:gd fmla="*/ 45469 w 2114552" name="connsiteX531"/>
              <a:gd fmla="*/ 528637 h 800100" name="connsiteY531"/>
              <a:gd fmla="*/ 8267 w 2114552" name="connsiteX532"/>
              <a:gd fmla="*/ 528637 h 800100" name="connsiteY532"/>
              <a:gd fmla="*/ 0 w 2114552" name="connsiteX533"/>
              <a:gd fmla="*/ 520340 h 800100" name="connsiteY533"/>
              <a:gd fmla="*/ 0 w 2114552" name="connsiteX534"/>
              <a:gd fmla="*/ 229933 h 800100" name="connsiteY534"/>
              <a:gd fmla="*/ 8267 w 2114552" name="connsiteX535"/>
              <a:gd fmla="*/ 221636 h 800100" name="connsiteY535"/>
              <a:gd fmla="*/ 103337 w 2114552" name="connsiteX536"/>
              <a:gd fmla="*/ 217487 h 800100" name="connsiteY536"/>
              <a:gd fmla="*/ 1941299 w 2114552" name="connsiteX537"/>
              <a:gd fmla="*/ 180951 h 800100" name="connsiteY537"/>
              <a:gd fmla="*/ 1936665 w 2114552" name="connsiteX538"/>
              <a:gd fmla="*/ 183555 h 800100" name="connsiteY538"/>
              <a:gd fmla="*/ 1903714 w 2114552" name="connsiteX539"/>
              <a:gd fmla="*/ 221060 h 800100" name="connsiteY539"/>
              <a:gd fmla="*/ 1903714 w 2114552" name="connsiteX540"/>
              <a:gd fmla="*/ 237729 h 800100" name="connsiteY540"/>
              <a:gd fmla="*/ 1957260 w 2114552" name="connsiteX541"/>
              <a:gd fmla="*/ 450256 h 800100" name="connsiteY541"/>
              <a:gd fmla="*/ 1965498 w 2114552" name="connsiteX542"/>
              <a:gd fmla="*/ 462757 h 800100" name="connsiteY542"/>
              <a:gd fmla="*/ 2010806 w 2114552" name="connsiteX543"/>
              <a:gd fmla="*/ 475259 h 800100" name="connsiteY543"/>
              <a:gd fmla="*/ 2023163 w 2114552" name="connsiteX544"/>
              <a:gd fmla="*/ 471092 h 800100" name="connsiteY544"/>
              <a:gd fmla="*/ 1949022 w 2114552" name="connsiteX545"/>
              <a:gd fmla="*/ 187722 h 800100" name="connsiteY545"/>
              <a:gd fmla="*/ 1941299 w 2114552" name="connsiteX546"/>
              <a:gd fmla="*/ 180951 h 800100" name="connsiteY546"/>
              <a:gd fmla="*/ 1491989 w 2114552" name="connsiteX547"/>
              <a:gd fmla="*/ 180951 h 800100" name="connsiteY547"/>
              <a:gd fmla="*/ 1484185 w 2114552" name="connsiteX548"/>
              <a:gd fmla="*/ 187722 h 800100" name="connsiteY548"/>
              <a:gd fmla="*/ 1409272 w 2114552" name="connsiteX549"/>
              <a:gd fmla="*/ 471092 h 800100" name="connsiteY549"/>
              <a:gd fmla="*/ 1421758 w 2114552" name="connsiteX550"/>
              <a:gd fmla="*/ 475259 h 800100" name="connsiteY550"/>
              <a:gd fmla="*/ 1467538 w 2114552" name="connsiteX551"/>
              <a:gd fmla="*/ 462757 h 800100" name="connsiteY551"/>
              <a:gd fmla="*/ 1475862 w 2114552" name="connsiteX552"/>
              <a:gd fmla="*/ 450256 h 800100" name="connsiteY552"/>
              <a:gd fmla="*/ 1529965 w 2114552" name="connsiteX553"/>
              <a:gd fmla="*/ 237729 h 800100" name="connsiteY553"/>
              <a:gd fmla="*/ 1534127 w 2114552" name="connsiteX554"/>
              <a:gd fmla="*/ 221060 h 800100" name="connsiteY554"/>
              <a:gd fmla="*/ 1496671 w 2114552" name="connsiteX555"/>
              <a:gd fmla="*/ 183555 h 800100" name="connsiteY555"/>
              <a:gd fmla="*/ 1491989 w 2114552" name="connsiteX556"/>
              <a:gd fmla="*/ 180951 h 800100" name="connsiteY556"/>
              <a:gd fmla="*/ 1750379 w 2114552" name="connsiteX557"/>
              <a:gd fmla="*/ 174625 h 800100" name="connsiteY557"/>
              <a:gd fmla="*/ 1746251 w 2114552" name="connsiteX558"/>
              <a:gd fmla="*/ 187144 h 800100" name="connsiteY558"/>
              <a:gd fmla="*/ 1754506 w 2114552" name="connsiteX559"/>
              <a:gd fmla="*/ 308156 h 800100" name="connsiteY559"/>
              <a:gd fmla="*/ 1762761 w 2114552" name="connsiteX560"/>
              <a:gd fmla="*/ 320675 h 800100" name="connsiteY560"/>
              <a:gd fmla="*/ 1775144 w 2114552" name="connsiteX561"/>
              <a:gd fmla="*/ 320675 h 800100" name="connsiteY561"/>
              <a:gd fmla="*/ 1882459 w 2114552" name="connsiteX562"/>
              <a:gd fmla="*/ 266428 h 800100" name="connsiteY562"/>
              <a:gd fmla="*/ 1890714 w 2114552" name="connsiteX563"/>
              <a:gd fmla="*/ 258082 h 800100" name="connsiteY563"/>
              <a:gd fmla="*/ 1886587 w 2114552" name="connsiteX564"/>
              <a:gd fmla="*/ 249736 h 800100" name="connsiteY564"/>
              <a:gd fmla="*/ 1758634 w 2114552" name="connsiteX565"/>
              <a:gd fmla="*/ 174625 h 800100" name="connsiteY565"/>
              <a:gd fmla="*/ 1750379 w 2114552" name="connsiteX566"/>
              <a:gd fmla="*/ 174625 h 800100" name="connsiteY566"/>
              <a:gd fmla="*/ 1675132 w 2114552" name="connsiteX567"/>
              <a:gd fmla="*/ 174625 h 800100" name="connsiteY567"/>
              <a:gd fmla="*/ 1547179 w 2114552" name="connsiteX568"/>
              <a:gd fmla="*/ 249736 h 800100" name="connsiteY568"/>
              <a:gd fmla="*/ 1543051 w 2114552" name="connsiteX569"/>
              <a:gd fmla="*/ 258082 h 800100" name="connsiteY569"/>
              <a:gd fmla="*/ 1551306 w 2114552" name="connsiteX570"/>
              <a:gd fmla="*/ 266428 h 800100" name="connsiteY570"/>
              <a:gd fmla="*/ 1658622 w 2114552" name="connsiteX571"/>
              <a:gd fmla="*/ 320675 h 800100" name="connsiteY571"/>
              <a:gd fmla="*/ 1671004 w 2114552" name="connsiteX572"/>
              <a:gd fmla="*/ 320675 h 800100" name="connsiteY572"/>
              <a:gd fmla="*/ 1675132 w 2114552" name="connsiteX573"/>
              <a:gd fmla="*/ 312329 h 800100" name="connsiteY573"/>
              <a:gd fmla="*/ 1687514 w 2114552" name="connsiteX574"/>
              <a:gd fmla="*/ 187144 h 800100" name="connsiteY574"/>
              <a:gd fmla="*/ 1683387 w 2114552" name="connsiteX575"/>
              <a:gd fmla="*/ 174625 h 800100" name="connsiteY575"/>
              <a:gd fmla="*/ 1675132 w 2114552" name="connsiteX576"/>
              <a:gd fmla="*/ 174625 h 800100" name="connsiteY576"/>
              <a:gd fmla="*/ 1579247 w 2114552" name="connsiteX577"/>
              <a:gd fmla="*/ 133350 h 800100" name="connsiteY577"/>
              <a:gd fmla="*/ 1566864 w 2114552" name="connsiteX578"/>
              <a:gd fmla="*/ 142082 h 800100" name="connsiteY578"/>
              <a:gd fmla="*/ 1570992 w 2114552" name="connsiteX579"/>
              <a:gd fmla="*/ 142082 h 800100" name="connsiteY579"/>
              <a:gd fmla="*/ 1575119 w 2114552" name="connsiteX580"/>
              <a:gd fmla="*/ 150813 h 800100" name="connsiteY580"/>
              <a:gd fmla="*/ 1583375 w 2114552" name="connsiteX581"/>
              <a:gd fmla="*/ 146447 h 800100" name="connsiteY581"/>
              <a:gd fmla="*/ 1587502 w 2114552" name="connsiteX582"/>
              <a:gd fmla="*/ 142082 h 800100" name="connsiteY582"/>
              <a:gd fmla="*/ 1579247 w 2114552" name="connsiteX583"/>
              <a:gd fmla="*/ 133350 h 800100" name="connsiteY583"/>
              <a:gd fmla="*/ 1575142 w 2114552" name="connsiteX584"/>
              <a:gd fmla="*/ 124846 h 800100" name="connsiteY584"/>
              <a:gd fmla="*/ 1596120 w 2114552" name="connsiteX585"/>
              <a:gd fmla="*/ 141628 h 800100" name="connsiteY585"/>
              <a:gd fmla="*/ 1596120 w 2114552" name="connsiteX586"/>
              <a:gd fmla="*/ 145823 h 800100" name="connsiteY586"/>
              <a:gd fmla="*/ 1612902 w 2114552" name="connsiteX587"/>
              <a:gd fmla="*/ 162606 h 800100" name="connsiteY587"/>
              <a:gd fmla="*/ 1604511 w 2114552" name="connsiteX588"/>
              <a:gd fmla="*/ 166801 h 800100" name="connsiteY588"/>
              <a:gd fmla="*/ 1587729 w 2114552" name="connsiteX589"/>
              <a:gd fmla="*/ 154215 h 800100" name="connsiteY589"/>
              <a:gd fmla="*/ 1579338 w 2114552" name="connsiteX590"/>
              <a:gd fmla="*/ 158410 h 800100" name="connsiteY590"/>
              <a:gd fmla="*/ 1587729 w 2114552" name="connsiteX591"/>
              <a:gd fmla="*/ 175192 h 800100" name="connsiteY591"/>
              <a:gd fmla="*/ 1579338 w 2114552" name="connsiteX592"/>
              <a:gd fmla="*/ 179388 h 800100" name="connsiteY592"/>
              <a:gd fmla="*/ 1558360 w 2114552" name="connsiteX593"/>
              <a:gd fmla="*/ 141628 h 800100" name="connsiteY593"/>
              <a:gd fmla="*/ 1554164 w 2114552" name="connsiteX594"/>
              <a:gd fmla="*/ 137432 h 800100" name="connsiteY594"/>
              <a:gd fmla="*/ 1575142 w 2114552" name="connsiteX595"/>
              <a:gd fmla="*/ 124846 h 800100" name="connsiteY595"/>
              <a:gd fmla="*/ 1836161 w 2114552" name="connsiteX596"/>
              <a:gd fmla="*/ 117475 h 800100" name="connsiteY596"/>
              <a:gd fmla="*/ 1844532 w 2114552" name="connsiteX597"/>
              <a:gd fmla="*/ 121557 h 800100" name="connsiteY597"/>
              <a:gd fmla="*/ 1848717 w 2114552" name="connsiteX598"/>
              <a:gd fmla="*/ 141968 h 800100" name="connsiteY598"/>
              <a:gd fmla="*/ 1869644 w 2114552" name="connsiteX599"/>
              <a:gd fmla="*/ 133804 h 800100" name="connsiteY599"/>
              <a:gd fmla="*/ 1878014 w 2114552" name="connsiteX600"/>
              <a:gd fmla="*/ 137886 h 800100" name="connsiteY600"/>
              <a:gd fmla="*/ 1848717 w 2114552" name="connsiteX601"/>
              <a:gd fmla="*/ 154214 h 800100" name="connsiteY601"/>
              <a:gd fmla="*/ 1840347 w 2114552" name="connsiteX602"/>
              <a:gd fmla="*/ 174625 h 800100" name="connsiteY602"/>
              <a:gd fmla="*/ 1831976 w 2114552" name="connsiteX603"/>
              <a:gd fmla="*/ 166461 h 800100" name="connsiteY603"/>
              <a:gd fmla="*/ 1840347 w 2114552" name="connsiteX604"/>
              <a:gd fmla="*/ 146050 h 800100" name="connsiteY604"/>
              <a:gd fmla="*/ 1836161 w 2114552" name="connsiteX605"/>
              <a:gd fmla="*/ 117475 h 800100" name="connsiteY605"/>
              <a:gd fmla="*/ 1794829 w 2114552" name="connsiteX606"/>
              <a:gd fmla="*/ 112713 h 800100" name="connsiteY606"/>
              <a:gd fmla="*/ 1790701 w 2114552" name="connsiteX607"/>
              <a:gd fmla="*/ 120651 h 800100" name="connsiteY607"/>
              <a:gd fmla="*/ 1790701 w 2114552" name="connsiteX608"/>
              <a:gd fmla="*/ 124619 h 800100" name="connsiteY608"/>
              <a:gd fmla="*/ 1803084 w 2114552" name="connsiteX609"/>
              <a:gd fmla="*/ 128588 h 800100" name="connsiteY609"/>
              <a:gd fmla="*/ 1811339 w 2114552" name="connsiteX610"/>
              <a:gd fmla="*/ 120651 h 800100" name="connsiteY610"/>
              <a:gd fmla="*/ 1807212 w 2114552" name="connsiteX611"/>
              <a:gd fmla="*/ 116682 h 800100" name="connsiteY611"/>
              <a:gd fmla="*/ 1794829 w 2114552" name="connsiteX612"/>
              <a:gd fmla="*/ 112713 h 800100" name="connsiteY612"/>
              <a:gd fmla="*/ 1637508 w 2114552" name="connsiteX613"/>
              <a:gd fmla="*/ 112117 h 800100" name="connsiteY613"/>
              <a:gd fmla="*/ 1620839 w 2114552" name="connsiteX614"/>
              <a:gd fmla="*/ 124619 h 800100" name="connsiteY614"/>
              <a:gd fmla="*/ 1620839 w 2114552" name="connsiteX615"/>
              <a:gd fmla="*/ 128786 h 800100" name="connsiteY615"/>
              <a:gd fmla="*/ 1637508 w 2114552" name="connsiteX616"/>
              <a:gd fmla="*/ 141288 h 800100" name="connsiteY616"/>
              <a:gd fmla="*/ 1654177 w 2114552" name="connsiteX617"/>
              <a:gd fmla="*/ 124619 h 800100" name="connsiteY617"/>
              <a:gd fmla="*/ 1637508 w 2114552" name="connsiteX618"/>
              <a:gd fmla="*/ 112117 h 800100" name="connsiteY618"/>
              <a:gd fmla="*/ 1741489 w 2114552" name="connsiteX619"/>
              <a:gd fmla="*/ 104775 h 800100" name="connsiteY619"/>
              <a:gd fmla="*/ 1737520 w 2114552" name="connsiteX620"/>
              <a:gd fmla="*/ 117158 h 800100" name="connsiteY620"/>
              <a:gd fmla="*/ 1733551 w 2114552" name="connsiteX621"/>
              <a:gd fmla="*/ 125413 h 800100" name="connsiteY621"/>
              <a:gd fmla="*/ 1749426 w 2114552" name="connsiteX622"/>
              <a:gd fmla="*/ 125413 h 800100" name="connsiteY622"/>
              <a:gd fmla="*/ 1745457 w 2114552" name="connsiteX623"/>
              <a:gd fmla="*/ 117158 h 800100" name="connsiteY623"/>
              <a:gd fmla="*/ 1741489 w 2114552" name="connsiteX624"/>
              <a:gd fmla="*/ 104775 h 800100" name="connsiteY624"/>
              <a:gd fmla="*/ 1633407 w 2114552" name="connsiteX625"/>
              <a:gd fmla="*/ 104165 h 800100" name="connsiteY625"/>
              <a:gd fmla="*/ 1662114 w 2114552" name="connsiteX626"/>
              <a:gd fmla="*/ 124925 h 800100" name="connsiteY626"/>
              <a:gd fmla="*/ 1637508 w 2114552" name="connsiteX627"/>
              <a:gd fmla="*/ 149836 h 800100" name="connsiteY627"/>
              <a:gd fmla="*/ 1612901 w 2114552" name="connsiteX628"/>
              <a:gd fmla="*/ 129076 h 800100" name="connsiteY628"/>
              <a:gd fmla="*/ 1612901 w 2114552" name="connsiteX629"/>
              <a:gd fmla="*/ 124925 h 800100" name="connsiteY629"/>
              <a:gd fmla="*/ 1633407 w 2114552" name="connsiteX630"/>
              <a:gd fmla="*/ 104165 h 800100" name="connsiteY630"/>
              <a:gd fmla="*/ 1787382 w 2114552" name="connsiteX631"/>
              <a:gd fmla="*/ 100013 h 800100" name="connsiteY631"/>
              <a:gd fmla="*/ 1812494 w 2114552" name="connsiteX632"/>
              <a:gd fmla="*/ 108404 h 800100" name="connsiteY632"/>
              <a:gd fmla="*/ 1820864 w 2114552" name="connsiteX633"/>
              <a:gd fmla="*/ 120991 h 800100" name="connsiteY633"/>
              <a:gd fmla="*/ 1808308 w 2114552" name="connsiteX634"/>
              <a:gd fmla="*/ 137773 h 800100" name="connsiteY634"/>
              <a:gd fmla="*/ 1812494 w 2114552" name="connsiteX635"/>
              <a:gd fmla="*/ 158751 h 800100" name="connsiteY635"/>
              <a:gd fmla="*/ 1804123 w 2114552" name="connsiteX636"/>
              <a:gd fmla="*/ 154555 h 800100" name="connsiteY636"/>
              <a:gd fmla="*/ 1799938 w 2114552" name="connsiteX637"/>
              <a:gd fmla="*/ 133578 h 800100" name="connsiteY637"/>
              <a:gd fmla="*/ 1791567 w 2114552" name="connsiteX638"/>
              <a:gd fmla="*/ 133578 h 800100" name="connsiteY638"/>
              <a:gd fmla="*/ 1787382 w 2114552" name="connsiteX639"/>
              <a:gd fmla="*/ 150360 h 800100" name="connsiteY639"/>
              <a:gd fmla="*/ 1774826 w 2114552" name="connsiteX640"/>
              <a:gd fmla="*/ 146164 h 800100" name="connsiteY640"/>
              <a:gd fmla="*/ 1783197 w 2114552" name="connsiteX641"/>
              <a:gd fmla="*/ 120991 h 800100" name="connsiteY641"/>
              <a:gd fmla="*/ 1787382 w 2114552" name="connsiteX642"/>
              <a:gd fmla="*/ 100013 h 800100" name="connsiteY642"/>
              <a:gd fmla="*/ 1737015 w 2114552" name="connsiteX643"/>
              <a:gd fmla="*/ 92075 h 800100" name="connsiteY643"/>
              <a:gd fmla="*/ 1749571 w 2114552" name="connsiteX644"/>
              <a:gd fmla="*/ 92075 h 800100" name="connsiteY644"/>
              <a:gd fmla="*/ 1753757 w 2114552" name="connsiteX645"/>
              <a:gd fmla="*/ 116987 h 800100" name="connsiteY645"/>
              <a:gd fmla="*/ 1762127 w 2114552" name="connsiteX646"/>
              <a:gd fmla="*/ 146050 h 800100" name="connsiteY646"/>
              <a:gd fmla="*/ 1753757 w 2114552" name="connsiteX647"/>
              <a:gd fmla="*/ 141898 h 800100" name="connsiteY647"/>
              <a:gd fmla="*/ 1749571 w 2114552" name="connsiteX648"/>
              <a:gd fmla="*/ 133594 h 800100" name="connsiteY648"/>
              <a:gd fmla="*/ 1728645 w 2114552" name="connsiteX649"/>
              <a:gd fmla="*/ 133594 h 800100" name="connsiteY649"/>
              <a:gd fmla="*/ 1724460 w 2114552" name="connsiteX650"/>
              <a:gd fmla="*/ 141898 h 800100" name="connsiteY650"/>
              <a:gd fmla="*/ 1716089 w 2114552" name="connsiteX651"/>
              <a:gd fmla="*/ 141898 h 800100" name="connsiteY651"/>
              <a:gd fmla="*/ 1728645 w 2114552" name="connsiteX652"/>
              <a:gd fmla="*/ 116987 h 800100" name="connsiteY652"/>
              <a:gd fmla="*/ 1737015 w 2114552" name="connsiteX653"/>
              <a:gd fmla="*/ 92075 h 800100" name="connsiteY653"/>
              <a:gd fmla="*/ 1712914 w 2114552" name="connsiteX654"/>
              <a:gd fmla="*/ 92075 h 800100" name="connsiteY654"/>
              <a:gd fmla="*/ 1712914 w 2114552" name="connsiteX655"/>
              <a:gd fmla="*/ 100277 h 800100" name="connsiteY655"/>
              <a:gd fmla="*/ 1696173 w 2114552" name="connsiteX656"/>
              <a:gd fmla="*/ 100277 h 800100" name="connsiteY656"/>
              <a:gd fmla="*/ 1700358 w 2114552" name="connsiteX657"/>
              <a:gd fmla="*/ 141288 h 800100" name="connsiteY657"/>
              <a:gd fmla="*/ 1687802 w 2114552" name="connsiteX658"/>
              <a:gd fmla="*/ 141288 h 800100" name="connsiteY658"/>
              <a:gd fmla="*/ 1683617 w 2114552" name="connsiteX659"/>
              <a:gd fmla="*/ 100277 h 800100" name="connsiteY659"/>
              <a:gd fmla="*/ 1666876 w 2114552" name="connsiteX660"/>
              <a:gd fmla="*/ 104378 h 800100" name="connsiteY660"/>
              <a:gd fmla="*/ 1666876 w 2114552" name="connsiteX661"/>
              <a:gd fmla="*/ 96176 h 800100" name="connsiteY661"/>
              <a:gd fmla="*/ 1712914 w 2114552" name="connsiteX662"/>
              <a:gd fmla="*/ 92075 h 800100" name="connsiteY662"/>
              <a:gd fmla="*/ 1181630 w 2114552" name="connsiteX663"/>
              <a:gd fmla="*/ 92074 h 800100" name="connsiteY663"/>
              <a:gd fmla="*/ 1147763 w 2114552" name="connsiteX664"/>
              <a:gd fmla="*/ 133349 h 800100" name="connsiteY664"/>
              <a:gd fmla="*/ 1211263 w 2114552" name="connsiteX665"/>
              <a:gd fmla="*/ 133349 h 800100" name="connsiteY665"/>
              <a:gd fmla="*/ 1181630 w 2114552" name="connsiteX666"/>
              <a:gd fmla="*/ 92074 h 800100" name="connsiteY666"/>
              <a:gd fmla="*/ 1716089 w 2114552" name="connsiteX667"/>
              <a:gd fmla="*/ 84138 h 800100" name="connsiteY667"/>
              <a:gd fmla="*/ 1521183 w 2114552" name="connsiteX668"/>
              <a:gd fmla="*/ 150178 h 800100" name="connsiteY668"/>
              <a:gd fmla="*/ 1517036 w 2114552" name="connsiteX669"/>
              <a:gd fmla="*/ 166688 h 800100" name="connsiteY669"/>
              <a:gd fmla="*/ 1550212 w 2114552" name="connsiteX670"/>
              <a:gd fmla="*/ 203836 h 800100" name="connsiteY670"/>
              <a:gd fmla="*/ 1566799 w 2114552" name="connsiteX671"/>
              <a:gd fmla="*/ 203836 h 800100" name="connsiteY671"/>
              <a:gd fmla="*/ 1716089 w 2114552" name="connsiteX672"/>
              <a:gd fmla="*/ 150178 h 800100" name="connsiteY672"/>
              <a:gd fmla="*/ 1865379 w 2114552" name="connsiteX673"/>
              <a:gd fmla="*/ 203836 h 800100" name="connsiteY673"/>
              <a:gd fmla="*/ 1881967 w 2114552" name="connsiteX674"/>
              <a:gd fmla="*/ 203836 h 800100" name="connsiteY674"/>
              <a:gd fmla="*/ 1915142 w 2114552" name="connsiteX675"/>
              <a:gd fmla="*/ 166688 h 800100" name="connsiteY675"/>
              <a:gd fmla="*/ 1910995 w 2114552" name="connsiteX676"/>
              <a:gd fmla="*/ 150178 h 800100" name="connsiteY676"/>
              <a:gd fmla="*/ 1716089 w 2114552" name="connsiteX677"/>
              <a:gd fmla="*/ 84138 h 800100" name="connsiteY677"/>
              <a:gd fmla="*/ 1181894 w 2114552" name="connsiteX678"/>
              <a:gd fmla="*/ 84137 h 800100" name="connsiteY678"/>
              <a:gd fmla="*/ 1227138 w 2114552" name="connsiteX679"/>
              <a:gd fmla="*/ 137942 h 800100" name="connsiteY679"/>
              <a:gd fmla="*/ 1227138 w 2114552" name="connsiteX680"/>
              <a:gd fmla="*/ 146220 h 800100" name="connsiteY680"/>
              <a:gd fmla="*/ 1148989 w 2114552" name="connsiteX681"/>
              <a:gd fmla="*/ 146220 h 800100" name="connsiteY681"/>
              <a:gd fmla="*/ 1186007 w 2114552" name="connsiteX682"/>
              <a:gd fmla="*/ 187608 h 800100" name="connsiteY682"/>
              <a:gd fmla="*/ 1218912 w 2114552" name="connsiteX683"/>
              <a:gd fmla="*/ 179331 h 800100" name="connsiteY683"/>
              <a:gd fmla="*/ 1218912 w 2114552" name="connsiteX684"/>
              <a:gd fmla="*/ 191747 h 800100" name="connsiteY684"/>
              <a:gd fmla="*/ 1186007 w 2114552" name="connsiteX685"/>
              <a:gd fmla="*/ 200025 h 800100" name="connsiteY685"/>
              <a:gd fmla="*/ 1136650 w 2114552" name="connsiteX686"/>
              <a:gd fmla="*/ 142081 h 800100" name="connsiteY686"/>
              <a:gd fmla="*/ 1181894 w 2114552" name="connsiteX687"/>
              <a:gd fmla="*/ 84137 h 800100" name="connsiteY687"/>
              <a:gd fmla="*/ 887413 w 2114552" name="connsiteX688"/>
              <a:gd fmla="*/ 41274 h 800100" name="connsiteY688"/>
              <a:gd fmla="*/ 995363 w 2114552" name="connsiteX689"/>
              <a:gd fmla="*/ 41274 h 800100" name="connsiteY689"/>
              <a:gd fmla="*/ 995363 w 2114552" name="connsiteX690"/>
              <a:gd fmla="*/ 53974 h 800100" name="connsiteY690"/>
              <a:gd fmla="*/ 949326 w 2114552" name="connsiteX691"/>
              <a:gd fmla="*/ 53974 h 800100" name="connsiteY691"/>
              <a:gd fmla="*/ 949326 w 2114552" name="connsiteX692"/>
              <a:gd fmla="*/ 195262 h 800100" name="connsiteY692"/>
              <a:gd fmla="*/ 933451 w 2114552" name="connsiteX693"/>
              <a:gd fmla="*/ 195262 h 800100" name="connsiteY693"/>
              <a:gd fmla="*/ 933451 w 2114552" name="connsiteX694"/>
              <a:gd fmla="*/ 53974 h 800100" name="connsiteY694"/>
              <a:gd fmla="*/ 887413 w 2114552" name="connsiteX695"/>
              <a:gd fmla="*/ 53974 h 800100" name="connsiteY695"/>
              <a:gd fmla="*/ 1020763 w 2114552" name="connsiteX696"/>
              <a:gd fmla="*/ 28574 h 800100" name="connsiteY696"/>
              <a:gd fmla="*/ 1033010 w 2114552" name="connsiteX697"/>
              <a:gd fmla="*/ 28574 h 800100" name="connsiteY697"/>
              <a:gd fmla="*/ 1033010 w 2114552" name="connsiteX698"/>
              <a:gd fmla="*/ 103584 h 800100" name="connsiteY698"/>
              <a:gd fmla="*/ 1069749 w 2114552" name="connsiteX699"/>
              <a:gd fmla="*/ 82748 h 800100" name="connsiteY699"/>
              <a:gd fmla="*/ 1106488 w 2114552" name="connsiteX700"/>
              <a:gd fmla="*/ 128587 h 800100" name="connsiteY700"/>
              <a:gd fmla="*/ 1106488 w 2114552" name="connsiteX701"/>
              <a:gd fmla="*/ 195262 h 800100" name="connsiteY701"/>
              <a:gd fmla="*/ 1090160 w 2114552" name="connsiteX702"/>
              <a:gd fmla="*/ 195262 h 800100" name="connsiteY702"/>
              <a:gd fmla="*/ 1090160 w 2114552" name="connsiteX703"/>
              <a:gd fmla="*/ 128587 h 800100" name="connsiteY703"/>
              <a:gd fmla="*/ 1065667 w 2114552" name="connsiteX704"/>
              <a:gd fmla="*/ 91082 h 800100" name="connsiteY704"/>
              <a:gd fmla="*/ 1033010 w 2114552" name="connsiteX705"/>
              <a:gd fmla="*/ 136921 h 800100" name="connsiteY705"/>
              <a:gd fmla="*/ 1033010 w 2114552" name="connsiteX706"/>
              <a:gd fmla="*/ 195262 h 800100" name="connsiteY706"/>
              <a:gd fmla="*/ 1020763 w 2114552" name="connsiteX707"/>
              <a:gd fmla="*/ 195262 h 800100" name="connsiteY707"/>
              <a:gd fmla="*/ 1704456 w 2114552" name="connsiteX708"/>
              <a:gd fmla="*/ 0 h 800100" name="connsiteY708"/>
              <a:gd fmla="*/ 1729310 w 2114552" name="connsiteX709"/>
              <a:gd fmla="*/ 0 h 800100" name="connsiteY709"/>
              <a:gd fmla="*/ 1745880 w 2114552" name="connsiteX710"/>
              <a:gd fmla="*/ 62461 h 800100" name="connsiteY710"/>
              <a:gd fmla="*/ 1774877 w 2114552" name="connsiteX711"/>
              <a:gd fmla="*/ 66625 h 800100" name="connsiteY711"/>
              <a:gd fmla="*/ 1803873 w 2114552" name="connsiteX712"/>
              <a:gd fmla="*/ 12492 h 800100" name="connsiteY712"/>
              <a:gd fmla="*/ 1808016 w 2114552" name="connsiteX713"/>
              <a:gd fmla="*/ 12492 h 800100" name="connsiteY713"/>
              <a:gd fmla="*/ 1832870 w 2114552" name="connsiteX714"/>
              <a:gd fmla="*/ 16656 h 800100" name="connsiteY714"/>
              <a:gd fmla="*/ 1832870 w 2114552" name="connsiteX715"/>
              <a:gd fmla="*/ 20820 h 800100" name="connsiteY715"/>
              <a:gd fmla="*/ 1837012 w 2114552" name="connsiteX716"/>
              <a:gd fmla="*/ 49969 h 800100" name="connsiteY716"/>
              <a:gd fmla="*/ 1832870 w 2114552" name="connsiteX717"/>
              <a:gd fmla="*/ 83282 h 800100" name="connsiteY717"/>
              <a:gd fmla="*/ 1857724 w 2114552" name="connsiteX718"/>
              <a:gd fmla="*/ 91610 h 800100" name="connsiteY718"/>
              <a:gd fmla="*/ 1903291 w 2114552" name="connsiteX719"/>
              <a:gd fmla="*/ 49969 h 800100" name="connsiteY719"/>
              <a:gd fmla="*/ 1928145 w 2114552" name="connsiteX720"/>
              <a:gd fmla="*/ 62461 h 800100" name="connsiteY720"/>
              <a:gd fmla="*/ 1911575 w 2114552" name="connsiteX721"/>
              <a:gd fmla="*/ 124922 h 800100" name="connsiteY721"/>
              <a:gd fmla="*/ 1932287 w 2114552" name="connsiteX722"/>
              <a:gd fmla="*/ 141579 h 800100" name="connsiteY722"/>
              <a:gd fmla="*/ 1986138 w 2114552" name="connsiteX723"/>
              <a:gd fmla="*/ 108266 h 800100" name="connsiteY723"/>
              <a:gd fmla="*/ 2006850 w 2114552" name="connsiteX724"/>
              <a:gd fmla="*/ 129086 h 800100" name="connsiteY724"/>
              <a:gd fmla="*/ 1973711 w 2114552" name="connsiteX725"/>
              <a:gd fmla="*/ 183219 h 800100" name="connsiteY725"/>
              <a:gd fmla="*/ 1990281 w 2114552" name="connsiteX726"/>
              <a:gd fmla="*/ 204040 h 800100" name="connsiteY726"/>
              <a:gd fmla="*/ 2052416 w 2114552" name="connsiteX727"/>
              <a:gd fmla="*/ 187383 h 800100" name="connsiteY727"/>
              <a:gd fmla="*/ 2052416 w 2114552" name="connsiteX728"/>
              <a:gd fmla="*/ 191547 h 800100" name="connsiteY728"/>
              <a:gd fmla="*/ 2064844 w 2114552" name="connsiteX729"/>
              <a:gd fmla="*/ 212368 h 800100" name="connsiteY729"/>
              <a:gd fmla="*/ 2023420 w 2114552" name="connsiteX730"/>
              <a:gd fmla="*/ 258173 h 800100" name="connsiteY730"/>
              <a:gd fmla="*/ 2031705 w 2114552" name="connsiteX731"/>
              <a:gd fmla="*/ 283157 h 800100" name="connsiteY731"/>
              <a:gd fmla="*/ 2093840 w 2114552" name="connsiteX732"/>
              <a:gd fmla="*/ 283157 h 800100" name="connsiteY732"/>
              <a:gd fmla="*/ 2102125 w 2114552" name="connsiteX733"/>
              <a:gd fmla="*/ 308141 h 800100" name="connsiteY733"/>
              <a:gd fmla="*/ 2102125 w 2114552" name="connsiteX734"/>
              <a:gd fmla="*/ 312306 h 800100" name="connsiteY734"/>
              <a:gd fmla="*/ 2048274 w 2114552" name="connsiteX735"/>
              <a:gd fmla="*/ 341454 h 800100" name="connsiteY735"/>
              <a:gd fmla="*/ 2052416 w 2114552" name="connsiteX736"/>
              <a:gd fmla="*/ 366438 h 800100" name="connsiteY736"/>
              <a:gd fmla="*/ 2110410 w 2114552" name="connsiteX737"/>
              <a:gd fmla="*/ 383095 h 800100" name="connsiteY737"/>
              <a:gd fmla="*/ 2110410 w 2114552" name="connsiteX738"/>
              <a:gd fmla="*/ 387259 h 800100" name="connsiteY738"/>
              <a:gd fmla="*/ 2114552 w 2114552" name="connsiteX739"/>
              <a:gd fmla="*/ 399751 h 800100" name="connsiteY739"/>
              <a:gd fmla="*/ 2110410 w 2114552" name="connsiteX740"/>
              <a:gd fmla="*/ 412243 h 800100" name="connsiteY740"/>
              <a:gd fmla="*/ 2052416 w 2114552" name="connsiteX741"/>
              <a:gd fmla="*/ 428900 h 800100" name="connsiteY741"/>
              <a:gd fmla="*/ 2048274 w 2114552" name="connsiteX742"/>
              <a:gd fmla="*/ 453884 h 800100" name="connsiteY742"/>
              <a:gd fmla="*/ 2102125 w 2114552" name="connsiteX743"/>
              <a:gd fmla="*/ 487197 h 800100" name="connsiteY743"/>
              <a:gd fmla="*/ 2093840 w 2114552" name="connsiteX744"/>
              <a:gd fmla="*/ 512181 h 800100" name="connsiteY744"/>
              <a:gd fmla="*/ 2093840 w 2114552" name="connsiteX745"/>
              <a:gd fmla="*/ 516345 h 800100" name="connsiteY745"/>
              <a:gd fmla="*/ 2031705 w 2114552" name="connsiteX746"/>
              <a:gd fmla="*/ 516345 h 800100" name="connsiteY746"/>
              <a:gd fmla="*/ 2023420 w 2114552" name="connsiteX747"/>
              <a:gd fmla="*/ 537165 h 800100" name="connsiteY747"/>
              <a:gd fmla="*/ 2064844 w 2114552" name="connsiteX748"/>
              <a:gd fmla="*/ 582970 h 800100" name="connsiteY748"/>
              <a:gd fmla="*/ 2064844 w 2114552" name="connsiteX749"/>
              <a:gd fmla="*/ 587134 h 800100" name="connsiteY749"/>
              <a:gd fmla="*/ 2052416 w 2114552" name="connsiteX750"/>
              <a:gd fmla="*/ 607955 h 800100" name="connsiteY750"/>
              <a:gd fmla="*/ 1990281 w 2114552" name="connsiteX751"/>
              <a:gd fmla="*/ 591298 h 800100" name="connsiteY751"/>
              <a:gd fmla="*/ 1973711 w 2114552" name="connsiteX752"/>
              <a:gd fmla="*/ 612119 h 800100" name="connsiteY752"/>
              <a:gd fmla="*/ 2006850 w 2114552" name="connsiteX753"/>
              <a:gd fmla="*/ 666252 h 800100" name="connsiteY753"/>
              <a:gd fmla="*/ 2006850 w 2114552" name="connsiteX754"/>
              <a:gd fmla="*/ 670416 h 800100" name="connsiteY754"/>
              <a:gd fmla="*/ 1986138 w 2114552" name="connsiteX755"/>
              <a:gd fmla="*/ 687072 h 800100" name="connsiteY755"/>
              <a:gd fmla="*/ 1932287 w 2114552" name="connsiteX756"/>
              <a:gd fmla="*/ 657924 h 800100" name="connsiteY756"/>
              <a:gd fmla="*/ 1911575 w 2114552" name="connsiteX757"/>
              <a:gd fmla="*/ 674580 h 800100" name="connsiteY757"/>
              <a:gd fmla="*/ 1928145 w 2114552" name="connsiteX758"/>
              <a:gd fmla="*/ 732877 h 800100" name="connsiteY758"/>
              <a:gd fmla="*/ 1928145 w 2114552" name="connsiteX759"/>
              <a:gd fmla="*/ 737041 h 800100" name="connsiteY759"/>
              <a:gd fmla="*/ 1924002 w 2114552" name="connsiteX760"/>
              <a:gd fmla="*/ 737041 h 800100" name="connsiteY760"/>
              <a:gd fmla="*/ 1903291 w 2114552" name="connsiteX761"/>
              <a:gd fmla="*/ 749533 h 800100" name="connsiteY761"/>
              <a:gd fmla="*/ 1857724 w 2114552" name="connsiteX762"/>
              <a:gd fmla="*/ 703728 h 800100" name="connsiteY762"/>
              <a:gd fmla="*/ 1832870 w 2114552" name="connsiteX763"/>
              <a:gd fmla="*/ 716221 h 800100" name="connsiteY763"/>
              <a:gd fmla="*/ 1837012 w 2114552" name="connsiteX764"/>
              <a:gd fmla="*/ 745369 h 800100" name="connsiteY764"/>
              <a:gd fmla="*/ 1832870 w 2114552" name="connsiteX765"/>
              <a:gd fmla="*/ 778682 h 800100" name="connsiteY765"/>
              <a:gd fmla="*/ 1808016 w 2114552" name="connsiteX766"/>
              <a:gd fmla="*/ 787010 h 800100" name="connsiteY766"/>
              <a:gd fmla="*/ 1803873 w 2114552" name="connsiteX767"/>
              <a:gd fmla="*/ 787010 h 800100" name="connsiteY767"/>
              <a:gd fmla="*/ 1774877 w 2114552" name="connsiteX768"/>
              <a:gd fmla="*/ 732877 h 800100" name="connsiteY768"/>
              <a:gd fmla="*/ 1750022 w 2114552" name="connsiteX769"/>
              <a:gd fmla="*/ 732877 h 800100" name="connsiteY769"/>
              <a:gd fmla="*/ 1733453 w 2114552" name="connsiteX770"/>
              <a:gd fmla="*/ 795338 h 800100" name="connsiteY770"/>
              <a:gd fmla="*/ 1729310 w 2114552" name="connsiteX771"/>
              <a:gd fmla="*/ 795338 h 800100" name="connsiteY771"/>
              <a:gd fmla="*/ 1704456 w 2114552" name="connsiteX772"/>
              <a:gd fmla="*/ 795338 h 800100" name="connsiteY772"/>
              <a:gd fmla="*/ 1687886 w 2114552" name="connsiteX773"/>
              <a:gd fmla="*/ 732877 h 800100" name="connsiteY773"/>
              <a:gd fmla="*/ 1658890 w 2114552" name="connsiteX774"/>
              <a:gd fmla="*/ 732877 h 800100" name="connsiteY774"/>
              <a:gd fmla="*/ 1629893 w 2114552" name="connsiteX775"/>
              <a:gd fmla="*/ 787010 h 800100" name="connsiteY775"/>
              <a:gd fmla="*/ 1625751 w 2114552" name="connsiteX776"/>
              <a:gd fmla="*/ 787010 h 800100" name="connsiteY776"/>
              <a:gd fmla="*/ 1600896 w 2114552" name="connsiteX777"/>
              <a:gd fmla="*/ 778682 h 800100" name="connsiteY777"/>
              <a:gd fmla="*/ 1596754 w 2114552" name="connsiteX778"/>
              <a:gd fmla="*/ 745369 h 800100" name="connsiteY778"/>
              <a:gd fmla="*/ 1600896 w 2114552" name="connsiteX779"/>
              <a:gd fmla="*/ 716221 h 800100" name="connsiteY779"/>
              <a:gd fmla="*/ 1576042 w 2114552" name="connsiteX780"/>
              <a:gd fmla="*/ 703728 h 800100" name="connsiteY780"/>
              <a:gd fmla="*/ 1534618 w 2114552" name="connsiteX781"/>
              <a:gd fmla="*/ 749533 h 800100" name="connsiteY781"/>
              <a:gd fmla="*/ 1530476 w 2114552" name="connsiteX782"/>
              <a:gd fmla="*/ 749533 h 800100" name="connsiteY782"/>
              <a:gd fmla="*/ 1509764 w 2114552" name="connsiteX783"/>
              <a:gd fmla="*/ 737041 h 800100" name="connsiteY783"/>
              <a:gd fmla="*/ 1509764 w 2114552" name="connsiteX784"/>
              <a:gd fmla="*/ 732877 h 800100" name="connsiteY784"/>
              <a:gd fmla="*/ 1522191 w 2114552" name="connsiteX785"/>
              <a:gd fmla="*/ 674580 h 800100" name="connsiteY785"/>
              <a:gd fmla="*/ 1501479 w 2114552" name="connsiteX786"/>
              <a:gd fmla="*/ 657924 h 800100" name="connsiteY786"/>
              <a:gd fmla="*/ 1447628 w 2114552" name="connsiteX787"/>
              <a:gd fmla="*/ 687072 h 800100" name="connsiteY787"/>
              <a:gd fmla="*/ 1426916 w 2114552" name="connsiteX788"/>
              <a:gd fmla="*/ 670416 h 800100" name="connsiteY788"/>
              <a:gd fmla="*/ 1460055 w 2114552" name="connsiteX789"/>
              <a:gd fmla="*/ 616283 h 800100" name="connsiteY789"/>
              <a:gd fmla="*/ 1443486 w 2114552" name="connsiteX790"/>
              <a:gd fmla="*/ 591298 h 800100" name="connsiteY790"/>
              <a:gd fmla="*/ 1381350 w 2114552" name="connsiteX791"/>
              <a:gd fmla="*/ 607955 h 800100" name="connsiteY791"/>
              <a:gd fmla="*/ 1368923 w 2114552" name="connsiteX792"/>
              <a:gd fmla="*/ 587134 h 800100" name="connsiteY792"/>
              <a:gd fmla="*/ 1368923 w 2114552" name="connsiteX793"/>
              <a:gd fmla="*/ 582970 h 800100" name="connsiteY793"/>
              <a:gd fmla="*/ 1414489 w 2114552" name="connsiteX794"/>
              <a:gd fmla="*/ 541330 h 800100" name="connsiteY794"/>
              <a:gd fmla="*/ 1402062 w 2114552" name="connsiteX795"/>
              <a:gd fmla="*/ 516345 h 800100" name="connsiteY795"/>
              <a:gd fmla="*/ 1339926 w 2114552" name="connsiteX796"/>
              <a:gd fmla="*/ 516345 h 800100" name="connsiteY796"/>
              <a:gd fmla="*/ 1331641 w 2114552" name="connsiteX797"/>
              <a:gd fmla="*/ 491361 h 800100" name="connsiteY797"/>
              <a:gd fmla="*/ 1331641 w 2114552" name="connsiteX798"/>
              <a:gd fmla="*/ 487197 h 800100" name="connsiteY798"/>
              <a:gd fmla="*/ 1385492 w 2114552" name="connsiteX799"/>
              <a:gd fmla="*/ 453884 h 800100" name="connsiteY799"/>
              <a:gd fmla="*/ 1381350 w 2114552" name="connsiteX800"/>
              <a:gd fmla="*/ 428900 h 800100" name="connsiteY800"/>
              <a:gd fmla="*/ 1323357 w 2114552" name="connsiteX801"/>
              <a:gd fmla="*/ 412243 h 800100" name="connsiteY801"/>
              <a:gd fmla="*/ 1319214 w 2114552" name="connsiteX802"/>
              <a:gd fmla="*/ 412243 h 800100" name="connsiteY802"/>
              <a:gd fmla="*/ 1319214 w 2114552" name="connsiteX803"/>
              <a:gd fmla="*/ 399751 h 800100" name="connsiteY803"/>
              <a:gd fmla="*/ 1319214 w 2114552" name="connsiteX804"/>
              <a:gd fmla="*/ 383095 h 800100" name="connsiteY804"/>
              <a:gd fmla="*/ 1323357 w 2114552" name="connsiteX805"/>
              <a:gd fmla="*/ 383095 h 800100" name="connsiteY805"/>
              <a:gd fmla="*/ 1381350 w 2114552" name="connsiteX806"/>
              <a:gd fmla="*/ 366438 h 800100" name="connsiteY806"/>
              <a:gd fmla="*/ 1385492 w 2114552" name="connsiteX807"/>
              <a:gd fmla="*/ 341454 h 800100" name="connsiteY807"/>
              <a:gd fmla="*/ 1331641 w 2114552" name="connsiteX808"/>
              <a:gd fmla="*/ 308141 h 800100" name="connsiteY808"/>
              <a:gd fmla="*/ 1339926 w 2114552" name="connsiteX809"/>
              <a:gd fmla="*/ 283157 h 800100" name="connsiteY809"/>
              <a:gd fmla="*/ 1402062 w 2114552" name="connsiteX810"/>
              <a:gd fmla="*/ 283157 h 800100" name="connsiteY810"/>
              <a:gd fmla="*/ 1410347 w 2114552" name="connsiteX811"/>
              <a:gd fmla="*/ 258173 h 800100" name="connsiteY811"/>
              <a:gd fmla="*/ 1368923 w 2114552" name="connsiteX812"/>
              <a:gd fmla="*/ 212368 h 800100" name="connsiteY812"/>
              <a:gd fmla="*/ 1381350 w 2114552" name="connsiteX813"/>
              <a:gd fmla="*/ 187383 h 800100" name="connsiteY813"/>
              <a:gd fmla="*/ 1443486 w 2114552" name="connsiteX814"/>
              <a:gd fmla="*/ 204040 h 800100" name="connsiteY814"/>
              <a:gd fmla="*/ 1460055 w 2114552" name="connsiteX815"/>
              <a:gd fmla="*/ 183219 h 800100" name="connsiteY815"/>
              <a:gd fmla="*/ 1426916 w 2114552" name="connsiteX816"/>
              <a:gd fmla="*/ 129086 h 800100" name="connsiteY816"/>
              <a:gd fmla="*/ 1426916 w 2114552" name="connsiteX817"/>
              <a:gd fmla="*/ 124922 h 800100" name="connsiteY817"/>
              <a:gd fmla="*/ 1447628 w 2114552" name="connsiteX818"/>
              <a:gd fmla="*/ 108266 h 800100" name="connsiteY818"/>
              <a:gd fmla="*/ 1501479 w 2114552" name="connsiteX819"/>
              <a:gd fmla="*/ 137414 h 800100" name="connsiteY819"/>
              <a:gd fmla="*/ 1522191 w 2114552" name="connsiteX820"/>
              <a:gd fmla="*/ 124922 h 800100" name="connsiteY820"/>
              <a:gd fmla="*/ 1505621 w 2114552" name="connsiteX821"/>
              <a:gd fmla="*/ 62461 h 800100" name="connsiteY821"/>
              <a:gd fmla="*/ 1530476 w 2114552" name="connsiteX822"/>
              <a:gd fmla="*/ 49969 h 800100" name="connsiteY822"/>
              <a:gd fmla="*/ 1576042 w 2114552" name="connsiteX823"/>
              <a:gd fmla="*/ 91610 h 800100" name="connsiteY823"/>
              <a:gd fmla="*/ 1600896 w 2114552" name="connsiteX824"/>
              <a:gd fmla="*/ 83282 h 800100" name="connsiteY824"/>
              <a:gd fmla="*/ 1596754 w 2114552" name="connsiteX825"/>
              <a:gd fmla="*/ 49969 h 800100" name="connsiteY825"/>
              <a:gd fmla="*/ 1600896 w 2114552" name="connsiteX826"/>
              <a:gd fmla="*/ 20820 h 800100" name="connsiteY826"/>
              <a:gd fmla="*/ 1600896 w 2114552" name="connsiteX827"/>
              <a:gd fmla="*/ 16656 h 800100" name="connsiteY827"/>
              <a:gd fmla="*/ 1625751 w 2114552" name="connsiteX828"/>
              <a:gd fmla="*/ 12492 h 800100" name="connsiteY828"/>
              <a:gd fmla="*/ 1629893 w 2114552" name="connsiteX829"/>
              <a:gd fmla="*/ 12492 h 800100" name="connsiteY829"/>
              <a:gd fmla="*/ 1658890 w 2114552" name="connsiteX830"/>
              <a:gd fmla="*/ 66625 h 800100" name="connsiteY830"/>
              <a:gd fmla="*/ 1687886 w 2114552" name="connsiteX831"/>
              <a:gd fmla="*/ 62461 h 800100" name="connsiteY831"/>
              <a:gd fmla="*/ 1704456 w 2114552" name="connsiteX832"/>
              <a:gd fmla="*/ 0 h 800100" name="connsiteY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b="b" l="l" r="r" t="t"/>
            <a:pathLst>
              <a:path h="800100" w="2114552">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anchor="t" anchorCtr="0" bIns="45720" compatLnSpc="1" lIns="91440" numCol="1" rIns="91440" tIns="45720" vert="horz" wrap="square">
            <a:prstTxWarp prst="textNoShape">
              <a:avLst/>
            </a:prstTxWarp>
            <a:noAutofit/>
          </a:bodyPr>
          <a:lstStyle/>
          <a:p>
            <a:endParaRPr dirty="0" lang="en-US">
              <a:solidFill>
                <a:schemeClr val="tx1"/>
              </a:solidFill>
            </a:endParaRPr>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idx="13" sz="quarter" type="pic"/>
          </p:nvPr>
        </p:nvSpPr>
        <p:spPr>
          <a:xfrm>
            <a:off x="0" y="0"/>
            <a:ext cx="12192000" cy="5043713"/>
          </a:xfrm>
          <a:prstGeom prst="rect">
            <a:avLst/>
          </a:prstGeom>
        </p:spPr>
        <p:txBody>
          <a:bodyPr numCol="1" wrap="square">
            <a:noAutofit/>
          </a:bodyPr>
          <a:lstStyle/>
          <a:p>
            <a:endParaRPr dirty="0"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numCol="1" rtlCol="0" tIns="274320"/>
          <a:lstStyle/>
          <a:p>
            <a:pPr algn="l"/>
            <a:r>
              <a:rPr dirty="0"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hasCustomPrompt="1" idx="14" sz="quarter" type="body"/>
          </p:nvPr>
        </p:nvSpPr>
        <p:spPr>
          <a:xfrm>
            <a:off x="296333" y="5297713"/>
            <a:ext cx="9733038" cy="635000"/>
          </a:xfrm>
        </p:spPr>
        <p:txBody>
          <a:bodyPr numCol="1">
            <a:normAutofit/>
          </a:bodyPr>
          <a:lstStyle>
            <a:lvl1pPr algn="l" indent="0" marL="0">
              <a:buNone/>
              <a:defRPr b="1" baseline="0" cap="all" sz="4400">
                <a:solidFill>
                  <a:schemeClr val="bg1"/>
                </a:solidFill>
                <a:latin typeface="+mj-lt"/>
              </a:defRPr>
            </a:lvl1pPr>
            <a:lvl2pPr algn="ctr" indent="0" marL="0">
              <a:buNone/>
              <a:defRPr sz="2000">
                <a:solidFill>
                  <a:schemeClr val="bg1"/>
                </a:solidFill>
              </a:defRPr>
            </a:lvl2pPr>
            <a:lvl3pPr>
              <a:defRPr sz="1800"/>
            </a:lvl3pPr>
            <a:lvl4pPr>
              <a:defRPr sz="1600"/>
            </a:lvl4pPr>
            <a:lvl5pPr>
              <a:defRPr sz="1600"/>
            </a:lvl5pPr>
          </a:lstStyle>
          <a:p>
            <a:pPr lvl="0"/>
            <a:r>
              <a:rPr dirty="0"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idx="1" type="subTitle"/>
          </p:nvPr>
        </p:nvSpPr>
        <p:spPr>
          <a:xfrm>
            <a:off x="296333" y="6042779"/>
            <a:ext cx="9733038" cy="465667"/>
          </a:xfrm>
        </p:spPr>
        <p:txBody>
          <a:bodyPr numCol="1"/>
          <a:lstStyle>
            <a:lvl1pPr algn="l" indent="0" marL="0">
              <a:buNone/>
              <a:defRPr sz="2400">
                <a:solidFill>
                  <a:srgbClr val="333333"/>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hidden="1" id="8" name="TextBox 7">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bg1"/>
                </a:solidFill>
              </a:defRPr>
            </a:lvl1pPr>
          </a:lstStyle>
          <a:p>
            <a:fld id="{97A94E25-127B-4C48-AF96-44BA7B823777}" type="slidenum">
              <a:rPr lang="en-US" smtClean="0"/>
              <a:pPr/>
              <a:t>‹#›</a:t>
            </a:fld>
            <a:endParaRPr dirty="0" lang="en-US"/>
          </a:p>
        </p:txBody>
      </p:sp>
      <p:sp>
        <p:nvSpPr>
          <p:cNvPr id="12" name="Freeform: Shape 11">
            <a:extLst>
              <a:ext uri="{FF2B5EF4-FFF2-40B4-BE49-F238E27FC236}">
                <a16:creationId xmlns:a16="http://schemas.microsoft.com/office/drawing/2014/main" id="{643E380A-6D0A-4C52-8CFF-9C577C79E153}"/>
              </a:ext>
            </a:extLst>
          </p:cNvPr>
          <p:cNvSpPr/>
          <p:nvPr userDrawn="1"/>
        </p:nvSpPr>
        <p:spPr>
          <a:xfrm>
            <a:off x="10196211" y="6043056"/>
            <a:ext cx="1789604" cy="677148"/>
          </a:xfrm>
          <a:custGeom>
            <a:avLst/>
            <a:gdLst>
              <a:gd fmla="*/ 2068305 w 2114552" name="connsiteX0"/>
              <a:gd fmla="*/ 749732 h 800100" name="connsiteY0"/>
              <a:gd fmla="*/ 2068305 w 2114552" name="connsiteX1"/>
              <a:gd fmla="*/ 761609 h 800100" name="connsiteY1"/>
              <a:gd fmla="*/ 2076013 w 2114552" name="connsiteX2"/>
              <a:gd fmla="*/ 761609 h 800100" name="connsiteY2"/>
              <a:gd fmla="*/ 2083551 w 2114552" name="connsiteX3"/>
              <a:gd fmla="*/ 759961 h 800100" name="connsiteY3"/>
              <a:gd fmla="*/ 2085563 w 2114552" name="connsiteX4"/>
              <a:gd fmla="*/ 755598 h 800100" name="connsiteY4"/>
              <a:gd fmla="*/ 2084594 w 2114552" name="connsiteX5"/>
              <a:gd fmla="*/ 752471 h 800100" name="connsiteY5"/>
              <a:gd fmla="*/ 2081903 w 2114552" name="connsiteX6"/>
              <a:gd fmla="*/ 750411 h 800100" name="connsiteY6"/>
              <a:gd fmla="*/ 2075528 w 2114552" name="connsiteX7"/>
              <a:gd fmla="*/ 749732 h 800100" name="connsiteY7"/>
              <a:gd fmla="*/ 2061954 w 2114552" name="connsiteX8"/>
              <a:gd fmla="*/ 744400 h 800100" name="connsiteY8"/>
              <a:gd fmla="*/ 2075480 w 2114552" name="connsiteX9"/>
              <a:gd fmla="*/ 744400 h 800100" name="connsiteY9"/>
              <a:gd fmla="*/ 2085514 w 2114552" name="connsiteX10"/>
              <a:gd fmla="*/ 745491 h 800100" name="connsiteY10"/>
              <a:gd fmla="*/ 2090459 w 2114552" name="connsiteX11"/>
              <a:gd fmla="*/ 749296 h 800100" name="connsiteY11"/>
              <a:gd fmla="*/ 2092301 w 2114552" name="connsiteX12"/>
              <a:gd fmla="*/ 755065 h 800100" name="connsiteY12"/>
              <a:gd fmla="*/ 2089223 w 2114552" name="connsiteX13"/>
              <a:gd fmla="*/ 762579 h 800100" name="connsiteY13"/>
              <a:gd fmla="*/ 2081055 w 2114552" name="connsiteX14"/>
              <a:gd fmla="*/ 766166 h 800100" name="connsiteY14"/>
              <a:gd fmla="*/ 2084400 w 2114552" name="connsiteX15"/>
              <a:gd fmla="*/ 768251 h 800100" name="connsiteY15"/>
              <a:gd fmla="*/ 2090217 w 2114552" name="connsiteX16"/>
              <a:gd fmla="*/ 776055 h 800100" name="connsiteY16"/>
              <a:gd fmla="*/ 2095016 w 2114552" name="connsiteX17"/>
              <a:gd fmla="*/ 783763 h 800100" name="connsiteY17"/>
              <a:gd fmla="*/ 2087260 w 2114552" name="connsiteX18"/>
              <a:gd fmla="*/ 783763 h 800100" name="connsiteY18"/>
              <a:gd fmla="*/ 2083769 w 2114552" name="connsiteX19"/>
              <a:gd fmla="*/ 777558 h 800100" name="connsiteY19"/>
              <a:gd fmla="*/ 2077128 w 2114552" name="connsiteX20"/>
              <a:gd fmla="*/ 768396 h 800100" name="connsiteY20"/>
              <a:gd fmla="*/ 2072038 w 2114552" name="connsiteX21"/>
              <a:gd fmla="*/ 767039 h 800100" name="connsiteY21"/>
              <a:gd fmla="*/ 2068305 w 2114552" name="connsiteX22"/>
              <a:gd fmla="*/ 767039 h 800100" name="connsiteY22"/>
              <a:gd fmla="*/ 2068305 w 2114552" name="connsiteX23"/>
              <a:gd fmla="*/ 783763 h 800100" name="connsiteY23"/>
              <a:gd fmla="*/ 2061954 w 2114552" name="connsiteX24"/>
              <a:gd fmla="*/ 783763 h 800100" name="connsiteY24"/>
              <a:gd fmla="*/ 834048 w 2114552" name="connsiteX25"/>
              <a:gd fmla="*/ 741362 h 800100" name="connsiteY25"/>
              <a:gd fmla="*/ 784225 w 2114552" name="connsiteX26"/>
              <a:gd fmla="*/ 766474 h 800100" name="connsiteY26"/>
              <a:gd fmla="*/ 804985 w 2114552" name="connsiteX27"/>
              <a:gd fmla="*/ 787400 h 800100" name="connsiteY27"/>
              <a:gd fmla="*/ 838200 w 2114552" name="connsiteX28"/>
              <a:gd fmla="*/ 745547 h 800100" name="connsiteY28"/>
              <a:gd fmla="*/ 838200 w 2114552" name="connsiteX29"/>
              <a:gd fmla="*/ 741362 h 800100" name="connsiteY29"/>
              <a:gd fmla="*/ 834048 w 2114552" name="connsiteX30"/>
              <a:gd fmla="*/ 741362 h 800100" name="connsiteY30"/>
              <a:gd fmla="*/ 2078001 w 2114552" name="connsiteX31"/>
              <a:gd fmla="*/ 733008 h 800100" name="connsiteY31"/>
              <a:gd fmla="*/ 2062997 w 2114552" name="connsiteX32"/>
              <a:gd fmla="*/ 736959 h 800100" name="connsiteY32"/>
              <a:gd fmla="*/ 2051581 w 2114552" name="connsiteX33"/>
              <a:gd fmla="*/ 748254 h 800100" name="connsiteY33"/>
              <a:gd fmla="*/ 2047460 w 2114552" name="connsiteX34"/>
              <a:gd fmla="*/ 763548 h 800100" name="connsiteY34"/>
              <a:gd fmla="*/ 2051508 w 2114552" name="connsiteX35"/>
              <a:gd fmla="*/ 778697 h 800100" name="connsiteY35"/>
              <a:gd fmla="*/ 2062827 w 2114552" name="connsiteX36"/>
              <a:gd fmla="*/ 789993 h 800100" name="connsiteY36"/>
              <a:gd fmla="*/ 2078001 w 2114552" name="connsiteX37"/>
              <a:gd fmla="*/ 794041 h 800100" name="connsiteY37"/>
              <a:gd fmla="*/ 2093174 w 2114552" name="connsiteX38"/>
              <a:gd fmla="*/ 789993 h 800100" name="connsiteY38"/>
              <a:gd fmla="*/ 2104469 w 2114552" name="connsiteX39"/>
              <a:gd fmla="*/ 778697 h 800100" name="connsiteY39"/>
              <a:gd fmla="*/ 2108493 w 2114552" name="connsiteX40"/>
              <a:gd fmla="*/ 763548 h 800100" name="connsiteY40"/>
              <a:gd fmla="*/ 2104397 w 2114552" name="connsiteX41"/>
              <a:gd fmla="*/ 748254 h 800100" name="connsiteY41"/>
              <a:gd fmla="*/ 2092980 w 2114552" name="connsiteX42"/>
              <a:gd fmla="*/ 736959 h 800100" name="connsiteY42"/>
              <a:gd fmla="*/ 2078001 w 2114552" name="connsiteX43"/>
              <a:gd fmla="*/ 733008 h 800100" name="connsiteY43"/>
              <a:gd fmla="*/ 2078001 w 2114552" name="connsiteX44"/>
              <a:gd fmla="*/ 726948 h 800100" name="connsiteY44"/>
              <a:gd fmla="*/ 2095985 w 2114552" name="connsiteX45"/>
              <a:gd fmla="*/ 731675 h 800100" name="connsiteY45"/>
              <a:gd fmla="*/ 2109656 w 2114552" name="connsiteX46"/>
              <a:gd fmla="*/ 745200 h 800100" name="connsiteY46"/>
              <a:gd fmla="*/ 2114552 w 2114552" name="connsiteX47"/>
              <a:gd fmla="*/ 763548 h 800100" name="connsiteY47"/>
              <a:gd fmla="*/ 2109729 w 2114552" name="connsiteX48"/>
              <a:gd fmla="*/ 781727 h 800100" name="connsiteY48"/>
              <a:gd fmla="*/ 2096204 w 2114552" name="connsiteX49"/>
              <a:gd fmla="*/ 795277 h 800100" name="connsiteY49"/>
              <a:gd fmla="*/ 2078001 w 2114552" name="connsiteX50"/>
              <a:gd fmla="*/ 800100 h 800100" name="connsiteY50"/>
              <a:gd fmla="*/ 2059797 w 2114552" name="connsiteX51"/>
              <a:gd fmla="*/ 795277 h 800100" name="connsiteY51"/>
              <a:gd fmla="*/ 2046248 w 2114552" name="connsiteX52"/>
              <a:gd fmla="*/ 781727 h 800100" name="connsiteY52"/>
              <a:gd fmla="*/ 2041400 w 2114552" name="connsiteX53"/>
              <a:gd fmla="*/ 763548 h 800100" name="connsiteY53"/>
              <a:gd fmla="*/ 2046321 w 2114552" name="connsiteX54"/>
              <a:gd fmla="*/ 745200 h 800100" name="connsiteY54"/>
              <a:gd fmla="*/ 2060016 w 2114552" name="connsiteX55"/>
              <a:gd fmla="*/ 731675 h 800100" name="connsiteY55"/>
              <a:gd fmla="*/ 2078001 w 2114552" name="connsiteX56"/>
              <a:gd fmla="*/ 726948 h 800100" name="connsiteY56"/>
              <a:gd fmla="*/ 1058070 w 2114552" name="connsiteX57"/>
              <a:gd fmla="*/ 692149 h 800100" name="connsiteY57"/>
              <a:gd fmla="*/ 1020763 w 2114552" name="connsiteX58"/>
              <a:gd fmla="*/ 739774 h 800100" name="connsiteY58"/>
              <a:gd fmla="*/ 1058070 w 2114552" name="connsiteX59"/>
              <a:gd fmla="*/ 787399 h 800100" name="connsiteY59"/>
              <a:gd fmla="*/ 1095377 w 2114552" name="connsiteX60"/>
              <a:gd fmla="*/ 739774 h 800100" name="connsiteY60"/>
              <a:gd fmla="*/ 1058070 w 2114552" name="connsiteX61"/>
              <a:gd fmla="*/ 692149 h 800100" name="connsiteY61"/>
              <a:gd fmla="*/ 692151 w 2114552" name="connsiteX62"/>
              <a:gd fmla="*/ 692149 h 800100" name="connsiteY62"/>
              <a:gd fmla="*/ 658813 w 2114552" name="connsiteX63"/>
              <a:gd fmla="*/ 739774 h 800100" name="connsiteY63"/>
              <a:gd fmla="*/ 692151 w 2114552" name="connsiteX64"/>
              <a:gd fmla="*/ 787399 h 800100" name="connsiteY64"/>
              <a:gd fmla="*/ 725489 w 2114552" name="connsiteX65"/>
              <a:gd fmla="*/ 739774 h 800100" name="connsiteY65"/>
              <a:gd fmla="*/ 692151 w 2114552" name="connsiteX66"/>
              <a:gd fmla="*/ 692149 h 800100" name="connsiteY66"/>
              <a:gd fmla="*/ 323056 w 2114552" name="connsiteX67"/>
              <a:gd fmla="*/ 692149 h 800100" name="connsiteY67"/>
              <a:gd fmla="*/ 285749 w 2114552" name="connsiteX68"/>
              <a:gd fmla="*/ 739774 h 800100" name="connsiteY68"/>
              <a:gd fmla="*/ 323056 w 2114552" name="connsiteX69"/>
              <a:gd fmla="*/ 787399 h 800100" name="connsiteY69"/>
              <a:gd fmla="*/ 360363 w 2114552" name="connsiteX70"/>
              <a:gd fmla="*/ 739774 h 800100" name="connsiteY70"/>
              <a:gd fmla="*/ 323056 w 2114552" name="connsiteX71"/>
              <a:gd fmla="*/ 692149 h 800100" name="connsiteY71"/>
              <a:gd fmla="*/ 966943 w 2114552" name="connsiteX72"/>
              <a:gd fmla="*/ 685949 h 800100" name="connsiteY72"/>
              <a:gd fmla="*/ 981464 w 2114552" name="connsiteX73"/>
              <a:gd fmla="*/ 685949 h 800100" name="connsiteY73"/>
              <a:gd fmla="*/ 981464 w 2114552" name="connsiteX74"/>
              <a:gd fmla="*/ 799333 h 800100" name="connsiteY74"/>
              <a:gd fmla="*/ 966943 w 2114552" name="connsiteX75"/>
              <a:gd fmla="*/ 799333 h 800100" name="connsiteY75"/>
              <a:gd fmla="*/ 1136650 w 2114552" name="connsiteX76"/>
              <a:gd fmla="*/ 684212 h 800100" name="connsiteY76"/>
              <a:gd fmla="*/ 1148897 w 2114552" name="connsiteX77"/>
              <a:gd fmla="*/ 684212 h 800100" name="connsiteY77"/>
              <a:gd fmla="*/ 1148897 w 2114552" name="connsiteX78"/>
              <a:gd fmla="*/ 704791 h 800100" name="connsiteY78"/>
              <a:gd fmla="*/ 1185636 w 2114552" name="connsiteX79"/>
              <a:gd fmla="*/ 684212 h 800100" name="connsiteY79"/>
              <a:gd fmla="*/ 1222375 w 2114552" name="connsiteX80"/>
              <a:gd fmla="*/ 725369 h 800100" name="connsiteY80"/>
              <a:gd fmla="*/ 1222375 w 2114552" name="connsiteX81"/>
              <a:gd fmla="*/ 795337 h 800100" name="connsiteY81"/>
              <a:gd fmla="*/ 1210129 w 2114552" name="connsiteX82"/>
              <a:gd fmla="*/ 795337 h 800100" name="connsiteY82"/>
              <a:gd fmla="*/ 1210129 w 2114552" name="connsiteX83"/>
              <a:gd fmla="*/ 729485 h 800100" name="connsiteY83"/>
              <a:gd fmla="*/ 1185636 w 2114552" name="connsiteX84"/>
              <a:gd fmla="*/ 692443 h 800100" name="connsiteY84"/>
              <a:gd fmla="*/ 1152979 w 2114552" name="connsiteX85"/>
              <a:gd fmla="*/ 733601 h 800100" name="connsiteY85"/>
              <a:gd fmla="*/ 1152979 w 2114552" name="connsiteX86"/>
              <a:gd fmla="*/ 795337 h 800100" name="connsiteY86"/>
              <a:gd fmla="*/ 1136650 w 2114552" name="connsiteX87"/>
              <a:gd fmla="*/ 795337 h 800100" name="connsiteY87"/>
              <a:gd fmla="*/ 1136650 w 2114552" name="connsiteX88"/>
              <a:gd fmla="*/ 713022 h 800100" name="connsiteY88"/>
              <a:gd fmla="*/ 1136650 w 2114552" name="connsiteX89"/>
              <a:gd fmla="*/ 684212 h 800100" name="connsiteY89"/>
              <a:gd fmla="*/ 1054894 w 2114552" name="connsiteX90"/>
              <a:gd fmla="*/ 684212 h 800100" name="connsiteY90"/>
              <a:gd fmla="*/ 1106488 w 2114552" name="connsiteX91"/>
              <a:gd fmla="*/ 742156 h 800100" name="connsiteY91"/>
              <a:gd fmla="*/ 1054894 w 2114552" name="connsiteX92"/>
              <a:gd fmla="*/ 800100 h 800100" name="connsiteY92"/>
              <a:gd fmla="*/ 1003300 w 2114552" name="connsiteX93"/>
              <a:gd fmla="*/ 742156 h 800100" name="connsiteY93"/>
              <a:gd fmla="*/ 1054894 w 2114552" name="connsiteX94"/>
              <a:gd fmla="*/ 684212 h 800100" name="connsiteY94"/>
              <a:gd fmla="*/ 812499 w 2114552" name="connsiteX95"/>
              <a:gd fmla="*/ 684212 h 800100" name="connsiteY95"/>
              <a:gd fmla="*/ 854076 w 2114552" name="connsiteX96"/>
              <a:gd fmla="*/ 725601 h 800100" name="connsiteY96"/>
              <a:gd fmla="*/ 854076 w 2114552" name="connsiteX97"/>
              <a:gd fmla="*/ 775267 h 800100" name="connsiteY97"/>
              <a:gd fmla="*/ 854076 w 2114552" name="connsiteX98"/>
              <a:gd fmla="*/ 795961 h 800100" name="connsiteY98"/>
              <a:gd fmla="*/ 841603 w 2114552" name="connsiteX99"/>
              <a:gd fmla="*/ 795961 h 800100" name="connsiteY99"/>
              <a:gd fmla="*/ 841603 w 2114552" name="connsiteX100"/>
              <a:gd fmla="*/ 779406 h 800100" name="connsiteY100"/>
              <a:gd fmla="*/ 837445 w 2114552" name="connsiteX101"/>
              <a:gd fmla="*/ 779406 h 800100" name="connsiteY101"/>
              <a:gd fmla="*/ 804183 w 2114552" name="connsiteX102"/>
              <a:gd fmla="*/ 800100 h 800100" name="connsiteY102"/>
              <a:gd fmla="*/ 766763 w 2114552" name="connsiteX103"/>
              <a:gd fmla="*/ 766989 h 800100" name="connsiteY103"/>
              <a:gd fmla="*/ 837445 w 2114552" name="connsiteX104"/>
              <a:gd fmla="*/ 729739 h 800100" name="connsiteY104"/>
              <a:gd fmla="*/ 837445 w 2114552" name="connsiteX105"/>
              <a:gd fmla="*/ 721462 h 800100" name="connsiteY105"/>
              <a:gd fmla="*/ 812499 w 2114552" name="connsiteX106"/>
              <a:gd fmla="*/ 692490 h 800100" name="connsiteY106"/>
              <a:gd fmla="*/ 779236 w 2114552" name="connsiteX107"/>
              <a:gd fmla="*/ 704906 h 800100" name="connsiteY107"/>
              <a:gd fmla="*/ 779236 w 2114552" name="connsiteX108"/>
              <a:gd fmla="*/ 688351 h 800100" name="connsiteY108"/>
              <a:gd fmla="*/ 812499 w 2114552" name="connsiteX109"/>
              <a:gd fmla="*/ 684212 h 800100" name="connsiteY109"/>
              <a:gd fmla="*/ 527050 w 2114552" name="connsiteX110"/>
              <a:gd fmla="*/ 684212 h 800100" name="connsiteY110"/>
              <a:gd fmla="*/ 539523 w 2114552" name="connsiteX111"/>
              <a:gd fmla="*/ 684212 h 800100" name="connsiteY111"/>
              <a:gd fmla="*/ 539523 w 2114552" name="connsiteX112"/>
              <a:gd fmla="*/ 704791 h 800100" name="connsiteY112"/>
              <a:gd fmla="*/ 576943 w 2114552" name="connsiteX113"/>
              <a:gd fmla="*/ 684212 h 800100" name="connsiteY113"/>
              <a:gd fmla="*/ 614363 w 2114552" name="connsiteX114"/>
              <a:gd fmla="*/ 725369 h 800100" name="connsiteY114"/>
              <a:gd fmla="*/ 614363 w 2114552" name="connsiteX115"/>
              <a:gd fmla="*/ 795337 h 800100" name="connsiteY115"/>
              <a:gd fmla="*/ 601890 w 2114552" name="connsiteX116"/>
              <a:gd fmla="*/ 795337 h 800100" name="connsiteY116"/>
              <a:gd fmla="*/ 601890 w 2114552" name="connsiteX117"/>
              <a:gd fmla="*/ 729485 h 800100" name="connsiteY117"/>
              <a:gd fmla="*/ 576943 w 2114552" name="connsiteX118"/>
              <a:gd fmla="*/ 692443 h 800100" name="connsiteY118"/>
              <a:gd fmla="*/ 543681 w 2114552" name="connsiteX119"/>
              <a:gd fmla="*/ 733601 h 800100" name="connsiteY119"/>
              <a:gd fmla="*/ 543681 w 2114552" name="connsiteX120"/>
              <a:gd fmla="*/ 795337 h 800100" name="connsiteY120"/>
              <a:gd fmla="*/ 527050 w 2114552" name="connsiteX121"/>
              <a:gd fmla="*/ 795337 h 800100" name="connsiteY121"/>
              <a:gd fmla="*/ 527050 w 2114552" name="connsiteX122"/>
              <a:gd fmla="*/ 713022 h 800100" name="connsiteY122"/>
              <a:gd fmla="*/ 527050 w 2114552" name="connsiteX123"/>
              <a:gd fmla="*/ 684212 h 800100" name="connsiteY123"/>
              <a:gd fmla="*/ 406400 w 2114552" name="connsiteX124"/>
              <a:gd fmla="*/ 684212 h 800100" name="connsiteY124"/>
              <a:gd fmla="*/ 418873 w 2114552" name="connsiteX125"/>
              <a:gd fmla="*/ 684212 h 800100" name="connsiteY125"/>
              <a:gd fmla="*/ 418873 w 2114552" name="connsiteX126"/>
              <a:gd fmla="*/ 754573 h 800100" name="connsiteY126"/>
              <a:gd fmla="*/ 443820 w 2114552" name="connsiteX127"/>
              <a:gd fmla="*/ 787683 h 800100" name="connsiteY127"/>
              <a:gd fmla="*/ 477082 w 2114552" name="connsiteX128"/>
              <a:gd fmla="*/ 746295 h 800100" name="connsiteY128"/>
              <a:gd fmla="*/ 477082 w 2114552" name="connsiteX129"/>
              <a:gd fmla="*/ 684212 h 800100" name="connsiteY129"/>
              <a:gd fmla="*/ 493713 w 2114552" name="connsiteX130"/>
              <a:gd fmla="*/ 684212 h 800100" name="connsiteY130"/>
              <a:gd fmla="*/ 493713 w 2114552" name="connsiteX131"/>
              <a:gd fmla="*/ 771128 h 800100" name="connsiteY131"/>
              <a:gd fmla="*/ 493713 w 2114552" name="connsiteX132"/>
              <a:gd fmla="*/ 795961 h 800100" name="connsiteY132"/>
              <a:gd fmla="*/ 481240 w 2114552" name="connsiteX133"/>
              <a:gd fmla="*/ 795961 h 800100" name="connsiteY133"/>
              <a:gd fmla="*/ 481240 w 2114552" name="connsiteX134"/>
              <a:gd fmla="*/ 779406 h 800100" name="connsiteY134"/>
              <a:gd fmla="*/ 443820 w 2114552" name="connsiteX135"/>
              <a:gd fmla="*/ 800100 h 800100" name="connsiteY135"/>
              <a:gd fmla="*/ 406400 w 2114552" name="connsiteX136"/>
              <a:gd fmla="*/ 758711 h 800100" name="connsiteY136"/>
              <a:gd fmla="*/ 406400 w 2114552" name="connsiteX137"/>
              <a:gd fmla="*/ 684212 h 800100" name="connsiteY137"/>
              <a:gd fmla="*/ 325437 w 2114552" name="connsiteX138"/>
              <a:gd fmla="*/ 684212 h 800100" name="connsiteY138"/>
              <a:gd fmla="*/ 377825 w 2114552" name="connsiteX139"/>
              <a:gd fmla="*/ 742156 h 800100" name="connsiteY139"/>
              <a:gd fmla="*/ 325437 w 2114552" name="connsiteX140"/>
              <a:gd fmla="*/ 800100 h 800100" name="connsiteY140"/>
              <a:gd fmla="*/ 273049 w 2114552" name="connsiteX141"/>
              <a:gd fmla="*/ 742156 h 800100" name="connsiteY141"/>
              <a:gd fmla="*/ 325437 w 2114552" name="connsiteX142"/>
              <a:gd fmla="*/ 684212 h 800100" name="connsiteY142"/>
              <a:gd fmla="*/ 1724027 w 2114552" name="connsiteX143"/>
              <a:gd fmla="*/ 666750 h 800100" name="connsiteY143"/>
              <a:gd fmla="*/ 1720852 w 2114552" name="connsiteX144"/>
              <a:gd fmla="*/ 679450 h 800100" name="connsiteY144"/>
              <a:gd fmla="*/ 1716089 w 2114552" name="connsiteX145"/>
              <a:gd fmla="*/ 687388 h 800100" name="connsiteY145"/>
              <a:gd fmla="*/ 1733552 w 2114552" name="connsiteX146"/>
              <a:gd fmla="*/ 687388 h 800100" name="connsiteY146"/>
              <a:gd fmla="*/ 1728789 w 2114552" name="connsiteX147"/>
              <a:gd fmla="*/ 679450 h 800100" name="connsiteY147"/>
              <a:gd fmla="*/ 1728922 w 2114552" name="connsiteX148"/>
              <a:gd fmla="*/ 654050 h 800100" name="connsiteY148"/>
              <a:gd fmla="*/ 1728922 w 2114552" name="connsiteX149"/>
              <a:gd fmla="*/ 658202 h 800100" name="connsiteY149"/>
              <a:gd fmla="*/ 1737124 w 2114552" name="connsiteX150"/>
              <a:gd fmla="*/ 678962 h 800100" name="connsiteY150"/>
              <a:gd fmla="*/ 1749427 w 2114552" name="connsiteX151"/>
              <a:gd fmla="*/ 703873 h 800100" name="connsiteY151"/>
              <a:gd fmla="*/ 1737124 w 2114552" name="connsiteX152"/>
              <a:gd fmla="*/ 703873 h 800100" name="connsiteY152"/>
              <a:gd fmla="*/ 1737124 w 2114552" name="connsiteX153"/>
              <a:gd fmla="*/ 695569 h 800100" name="connsiteY153"/>
              <a:gd fmla="*/ 1712517 w 2114552" name="connsiteX154"/>
              <a:gd fmla="*/ 695569 h 800100" name="connsiteY154"/>
              <a:gd fmla="*/ 1712517 w 2114552" name="connsiteX155"/>
              <a:gd fmla="*/ 708025 h 800100" name="connsiteY155"/>
              <a:gd fmla="*/ 1700214 w 2114552" name="connsiteX156"/>
              <a:gd fmla="*/ 703873 h 800100" name="connsiteY156"/>
              <a:gd fmla="*/ 1712517 w 2114552" name="connsiteX157"/>
              <a:gd fmla="*/ 678962 h 800100" name="connsiteY157"/>
              <a:gd fmla="*/ 1716618 w 2114552" name="connsiteX158"/>
              <a:gd fmla="*/ 658202 h 800100" name="connsiteY158"/>
              <a:gd fmla="*/ 1728922 w 2114552" name="connsiteX159"/>
              <a:gd fmla="*/ 654050 h 800100" name="connsiteY159"/>
              <a:gd fmla="*/ 907733 w 2114552" name="connsiteX160"/>
              <a:gd fmla="*/ 654049 h 800100" name="connsiteY160"/>
              <a:gd fmla="*/ 907733 w 2114552" name="connsiteX161"/>
              <a:gd fmla="*/ 683259 h 800100" name="connsiteY161"/>
              <a:gd fmla="*/ 932498 w 2114552" name="connsiteX162"/>
              <a:gd fmla="*/ 683259 h 800100" name="connsiteY162"/>
              <a:gd fmla="*/ 932498 w 2114552" name="connsiteX163"/>
              <a:gd fmla="*/ 695778 h 800100" name="connsiteY163"/>
              <a:gd fmla="*/ 907733 w 2114552" name="connsiteX164"/>
              <a:gd fmla="*/ 695778 h 800100" name="connsiteY164"/>
              <a:gd fmla="*/ 907733 w 2114552" name="connsiteX165"/>
              <a:gd fmla="*/ 770889 h 800100" name="connsiteY165"/>
              <a:gd fmla="*/ 924243 w 2114552" name="connsiteX166"/>
              <a:gd fmla="*/ 787580 h 800100" name="connsiteY166"/>
              <a:gd fmla="*/ 936626 w 2114552" name="connsiteX167"/>
              <a:gd fmla="*/ 783408 h 800100" name="connsiteY167"/>
              <a:gd fmla="*/ 936626 w 2114552" name="connsiteX168"/>
              <a:gd fmla="*/ 795926 h 800100" name="connsiteY168"/>
              <a:gd fmla="*/ 920116 w 2114552" name="connsiteX169"/>
              <a:gd fmla="*/ 800099 h 800100" name="connsiteY169"/>
              <a:gd fmla="*/ 895351 w 2114552" name="connsiteX170"/>
              <a:gd fmla="*/ 762543 h 800100" name="connsiteY170"/>
              <a:gd fmla="*/ 895351 w 2114552" name="connsiteX171"/>
              <a:gd fmla="*/ 695778 h 800100" name="connsiteY171"/>
              <a:gd fmla="*/ 874713 w 2114552" name="connsiteX172"/>
              <a:gd fmla="*/ 695778 h 800100" name="connsiteY172"/>
              <a:gd fmla="*/ 874713 w 2114552" name="connsiteX173"/>
              <a:gd fmla="*/ 683259 h 800100" name="connsiteY173"/>
              <a:gd fmla="*/ 895351 w 2114552" name="connsiteX174"/>
              <a:gd fmla="*/ 683259 h 800100" name="connsiteY174"/>
              <a:gd fmla="*/ 895351 w 2114552" name="connsiteX175"/>
              <a:gd fmla="*/ 658222 h 800100" name="connsiteY175"/>
              <a:gd fmla="*/ 907733 w 2114552" name="connsiteX176"/>
              <a:gd fmla="*/ 654049 h 800100" name="connsiteY176"/>
              <a:gd fmla="*/ 1658542 w 2114552" name="connsiteX177"/>
              <a:gd fmla="*/ 650875 h 800100" name="connsiteY177"/>
              <a:gd fmla="*/ 1666745 w 2114552" name="connsiteX178"/>
              <a:gd fmla="*/ 650875 h 800100" name="connsiteY178"/>
              <a:gd fmla="*/ 1683149 w 2114552" name="connsiteX179"/>
              <a:gd fmla="*/ 688242 h 800100" name="connsiteY179"/>
              <a:gd fmla="*/ 1687250 w 2114552" name="connsiteX180"/>
              <a:gd fmla="*/ 655027 h 800100" name="connsiteY180"/>
              <a:gd fmla="*/ 1695452 w 2114552" name="connsiteX181"/>
              <a:gd fmla="*/ 655027 h 800100" name="connsiteY181"/>
              <a:gd fmla="*/ 1687250 w 2114552" name="connsiteX182"/>
              <a:gd fmla="*/ 704850 h 800100" name="connsiteY182"/>
              <a:gd fmla="*/ 1679048 w 2114552" name="connsiteX183"/>
              <a:gd fmla="*/ 704850 h 800100" name="connsiteY183"/>
              <a:gd fmla="*/ 1662643 w 2114552" name="connsiteX184"/>
              <a:gd fmla="*/ 671635 h 800100" name="connsiteY184"/>
              <a:gd fmla="*/ 1658542 w 2114552" name="connsiteX185"/>
              <a:gd fmla="*/ 700698 h 800100" name="connsiteY185"/>
              <a:gd fmla="*/ 1646239 w 2114552" name="connsiteX186"/>
              <a:gd fmla="*/ 700698 h 800100" name="connsiteY186"/>
              <a:gd fmla="*/ 1658542 w 2114552" name="connsiteX187"/>
              <a:gd fmla="*/ 650875 h 800100" name="connsiteY187"/>
              <a:gd fmla="*/ 1787526 w 2114552" name="connsiteX188"/>
              <a:gd fmla="*/ 646113 h 800100" name="connsiteY188"/>
              <a:gd fmla="*/ 1787526 w 2114552" name="connsiteX189"/>
              <a:gd fmla="*/ 654504 h 800100" name="connsiteY189"/>
              <a:gd fmla="*/ 1771016 w 2114552" name="connsiteX190"/>
              <a:gd fmla="*/ 658700 h 800100" name="connsiteY190"/>
              <a:gd fmla="*/ 1779271 w 2114552" name="connsiteX191"/>
              <a:gd fmla="*/ 700655 h 800100" name="connsiteY191"/>
              <a:gd fmla="*/ 1771016 w 2114552" name="connsiteX192"/>
              <a:gd fmla="*/ 704851 h 800100" name="connsiteY192"/>
              <a:gd fmla="*/ 1762761 w 2114552" name="connsiteX193"/>
              <a:gd fmla="*/ 662895 h 800100" name="connsiteY193"/>
              <a:gd fmla="*/ 1746251 w 2114552" name="connsiteX194"/>
              <a:gd fmla="*/ 662895 h 800100" name="connsiteY194"/>
              <a:gd fmla="*/ 1746251 w 2114552" name="connsiteX195"/>
              <a:gd fmla="*/ 654504 h 800100" name="connsiteY195"/>
              <a:gd fmla="*/ 1787526 w 2114552" name="connsiteX196"/>
              <a:gd fmla="*/ 646113 h 800100" name="connsiteY196"/>
              <a:gd fmla="*/ 1617029 w 2114552" name="connsiteX197"/>
              <a:gd fmla="*/ 646113 h 800100" name="connsiteY197"/>
              <a:gd fmla="*/ 1617029 w 2114552" name="connsiteX198"/>
              <a:gd fmla="*/ 654051 h 800100" name="connsiteY198"/>
              <a:gd fmla="*/ 1612901 w 2114552" name="connsiteX199"/>
              <a:gd fmla="*/ 658019 h 800100" name="connsiteY199"/>
              <a:gd fmla="*/ 1625284 w 2114552" name="connsiteX200"/>
              <a:gd fmla="*/ 661988 h 800100" name="connsiteY200"/>
              <a:gd fmla="*/ 1633539 w 2114552" name="connsiteX201"/>
              <a:gd fmla="*/ 658019 h 800100" name="connsiteY201"/>
              <a:gd fmla="*/ 1633539 w 2114552" name="connsiteX202"/>
              <a:gd fmla="*/ 654051 h 800100" name="connsiteY202"/>
              <a:gd fmla="*/ 1629412 w 2114552" name="connsiteX203"/>
              <a:gd fmla="*/ 650082 h 800100" name="connsiteY203"/>
              <a:gd fmla="*/ 1617029 w 2114552" name="connsiteX204"/>
              <a:gd fmla="*/ 646113 h 800100" name="connsiteY204"/>
              <a:gd fmla="*/ 966943 w 2114552" name="connsiteX205"/>
              <a:gd fmla="*/ 643885 h 800100" name="connsiteY205"/>
              <a:gd fmla="*/ 981464 w 2114552" name="connsiteX206"/>
              <a:gd fmla="*/ 643885 h 800100" name="connsiteY206"/>
              <a:gd fmla="*/ 981464 w 2114552" name="connsiteX207"/>
              <a:gd fmla="*/ 660066 h 800100" name="connsiteY207"/>
              <a:gd fmla="*/ 966943 w 2114552" name="connsiteX208"/>
              <a:gd fmla="*/ 660066 h 800100" name="connsiteY208"/>
              <a:gd fmla="*/ 1795464 w 2114552" name="connsiteX209"/>
              <a:gd fmla="*/ 641350 h 800100" name="connsiteY209"/>
              <a:gd fmla="*/ 1807711 w 2114552" name="connsiteX210"/>
              <a:gd fmla="*/ 641350 h 800100" name="connsiteY210"/>
              <a:gd fmla="*/ 1824039 w 2114552" name="connsiteX211"/>
              <a:gd fmla="*/ 687917 h 800100" name="connsiteY211"/>
              <a:gd fmla="*/ 1811793 w 2114552" name="connsiteX212"/>
              <a:gd fmla="*/ 692150 h 800100" name="connsiteY212"/>
              <a:gd fmla="*/ 1795464 w 2114552" name="connsiteX213"/>
              <a:gd fmla="*/ 641350 h 800100" name="connsiteY213"/>
              <a:gd fmla="*/ 177800 w 2114552" name="connsiteX214"/>
              <a:gd fmla="*/ 641349 h 800100" name="connsiteY214"/>
              <a:gd fmla="*/ 252413 w 2114552" name="connsiteX215"/>
              <a:gd fmla="*/ 641349 h 800100" name="connsiteY215"/>
              <a:gd fmla="*/ 252413 w 2114552" name="connsiteX216"/>
              <a:gd fmla="*/ 654049 h 800100" name="connsiteY216"/>
              <a:gd fmla="*/ 195262 w 2114552" name="connsiteX217"/>
              <a:gd fmla="*/ 654049 h 800100" name="connsiteY217"/>
              <a:gd fmla="*/ 195262 w 2114552" name="connsiteX218"/>
              <a:gd fmla="*/ 712787 h 800100" name="connsiteY218"/>
              <a:gd fmla="*/ 249238 w 2114552" name="connsiteX219"/>
              <a:gd fmla="*/ 712787 h 800100" name="connsiteY219"/>
              <a:gd fmla="*/ 249238 w 2114552" name="connsiteX220"/>
              <a:gd fmla="*/ 725487 h 800100" name="connsiteY220"/>
              <a:gd fmla="*/ 195262 w 2114552" name="connsiteX221"/>
              <a:gd fmla="*/ 725487 h 800100" name="connsiteY221"/>
              <a:gd fmla="*/ 195262 w 2114552" name="connsiteX222"/>
              <a:gd fmla="*/ 795337 h 800100" name="connsiteY222"/>
              <a:gd fmla="*/ 177800 w 2114552" name="connsiteX223"/>
              <a:gd fmla="*/ 795337 h 800100" name="connsiteY223"/>
              <a:gd fmla="*/ 1612770 w 2114552" name="connsiteX224"/>
              <a:gd fmla="*/ 633413 h 800100" name="connsiteY224"/>
              <a:gd fmla="*/ 1633275 w 2114552" name="connsiteX225"/>
              <a:gd fmla="*/ 641668 h 800100" name="connsiteY225"/>
              <a:gd fmla="*/ 1641477 w 2114552" name="connsiteX226"/>
              <a:gd fmla="*/ 654051 h 800100" name="connsiteY226"/>
              <a:gd fmla="*/ 1641477 w 2114552" name="connsiteX227"/>
              <a:gd fmla="*/ 658178 h 800100" name="connsiteY227"/>
              <a:gd fmla="*/ 1629174 w 2114552" name="connsiteX228"/>
              <a:gd fmla="*/ 670561 h 800100" name="connsiteY228"/>
              <a:gd fmla="*/ 1633275 w 2114552" name="connsiteX229"/>
              <a:gd fmla="*/ 695326 h 800100" name="connsiteY229"/>
              <a:gd fmla="*/ 1620972 w 2114552" name="connsiteX230"/>
              <a:gd fmla="*/ 691198 h 800100" name="connsiteY230"/>
              <a:gd fmla="*/ 1620972 w 2114552" name="connsiteX231"/>
              <a:gd fmla="*/ 670561 h 800100" name="connsiteY231"/>
              <a:gd fmla="*/ 1608668 w 2114552" name="connsiteX232"/>
              <a:gd fmla="*/ 666433 h 800100" name="connsiteY232"/>
              <a:gd fmla="*/ 1604567 w 2114552" name="connsiteX233"/>
              <a:gd fmla="*/ 682943 h 800100" name="connsiteY233"/>
              <a:gd fmla="*/ 1592264 w 2114552" name="connsiteX234"/>
              <a:gd fmla="*/ 678816 h 800100" name="connsiteY234"/>
              <a:gd fmla="*/ 1604567 w 2114552" name="connsiteX235"/>
              <a:gd fmla="*/ 658178 h 800100" name="connsiteY235"/>
              <a:gd fmla="*/ 1604567 w 2114552" name="connsiteX236"/>
              <a:gd fmla="*/ 654051 h 800100" name="connsiteY236"/>
              <a:gd fmla="*/ 1612770 w 2114552" name="connsiteX237"/>
              <a:gd fmla="*/ 633413 h 800100" name="connsiteY237"/>
              <a:gd fmla="*/ 1855109 w 2114552" name="connsiteX238"/>
              <a:gd fmla="*/ 630214 h 800100" name="connsiteY238"/>
              <a:gd fmla="*/ 1844903 w 2114552" name="connsiteX239"/>
              <a:gd fmla="*/ 632818 h 800100" name="connsiteY239"/>
              <a:gd fmla="*/ 1836739 w 2114552" name="connsiteX240"/>
              <a:gd fmla="*/ 645320 h 800100" name="connsiteY240"/>
              <a:gd fmla="*/ 1836739 w 2114552" name="connsiteX241"/>
              <a:gd fmla="*/ 653655 h 800100" name="connsiteY241"/>
              <a:gd fmla="*/ 1840821 w 2114552" name="connsiteX242"/>
              <a:gd fmla="*/ 657822 h 800100" name="connsiteY242"/>
              <a:gd fmla="*/ 1857150 w 2114552" name="connsiteX243"/>
              <a:gd fmla="*/ 661989 h 800100" name="connsiteY243"/>
              <a:gd fmla="*/ 1861232 w 2114552" name="connsiteX244"/>
              <a:gd fmla="*/ 657822 h 800100" name="connsiteY244"/>
              <a:gd fmla="*/ 1865314 w 2114552" name="connsiteX245"/>
              <a:gd fmla="*/ 645320 h 800100" name="connsiteY245"/>
              <a:gd fmla="*/ 1865314 w 2114552" name="connsiteX246"/>
              <a:gd fmla="*/ 636986 h 800100" name="connsiteY246"/>
              <a:gd fmla="*/ 1855109 w 2114552" name="connsiteX247"/>
              <a:gd fmla="*/ 630214 h 800100" name="connsiteY247"/>
              <a:gd fmla="*/ 726110 w 2114552" name="connsiteX248"/>
              <a:gd fmla="*/ 628649 h 800100" name="connsiteY248"/>
              <a:gd fmla="*/ 742951 w 2114552" name="connsiteX249"/>
              <a:gd fmla="*/ 628649 h 800100" name="connsiteY249"/>
              <a:gd fmla="*/ 742951 w 2114552" name="connsiteX250"/>
              <a:gd fmla="*/ 795917 h 800100" name="connsiteY250"/>
              <a:gd fmla="*/ 726110 w 2114552" name="connsiteX251"/>
              <a:gd fmla="*/ 795917 h 800100" name="connsiteY251"/>
              <a:gd fmla="*/ 726110 w 2114552" name="connsiteX252"/>
              <a:gd fmla="*/ 779190 h 800100" name="connsiteY252"/>
              <a:gd fmla="*/ 692427 w 2114552" name="connsiteX253"/>
              <a:gd fmla="*/ 800099 h 800100" name="connsiteY253"/>
              <a:gd fmla="*/ 646113 w 2114552" name="connsiteX254"/>
              <a:gd fmla="*/ 741555 h 800100" name="connsiteY254"/>
              <a:gd fmla="*/ 692427 w 2114552" name="connsiteX255"/>
              <a:gd fmla="*/ 683011 h 800100" name="connsiteY255"/>
              <a:gd fmla="*/ 726110 w 2114552" name="connsiteX256"/>
              <a:gd fmla="*/ 703920 h 800100" name="connsiteY256"/>
              <a:gd fmla="*/ 726110 w 2114552" name="connsiteX257"/>
              <a:gd fmla="*/ 628649 h 800100" name="connsiteY257"/>
              <a:gd fmla="*/ 1857377 w 2114552" name="connsiteX258"/>
              <a:gd fmla="*/ 622131 h 800100" name="connsiteY258"/>
              <a:gd fmla="*/ 1874839 w 2114552" name="connsiteX259"/>
              <a:gd fmla="*/ 633868 h 800100" name="connsiteY259"/>
              <a:gd fmla="*/ 1874839 w 2114552" name="connsiteX260"/>
              <a:gd fmla="*/ 646114 h 800100" name="connsiteY260"/>
              <a:gd fmla="*/ 1874839 w 2114552" name="connsiteX261"/>
              <a:gd fmla="*/ 658360 h 800100" name="connsiteY261"/>
              <a:gd fmla="*/ 1862139 w 2114552" name="connsiteX262"/>
              <a:gd fmla="*/ 666525 h 800100" name="connsiteY262"/>
              <a:gd fmla="*/ 1828272 w 2114552" name="connsiteX263"/>
              <a:gd fmla="*/ 658360 h 800100" name="connsiteY263"/>
              <a:gd fmla="*/ 1824039 w 2114552" name="connsiteX264"/>
              <a:gd fmla="*/ 646114 h 800100" name="connsiteY264"/>
              <a:gd fmla="*/ 1836739 w 2114552" name="connsiteX265"/>
              <a:gd fmla="*/ 625703 h 800100" name="connsiteY265"/>
              <a:gd fmla="*/ 1857377 w 2114552" name="connsiteX266"/>
              <a:gd fmla="*/ 622131 h 800100" name="connsiteY266"/>
              <a:gd fmla="*/ 1571138 w 2114552" name="connsiteX267"/>
              <a:gd fmla="*/ 612775 h 800100" name="connsiteY267"/>
              <a:gd fmla="*/ 1600201 w 2114552" name="connsiteX268"/>
              <a:gd fmla="*/ 629285 h 800100" name="connsiteY268"/>
              <a:gd fmla="*/ 1596049 w 2114552" name="connsiteX269"/>
              <a:gd fmla="*/ 637540 h 800100" name="connsiteY269"/>
              <a:gd fmla="*/ 1575290 w 2114552" name="connsiteX270"/>
              <a:gd fmla="*/ 625158 h 800100" name="connsiteY270"/>
              <a:gd fmla="*/ 1571138 w 2114552" name="connsiteX271"/>
              <a:gd fmla="*/ 633413 h 800100" name="connsiteY271"/>
              <a:gd fmla="*/ 1583593 w 2114552" name="connsiteX272"/>
              <a:gd fmla="*/ 641668 h 800100" name="connsiteY272"/>
              <a:gd fmla="*/ 1579442 w 2114552" name="connsiteX273"/>
              <a:gd fmla="*/ 649923 h 800100" name="connsiteY273"/>
              <a:gd fmla="*/ 1566986 w 2114552" name="connsiteX274"/>
              <a:gd fmla="*/ 641668 h 800100" name="connsiteY274"/>
              <a:gd fmla="*/ 1558682 w 2114552" name="connsiteX275"/>
              <a:gd fmla="*/ 654050 h 800100" name="connsiteY275"/>
              <a:gd fmla="*/ 1579442 w 2114552" name="connsiteX276"/>
              <a:gd fmla="*/ 666433 h 800100" name="connsiteY276"/>
              <a:gd fmla="*/ 1575290 w 2114552" name="connsiteX277"/>
              <a:gd fmla="*/ 674688 h 800100" name="connsiteY277"/>
              <a:gd fmla="*/ 1546226 w 2114552" name="connsiteX278"/>
              <a:gd fmla="*/ 654050 h 800100" name="connsiteY278"/>
              <a:gd fmla="*/ 1571138 w 2114552" name="connsiteX279"/>
              <a:gd fmla="*/ 612775 h 800100" name="connsiteY279"/>
              <a:gd fmla="*/ 1898969 w 2114552" name="connsiteX280"/>
              <a:gd fmla="*/ 579438 h 800100" name="connsiteY280"/>
              <a:gd fmla="*/ 1931989 w 2114552" name="connsiteX281"/>
              <a:gd fmla="*/ 616943 h 800100" name="connsiteY281"/>
              <a:gd fmla="*/ 1923734 w 2114552" name="connsiteX282"/>
              <a:gd fmla="*/ 625277 h 800100" name="connsiteY282"/>
              <a:gd fmla="*/ 1890714 w 2114552" name="connsiteX283"/>
              <a:gd fmla="*/ 612776 h 800100" name="connsiteY283"/>
              <a:gd fmla="*/ 1907224 w 2114552" name="connsiteX284"/>
              <a:gd fmla="*/ 637779 h 800100" name="connsiteY284"/>
              <a:gd fmla="*/ 1898969 w 2114552" name="connsiteX285"/>
              <a:gd fmla="*/ 646113 h 800100" name="connsiteY285"/>
              <a:gd fmla="*/ 1870076 w 2114552" name="connsiteX286"/>
              <a:gd fmla="*/ 604441 h 800100" name="connsiteY286"/>
              <a:gd fmla="*/ 1878331 w 2114552" name="connsiteX287"/>
              <a:gd fmla="*/ 600274 h 800100" name="connsiteY287"/>
              <a:gd fmla="*/ 1911351 w 2114552" name="connsiteX288"/>
              <a:gd fmla="*/ 608608 h 800100" name="connsiteY288"/>
              <a:gd fmla="*/ 1890714 w 2114552" name="connsiteX289"/>
              <a:gd fmla="*/ 587772 h 800100" name="connsiteY289"/>
              <a:gd fmla="*/ 1898969 w 2114552" name="connsiteX290"/>
              <a:gd fmla="*/ 579438 h 800100" name="connsiteY290"/>
              <a:gd fmla="*/ 1534626 w 2114552" name="connsiteX291"/>
              <a:gd fmla="*/ 579438 h 800100" name="connsiteY291"/>
              <a:gd fmla="*/ 1563689 w 2114552" name="connsiteX292"/>
              <a:gd fmla="*/ 604350 h 800100" name="connsiteY292"/>
              <a:gd fmla="*/ 1559537 w 2114552" name="connsiteX293"/>
              <a:gd fmla="*/ 612653 h 800100" name="connsiteY293"/>
              <a:gd fmla="*/ 1547081 w 2114552" name="connsiteX294"/>
              <a:gd fmla="*/ 604350 h 800100" name="connsiteY294"/>
              <a:gd fmla="*/ 1518018 w 2114552" name="connsiteX295"/>
              <a:gd fmla="*/ 633413 h 800100" name="connsiteY295"/>
              <a:gd fmla="*/ 1509714 w 2114552" name="connsiteX296"/>
              <a:gd fmla="*/ 625109 h 800100" name="connsiteY296"/>
              <a:gd fmla="*/ 1538778 w 2114552" name="connsiteX297"/>
              <a:gd fmla="*/ 596046 h 800100" name="connsiteY297"/>
              <a:gd fmla="*/ 1526322 w 2114552" name="connsiteX298"/>
              <a:gd fmla="*/ 583590 h 800100" name="connsiteY298"/>
              <a:gd fmla="*/ 1534626 w 2114552" name="connsiteX299"/>
              <a:gd fmla="*/ 579438 h 800100" name="connsiteY299"/>
              <a:gd fmla="*/ 1924051 w 2114552" name="connsiteX300"/>
              <a:gd fmla="*/ 566738 h 800100" name="connsiteY300"/>
              <a:gd fmla="*/ 1931989 w 2114552" name="connsiteX301"/>
              <a:gd fmla="*/ 579438 h 800100" name="connsiteY301"/>
              <a:gd fmla="*/ 1936751 w 2114552" name="connsiteX302"/>
              <a:gd fmla="*/ 587376 h 800100" name="connsiteY302"/>
              <a:gd fmla="*/ 1944689 w 2114552" name="connsiteX303"/>
              <a:gd fmla="*/ 579438 h 800100" name="connsiteY303"/>
              <a:gd fmla="*/ 1944689 w 2114552" name="connsiteX304"/>
              <a:gd fmla="*/ 574676 h 800100" name="connsiteY304"/>
              <a:gd fmla="*/ 1919742 w 2114552" name="connsiteX305"/>
              <a:gd fmla="*/ 558800 h 800100" name="connsiteY305"/>
              <a:gd fmla="*/ 1970089 w 2114552" name="connsiteX306"/>
              <a:gd fmla="*/ 571103 h 800100" name="connsiteY306"/>
              <a:gd fmla="*/ 1965894 w 2114552" name="connsiteX307"/>
              <a:gd fmla="*/ 579305 h 800100" name="connsiteY307"/>
              <a:gd fmla="*/ 1961698 w 2114552" name="connsiteX308"/>
              <a:gd fmla="*/ 579305 h 800100" name="connsiteY308"/>
              <a:gd fmla="*/ 1953307 w 2114552" name="connsiteX309"/>
              <a:gd fmla="*/ 579305 h 800100" name="connsiteY309"/>
              <a:gd fmla="*/ 1940720 w 2114552" name="connsiteX310"/>
              <a:gd fmla="*/ 595710 h 800100" name="connsiteY310"/>
              <a:gd fmla="*/ 1944916 w 2114552" name="connsiteX311"/>
              <a:gd fmla="*/ 603912 h 800100" name="connsiteY311"/>
              <a:gd fmla="*/ 1940720 w 2114552" name="connsiteX312"/>
              <a:gd fmla="*/ 608013 h 800100" name="connsiteY312"/>
              <a:gd fmla="*/ 1919742 w 2114552" name="connsiteX313"/>
              <a:gd fmla="*/ 579305 h 800100" name="connsiteY313"/>
              <a:gd fmla="*/ 1911351 w 2114552" name="connsiteX314"/>
              <a:gd fmla="*/ 567002 h 800100" name="connsiteY314"/>
              <a:gd fmla="*/ 1500586 w 2114552" name="connsiteX315"/>
              <a:gd fmla="*/ 541338 h 800100" name="connsiteY315"/>
              <a:gd fmla="*/ 1508920 w 2114552" name="connsiteX316"/>
              <a:gd fmla="*/ 549805 h 800100" name="connsiteY316"/>
              <a:gd fmla="*/ 1496419 w 2114552" name="connsiteX317"/>
              <a:gd fmla="*/ 583671 h 800100" name="connsiteY317"/>
              <a:gd fmla="*/ 1521422 w 2114552" name="connsiteX318"/>
              <a:gd fmla="*/ 562505 h 800100" name="connsiteY318"/>
              <a:gd fmla="*/ 1525589 w 2114552" name="connsiteX319"/>
              <a:gd fmla="*/ 570971 h 800100" name="connsiteY319"/>
              <a:gd fmla="*/ 1488084 w 2114552" name="connsiteX320"/>
              <a:gd fmla="*/ 604838 h 800100" name="connsiteY320"/>
              <a:gd fmla="*/ 1479750 w 2114552" name="connsiteX321"/>
              <a:gd fmla="*/ 596371 h 800100" name="connsiteY321"/>
              <a:gd fmla="*/ 1492252 w 2114552" name="connsiteX322"/>
              <a:gd fmla="*/ 562505 h 800100" name="connsiteY322"/>
              <a:gd fmla="*/ 1467249 w 2114552" name="connsiteX323"/>
              <a:gd fmla="*/ 579438 h 800100" name="connsiteY323"/>
              <a:gd fmla="*/ 1458914 w 2114552" name="connsiteX324"/>
              <a:gd fmla="*/ 570971 h 800100" name="connsiteY324"/>
              <a:gd fmla="*/ 1500586 w 2114552" name="connsiteX325"/>
              <a:gd fmla="*/ 541338 h 800100" name="connsiteY325"/>
              <a:gd fmla="*/ 1936752 w 2114552" name="connsiteX326"/>
              <a:gd fmla="*/ 528638 h 800100" name="connsiteY326"/>
              <a:gd fmla="*/ 1973264 w 2114552" name="connsiteX327"/>
              <a:gd fmla="*/ 550863 h 800100" name="connsiteY327"/>
              <a:gd fmla="*/ 1985965 w 2114552" name="connsiteX328"/>
              <a:gd fmla="*/ 528638 h 800100" name="connsiteY328"/>
              <a:gd fmla="*/ 1993902 w 2114552" name="connsiteX329"/>
              <a:gd fmla="*/ 533401 h 800100" name="connsiteY329"/>
              <a:gd fmla="*/ 1978027 w 2114552" name="connsiteX330"/>
              <a:gd fmla="*/ 561976 h 800100" name="connsiteY330"/>
              <a:gd fmla="*/ 1931989 w 2114552" name="connsiteX331"/>
              <a:gd fmla="*/ 538163 h 800100" name="connsiteY331"/>
              <a:gd fmla="*/ 1492829 w 2114552" name="connsiteX332"/>
              <a:gd fmla="*/ 525463 h 800100" name="connsiteY332"/>
              <a:gd fmla="*/ 1497014 w 2114552" name="connsiteX333"/>
              <a:gd fmla="*/ 533798 h 800100" name="connsiteY333"/>
              <a:gd fmla="*/ 1455161 w 2114552" name="connsiteX334"/>
              <a:gd fmla="*/ 558801 h 800100" name="connsiteY334"/>
              <a:gd fmla="*/ 1450976 w 2114552" name="connsiteX335"/>
              <a:gd fmla="*/ 550467 h 800100" name="connsiteY335"/>
              <a:gd fmla="*/ 1492829 w 2114552" name="connsiteX336"/>
              <a:gd fmla="*/ 525463 h 800100" name="connsiteY336"/>
              <a:gd fmla="*/ 1482542 w 2114552" name="connsiteX337"/>
              <a:gd fmla="*/ 485751 h 800100" name="connsiteY337"/>
              <a:gd fmla="*/ 1476320 w 2114552" name="connsiteX338"/>
              <a:gd fmla="*/ 488355 h 800100" name="connsiteY338"/>
              <a:gd fmla="*/ 1430696 w 2114552" name="connsiteX339"/>
              <a:gd fmla="*/ 500857 h 800100" name="connsiteY339"/>
              <a:gd fmla="*/ 1422401 w 2114552" name="connsiteX340"/>
              <a:gd fmla="*/ 517526 h 800100" name="connsiteY340"/>
              <a:gd fmla="*/ 1716883 w 2114552" name="connsiteX341"/>
              <a:gd fmla="*/ 717551 h 800100" name="connsiteY341"/>
              <a:gd fmla="*/ 2011364 w 2114552" name="connsiteX342"/>
              <a:gd fmla="*/ 513358 h 800100" name="connsiteY342"/>
              <a:gd fmla="*/ 2003069 w 2114552" name="connsiteX343"/>
              <a:gd fmla="*/ 500857 h 800100" name="connsiteY343"/>
              <a:gd fmla="*/ 1957445 w 2114552" name="connsiteX344"/>
              <a:gd fmla="*/ 488355 h 800100" name="connsiteY344"/>
              <a:gd fmla="*/ 1951224 w 2114552" name="connsiteX345"/>
              <a:gd fmla="*/ 485751 h 800100" name="connsiteY345"/>
              <a:gd fmla="*/ 1945002 w 2114552" name="connsiteX346"/>
              <a:gd fmla="*/ 492522 h 800100" name="connsiteY346"/>
              <a:gd fmla="*/ 1716883 w 2114552" name="connsiteX347"/>
              <a:gd fmla="*/ 646709 h 800100" name="connsiteY347"/>
              <a:gd fmla="*/ 1488763 w 2114552" name="connsiteX348"/>
              <a:gd fmla="*/ 492522 h 800100" name="connsiteY348"/>
              <a:gd fmla="*/ 1482542 w 2114552" name="connsiteX349"/>
              <a:gd fmla="*/ 485751 h 800100" name="connsiteY349"/>
              <a:gd fmla="*/ 1662749 w 2114552" name="connsiteX350"/>
              <a:gd fmla="*/ 478852 h 800100" name="connsiteY350"/>
              <a:gd fmla="*/ 1551306 w 2114552" name="connsiteX351"/>
              <a:gd fmla="*/ 533313 h 800100" name="connsiteY351"/>
              <a:gd fmla="*/ 1543051 w 2114552" name="connsiteX352"/>
              <a:gd fmla="*/ 537502 h 800100" name="connsiteY352"/>
              <a:gd fmla="*/ 1543051 w 2114552" name="connsiteX353"/>
              <a:gd fmla="*/ 541691 h 800100" name="connsiteY353"/>
              <a:gd fmla="*/ 1547179 w 2114552" name="connsiteX354"/>
              <a:gd fmla="*/ 545880 h 800100" name="connsiteY354"/>
              <a:gd fmla="*/ 1675132 w 2114552" name="connsiteX355"/>
              <a:gd fmla="*/ 621287 h 800100" name="connsiteY355"/>
              <a:gd fmla="*/ 1683387 w 2114552" name="connsiteX356"/>
              <a:gd fmla="*/ 621287 h 800100" name="connsiteY356"/>
              <a:gd fmla="*/ 1687514 w 2114552" name="connsiteX357"/>
              <a:gd fmla="*/ 608719 h 800100" name="connsiteY357"/>
              <a:gd fmla="*/ 1679259 w 2114552" name="connsiteX358"/>
              <a:gd fmla="*/ 487231 h 800100" name="connsiteY358"/>
              <a:gd fmla="*/ 1675132 w 2114552" name="connsiteX359"/>
              <a:gd fmla="*/ 478852 h 800100" name="connsiteY359"/>
              <a:gd fmla="*/ 1662749 w 2114552" name="connsiteX360"/>
              <a:gd fmla="*/ 478852 h 800100" name="connsiteY360"/>
              <a:gd fmla="*/ 1762761 w 2114552" name="connsiteX361"/>
              <a:gd fmla="*/ 474663 h 800100" name="connsiteY361"/>
              <a:gd fmla="*/ 1758634 w 2114552" name="connsiteX362"/>
              <a:gd fmla="*/ 487182 h 800100" name="connsiteY362"/>
              <a:gd fmla="*/ 1746251 w 2114552" name="connsiteX363"/>
              <a:gd fmla="*/ 608194 h 800100" name="connsiteY363"/>
              <a:gd fmla="*/ 1750379 w 2114552" name="connsiteX364"/>
              <a:gd fmla="*/ 620713 h 800100" name="connsiteY364"/>
              <a:gd fmla="*/ 1758634 w 2114552" name="connsiteX365"/>
              <a:gd fmla="*/ 620713 h 800100" name="connsiteY365"/>
              <a:gd fmla="*/ 1886587 w 2114552" name="connsiteX366"/>
              <a:gd fmla="*/ 545602 h 800100" name="connsiteY366"/>
              <a:gd fmla="*/ 1890714 w 2114552" name="connsiteX367"/>
              <a:gd fmla="*/ 537256 h 800100" name="connsiteY367"/>
              <a:gd fmla="*/ 1882459 w 2114552" name="connsiteX368"/>
              <a:gd fmla="*/ 528910 h 800100" name="connsiteY368"/>
              <a:gd fmla="*/ 1775144 w 2114552" name="connsiteX369"/>
              <a:gd fmla="*/ 474663 h 800100" name="connsiteY369"/>
              <a:gd fmla="*/ 1762761 w 2114552" name="connsiteX370"/>
              <a:gd fmla="*/ 474663 h 800100" name="connsiteY370"/>
              <a:gd fmla="*/ 725572 w 2114552" name="connsiteX371"/>
              <a:gd fmla="*/ 428624 h 800100" name="connsiteY371"/>
              <a:gd fmla="*/ 696913 w 2114552" name="connsiteX372"/>
              <a:gd fmla="*/ 457993 h 800100" name="connsiteY372"/>
              <a:gd fmla="*/ 717384 w 2114552" name="connsiteX373"/>
              <a:gd fmla="*/ 487362 h 800100" name="connsiteY373"/>
              <a:gd fmla="*/ 774701 w 2114552" name="connsiteX374"/>
              <a:gd fmla="*/ 478971 h 800100" name="connsiteY374"/>
              <a:gd fmla="*/ 774701 w 2114552" name="connsiteX375"/>
              <a:gd fmla="*/ 428624 h 800100" name="connsiteY375"/>
              <a:gd fmla="*/ 352426 w 2114552" name="connsiteX376"/>
              <a:gd fmla="*/ 346073 h 800100" name="connsiteY376"/>
              <a:gd fmla="*/ 303213 w 2114552" name="connsiteX377"/>
              <a:gd fmla="*/ 412562 h 800100" name="connsiteY377"/>
              <a:gd fmla="*/ 352426 w 2114552" name="connsiteX378"/>
              <a:gd fmla="*/ 487361 h 800100" name="connsiteY378"/>
              <a:gd fmla="*/ 401638 w 2114552" name="connsiteX379"/>
              <a:gd fmla="*/ 412562 h 800100" name="connsiteY379"/>
              <a:gd fmla="*/ 352426 w 2114552" name="connsiteX380"/>
              <a:gd fmla="*/ 346073 h 800100" name="connsiteY380"/>
              <a:gd fmla="*/ 1704770 w 2114552" name="connsiteX381"/>
              <a:gd fmla="*/ 341312 h 800100" name="connsiteY381"/>
              <a:gd fmla="*/ 1704770 w 2114552" name="connsiteX382"/>
              <a:gd fmla="*/ 353885 h 800100" name="connsiteY382"/>
              <a:gd fmla="*/ 1671639 w 2114552" name="connsiteX383"/>
              <a:gd fmla="*/ 399986 h 800100" name="connsiteY383"/>
              <a:gd fmla="*/ 1717193 w 2114552" name="connsiteX384"/>
              <a:gd fmla="*/ 446087 h 800100" name="connsiteY384"/>
              <a:gd fmla="*/ 1766889 w 2114552" name="connsiteX385"/>
              <a:gd fmla="*/ 399986 h 800100" name="connsiteY385"/>
              <a:gd fmla="*/ 1729617 w 2114552" name="connsiteX386"/>
              <a:gd fmla="*/ 353885 h 800100" name="connsiteY386"/>
              <a:gd fmla="*/ 1729617 w 2114552" name="connsiteX387"/>
              <a:gd fmla="*/ 341312 h 800100" name="connsiteY387"/>
              <a:gd fmla="*/ 1704770 w 2114552" name="connsiteX388"/>
              <a:gd fmla="*/ 341312 h 800100" name="connsiteY388"/>
              <a:gd fmla="*/ 1716883 w 2114552" name="connsiteX389"/>
              <a:gd fmla="*/ 328612 h 800100" name="connsiteY389"/>
              <a:gd fmla="*/ 1787527 w 2114552" name="connsiteX390"/>
              <a:gd fmla="*/ 400050 h 800100" name="connsiteY390"/>
              <a:gd fmla="*/ 1716883 w 2114552" name="connsiteX391"/>
              <a:gd fmla="*/ 471488 h 800100" name="connsiteY391"/>
              <a:gd fmla="*/ 1646239 w 2114552" name="connsiteX392"/>
              <a:gd fmla="*/ 400050 h 800100" name="connsiteY392"/>
              <a:gd fmla="*/ 1716883 w 2114552" name="connsiteX393"/>
              <a:gd fmla="*/ 328612 h 800100" name="connsiteY393"/>
              <a:gd fmla="*/ 1716883 w 2114552" name="connsiteX394"/>
              <a:gd fmla="*/ 320675 h 800100" name="connsiteY394"/>
              <a:gd fmla="*/ 1638301 w 2114552" name="connsiteX395"/>
              <a:gd fmla="*/ 400050 h 800100" name="connsiteY395"/>
              <a:gd fmla="*/ 1716883 w 2114552" name="connsiteX396"/>
              <a:gd fmla="*/ 479425 h 800100" name="connsiteY396"/>
              <a:gd fmla="*/ 1795465 w 2114552" name="connsiteX397"/>
              <a:gd fmla="*/ 400050 h 800100" name="connsiteY397"/>
              <a:gd fmla="*/ 1716883 w 2114552" name="connsiteX398"/>
              <a:gd fmla="*/ 320675 h 800100" name="connsiteY398"/>
              <a:gd fmla="*/ 1924004 w 2114552" name="connsiteX399"/>
              <a:gd fmla="*/ 317500 h 800100" name="connsiteY399"/>
              <a:gd fmla="*/ 1911592 w 2114552" name="connsiteX400"/>
              <a:gd fmla="*/ 321667 h 800100" name="connsiteY400"/>
              <a:gd fmla="*/ 1812301 w 2114552" name="connsiteX401"/>
              <a:gd fmla="*/ 388342 h 800100" name="connsiteY401"/>
              <a:gd fmla="*/ 1808164 w 2114552" name="connsiteX402"/>
              <a:gd fmla="*/ 400844 h 800100" name="connsiteY402"/>
              <a:gd fmla="*/ 1812301 w 2114552" name="connsiteX403"/>
              <a:gd fmla="*/ 409178 h 800100" name="connsiteY403"/>
              <a:gd fmla="*/ 1915729 w 2114552" name="connsiteX404"/>
              <a:gd fmla="*/ 480021 h 800100" name="connsiteY404"/>
              <a:gd fmla="*/ 1924004 w 2114552" name="connsiteX405"/>
              <a:gd fmla="*/ 480021 h 800100" name="connsiteY405"/>
              <a:gd fmla="*/ 1928141 w 2114552" name="connsiteX406"/>
              <a:gd fmla="*/ 471686 h 800100" name="connsiteY406"/>
              <a:gd fmla="*/ 1928141 w 2114552" name="connsiteX407"/>
              <a:gd fmla="*/ 325834 h 800100" name="connsiteY407"/>
              <a:gd fmla="*/ 1924004 w 2114552" name="connsiteX408"/>
              <a:gd fmla="*/ 317500 h 800100" name="connsiteY408"/>
              <a:gd fmla="*/ 1509762 w 2114552" name="connsiteX409"/>
              <a:gd fmla="*/ 317500 h 800100" name="connsiteY409"/>
              <a:gd fmla="*/ 1501487 w 2114552" name="connsiteX410"/>
              <a:gd fmla="*/ 325834 h 800100" name="connsiteY410"/>
              <a:gd fmla="*/ 1501487 w 2114552" name="connsiteX411"/>
              <a:gd fmla="*/ 475854 h 800100" name="connsiteY411"/>
              <a:gd fmla="*/ 1509762 w 2114552" name="connsiteX412"/>
              <a:gd fmla="*/ 480021 h 800100" name="connsiteY412"/>
              <a:gd fmla="*/ 1518036 w 2114552" name="connsiteX413"/>
              <a:gd fmla="*/ 480021 h 800100" name="connsiteY413"/>
              <a:gd fmla="*/ 1621464 w 2114552" name="connsiteX414"/>
              <a:gd fmla="*/ 409178 h 800100" name="connsiteY414"/>
              <a:gd fmla="*/ 1625601 w 2114552" name="connsiteX415"/>
              <a:gd fmla="*/ 400844 h 800100" name="connsiteY415"/>
              <a:gd fmla="*/ 1621464 w 2114552" name="connsiteX416"/>
              <a:gd fmla="*/ 388342 h 800100" name="connsiteY416"/>
              <a:gd fmla="*/ 1518036 w 2114552" name="connsiteX417"/>
              <a:gd fmla="*/ 321667 h 800100" name="connsiteY417"/>
              <a:gd fmla="*/ 1509762 w 2114552" name="connsiteX418"/>
              <a:gd fmla="*/ 317500 h 800100" name="connsiteY418"/>
              <a:gd fmla="*/ 1032821 w 2114552" name="connsiteX419"/>
              <a:gd fmla="*/ 304799 h 800100" name="connsiteY419"/>
              <a:gd fmla="*/ 1041062 w 2114552" name="connsiteX420"/>
              <a:gd fmla="*/ 304799 h 800100" name="connsiteY420"/>
              <a:gd fmla="*/ 1074028 w 2114552" name="connsiteX421"/>
              <a:gd fmla="*/ 304799 h 800100" name="connsiteY421"/>
              <a:gd fmla="*/ 1082270 w 2114552" name="connsiteX422"/>
              <a:gd fmla="*/ 308966 h 800100" name="connsiteY422"/>
              <a:gd fmla="*/ 1123477 w 2114552" name="connsiteX423"/>
              <a:gd fmla="*/ 479821 h 800100" name="connsiteY423"/>
              <a:gd fmla="*/ 1127598 w 2114552" name="connsiteX424"/>
              <a:gd fmla="*/ 479821 h 800100" name="connsiteY424"/>
              <a:gd fmla="*/ 1172926 w 2114552" name="connsiteX425"/>
              <a:gd fmla="*/ 308966 h 800100" name="connsiteY425"/>
              <a:gd fmla="*/ 1181168 w 2114552" name="connsiteX426"/>
              <a:gd fmla="*/ 304799 h 800100" name="connsiteY426"/>
              <a:gd fmla="*/ 1214134 w 2114552" name="connsiteX427"/>
              <a:gd fmla="*/ 304799 h 800100" name="connsiteY427"/>
              <a:gd fmla="*/ 1222375 w 2114552" name="connsiteX428"/>
              <a:gd fmla="*/ 304799 h 800100" name="connsiteY428"/>
              <a:gd fmla="*/ 1222375 w 2114552" name="connsiteX429"/>
              <a:gd fmla="*/ 313133 h 800100" name="connsiteY429"/>
              <a:gd fmla="*/ 1218254 w 2114552" name="connsiteX430"/>
              <a:gd fmla="*/ 338137 h 800100" name="connsiteY430"/>
              <a:gd fmla="*/ 1201771 w 2114552" name="connsiteX431"/>
              <a:gd fmla="*/ 388143 h 800100" name="connsiteY431"/>
              <a:gd fmla="*/ 1164685 w 2114552" name="connsiteX432"/>
              <a:gd fmla="*/ 542329 h 800100" name="connsiteY432"/>
              <a:gd fmla="*/ 1098753 w 2114552" name="connsiteX433"/>
              <a:gd fmla="*/ 604837 h 800100" name="connsiteY433"/>
              <a:gd fmla="*/ 1094632 w 2114552" name="connsiteX434"/>
              <a:gd fmla="*/ 604837 h 800100" name="connsiteY434"/>
              <a:gd fmla="*/ 1041062 w 2114552" name="connsiteX435"/>
              <a:gd fmla="*/ 600670 h 800100" name="connsiteY435"/>
              <a:gd fmla="*/ 1032821 w 2114552" name="connsiteX436"/>
              <a:gd fmla="*/ 592335 h 800100" name="connsiteY436"/>
              <a:gd fmla="*/ 1032821 w 2114552" name="connsiteX437"/>
              <a:gd fmla="*/ 567332 h 800100" name="connsiteY437"/>
              <a:gd fmla="*/ 1036942 w 2114552" name="connsiteX438"/>
              <a:gd fmla="*/ 563165 h 800100" name="connsiteY438"/>
              <a:gd fmla="*/ 1041062 w 2114552" name="connsiteX439"/>
              <a:gd fmla="*/ 558998 h 800100" name="connsiteY439"/>
              <a:gd fmla="*/ 1082270 w 2114552" name="connsiteX440"/>
              <a:gd fmla="*/ 563165 h 800100" name="connsiteY440"/>
              <a:gd fmla="*/ 1115236 w 2114552" name="connsiteX441"/>
              <a:gd fmla="*/ 538162 h 800100" name="connsiteY441"/>
              <a:gd fmla="*/ 1119357 w 2114552" name="connsiteX442"/>
              <a:gd fmla="*/ 529828 h 800100" name="connsiteY442"/>
              <a:gd fmla="*/ 1106994 w 2114552" name="connsiteX443"/>
              <a:gd fmla="*/ 529828 h 800100" name="connsiteY443"/>
              <a:gd fmla="*/ 1082270 w 2114552" name="connsiteX444"/>
              <a:gd fmla="*/ 504824 h 800100" name="connsiteY444"/>
              <a:gd fmla="*/ 1032821 w 2114552" name="connsiteX445"/>
              <a:gd fmla="*/ 313133 h 800100" name="connsiteY445"/>
              <a:gd fmla="*/ 1032821 w 2114552" name="connsiteX446"/>
              <a:gd fmla="*/ 304799 h 800100" name="connsiteY446"/>
              <a:gd fmla="*/ 994979 w 2114552" name="connsiteX447"/>
              <a:gd fmla="*/ 300037 h 800100" name="connsiteY447"/>
              <a:gd fmla="*/ 999140 w 2114552" name="connsiteX448"/>
              <a:gd fmla="*/ 304193 h 800100" name="connsiteY448"/>
              <a:gd fmla="*/ 1003300 w 2114552" name="connsiteX449"/>
              <a:gd fmla="*/ 308350 h 800100" name="connsiteY449"/>
              <a:gd fmla="*/ 1003300 w 2114552" name="connsiteX450"/>
              <a:gd fmla="*/ 341601 h 800100" name="connsiteY450"/>
              <a:gd fmla="*/ 994979 w 2114552" name="connsiteX451"/>
              <a:gd fmla="*/ 349913 h 800100" name="connsiteY451"/>
              <a:gd fmla="*/ 932574 w 2114552" name="connsiteX452"/>
              <a:gd fmla="*/ 374852 h 800100" name="connsiteY452"/>
              <a:gd fmla="*/ 932574 w 2114552" name="connsiteX453"/>
              <a:gd fmla="*/ 520324 h 800100" name="connsiteY453"/>
              <a:gd fmla="*/ 924254 w 2114552" name="connsiteX454"/>
              <a:gd fmla="*/ 528637 h 800100" name="connsiteY454"/>
              <a:gd fmla="*/ 890971 w 2114552" name="connsiteX455"/>
              <a:gd fmla="*/ 528637 h 800100" name="connsiteY455"/>
              <a:gd fmla="*/ 882650 w 2114552" name="connsiteX456"/>
              <a:gd fmla="*/ 520324 h 800100" name="connsiteY456"/>
              <a:gd fmla="*/ 882650 w 2114552" name="connsiteX457"/>
              <a:gd fmla="*/ 312506 h 800100" name="connsiteY457"/>
              <a:gd fmla="*/ 890971 w 2114552" name="connsiteX458"/>
              <a:gd fmla="*/ 304193 h 800100" name="connsiteY458"/>
              <a:gd fmla="*/ 924254 w 2114552" name="connsiteX459"/>
              <a:gd fmla="*/ 304193 h 800100" name="connsiteY459"/>
              <a:gd fmla="*/ 932574 w 2114552" name="connsiteX460"/>
              <a:gd fmla="*/ 312506 h 800100" name="connsiteY460"/>
              <a:gd fmla="*/ 932574 w 2114552" name="connsiteX461"/>
              <a:gd fmla="*/ 324975 h 800100" name="connsiteY461"/>
              <a:gd fmla="*/ 994979 w 2114552" name="connsiteX462"/>
              <a:gd fmla="*/ 300037 h 800100" name="connsiteY462"/>
              <a:gd fmla="*/ 750816 w 2114552" name="connsiteX463"/>
              <a:gd fmla="*/ 295274 h 800100" name="connsiteY463"/>
              <a:gd fmla="*/ 825501 w 2114552" name="connsiteX464"/>
              <a:gd fmla="*/ 374649 h 800100" name="connsiteY464"/>
              <a:gd fmla="*/ 825501 w 2114552" name="connsiteX465"/>
              <a:gd fmla="*/ 525044 h 800100" name="connsiteY465"/>
              <a:gd fmla="*/ 825501 w 2114552" name="connsiteX466"/>
              <a:gd fmla="*/ 529221 h 800100" name="connsiteY466"/>
              <a:gd fmla="*/ 817203 w 2114552" name="connsiteX467"/>
              <a:gd fmla="*/ 533399 h 800100" name="connsiteY467"/>
              <a:gd fmla="*/ 784010 w 2114552" name="connsiteX468"/>
              <a:gd fmla="*/ 516688 h 800100" name="connsiteY468"/>
              <a:gd fmla="*/ 709325 w 2114552" name="connsiteX469"/>
              <a:gd fmla="*/ 533399 h 800100" name="connsiteY469"/>
              <a:gd fmla="*/ 642938 w 2114552" name="connsiteX470"/>
              <a:gd fmla="*/ 462379 h 800100" name="connsiteY470"/>
              <a:gd fmla="*/ 717623 w 2114552" name="connsiteX471"/>
              <a:gd fmla="*/ 391360 h 800100" name="connsiteY471"/>
              <a:gd fmla="*/ 775711 w 2114552" name="connsiteX472"/>
              <a:gd fmla="*/ 387182 h 800100" name="connsiteY472"/>
              <a:gd fmla="*/ 775711 w 2114552" name="connsiteX473"/>
              <a:gd fmla="*/ 374649 h 800100" name="connsiteY473"/>
              <a:gd fmla="*/ 746667 w 2114552" name="connsiteX474"/>
              <a:gd fmla="*/ 345406 h 800100" name="connsiteY474"/>
              <a:gd fmla="*/ 667833 w 2114552" name="connsiteX475"/>
              <a:gd fmla="*/ 349583 h 800100" name="connsiteY475"/>
              <a:gd fmla="*/ 663684 w 2114552" name="connsiteX476"/>
              <a:gd fmla="*/ 349583 h 800100" name="connsiteY476"/>
              <a:gd fmla="*/ 659535 w 2114552" name="connsiteX477"/>
              <a:gd fmla="*/ 341228 h 800100" name="connsiteY477"/>
              <a:gd fmla="*/ 659535 w 2114552" name="connsiteX478"/>
              <a:gd fmla="*/ 311985 h 800100" name="connsiteY478"/>
              <a:gd fmla="*/ 667833 w 2114552" name="connsiteX479"/>
              <a:gd fmla="*/ 303629 h 800100" name="connsiteY479"/>
              <a:gd fmla="*/ 750816 w 2114552" name="connsiteX480"/>
              <a:gd fmla="*/ 295274 h 800100" name="connsiteY480"/>
              <a:gd fmla="*/ 354013 w 2114552" name="connsiteX481"/>
              <a:gd fmla="*/ 295273 h 800100" name="connsiteY481"/>
              <a:gd fmla="*/ 455613 w 2114552" name="connsiteX482"/>
              <a:gd fmla="*/ 414336 h 800100" name="connsiteY482"/>
              <a:gd fmla="*/ 354013 w 2114552" name="connsiteX483"/>
              <a:gd fmla="*/ 533399 h 800100" name="connsiteY483"/>
              <a:gd fmla="*/ 252413 w 2114552" name="connsiteX484"/>
              <a:gd fmla="*/ 414336 h 800100" name="connsiteY484"/>
              <a:gd fmla="*/ 354013 w 2114552" name="connsiteX485"/>
              <a:gd fmla="*/ 295273 h 800100" name="connsiteY485"/>
              <a:gd fmla="*/ 53975 w 2114552" name="connsiteX486"/>
              <a:gd fmla="*/ 266699 h 800100" name="connsiteY486"/>
              <a:gd fmla="*/ 53975 w 2114552" name="connsiteX487"/>
              <a:gd fmla="*/ 358774 h 800100" name="connsiteY487"/>
              <a:gd fmla="*/ 107480 w 2114552" name="connsiteX488"/>
              <a:gd fmla="*/ 358774 h 800100" name="connsiteY488"/>
              <a:gd fmla="*/ 165100 w 2114552" name="connsiteX489"/>
              <a:gd fmla="*/ 312737 h 800100" name="connsiteY489"/>
              <a:gd fmla="*/ 111595 w 2114552" name="connsiteX490"/>
              <a:gd fmla="*/ 266699 h 800100" name="connsiteY490"/>
              <a:gd fmla="*/ 91017 w 2114552" name="connsiteX491"/>
              <a:gd fmla="*/ 266699 h 800100" name="connsiteY491"/>
              <a:gd fmla="*/ 53975 w 2114552" name="connsiteX492"/>
              <a:gd fmla="*/ 266699 h 800100" name="connsiteY492"/>
              <a:gd fmla="*/ 546894 w 2114552" name="connsiteX493"/>
              <a:gd fmla="*/ 250824 h 800100" name="connsiteY493"/>
              <a:gd fmla="*/ 551050 w 2114552" name="connsiteX494"/>
              <a:gd fmla="*/ 250824 h 800100" name="connsiteY494"/>
              <a:gd fmla="*/ 555205 w 2114552" name="connsiteX495"/>
              <a:gd fmla="*/ 259135 h 800100" name="connsiteY495"/>
              <a:gd fmla="*/ 555205 w 2114552" name="connsiteX496"/>
              <a:gd fmla="*/ 304846 h 800100" name="connsiteY496"/>
              <a:gd fmla="*/ 609227 w 2114552" name="connsiteX497"/>
              <a:gd fmla="*/ 304846 h 800100" name="connsiteY497"/>
              <a:gd fmla="*/ 617538 w 2114552" name="connsiteX498"/>
              <a:gd fmla="*/ 313157 h 800100" name="connsiteY498"/>
              <a:gd fmla="*/ 617538 w 2114552" name="connsiteX499"/>
              <a:gd fmla="*/ 342245 h 800100" name="connsiteY499"/>
              <a:gd fmla="*/ 609227 w 2114552" name="connsiteX500"/>
              <a:gd fmla="*/ 350556 h 800100" name="connsiteY500"/>
              <a:gd fmla="*/ 555205 w 2114552" name="connsiteX501"/>
              <a:gd fmla="*/ 350556 h 800100" name="connsiteY501"/>
              <a:gd fmla="*/ 555205 w 2114552" name="connsiteX502"/>
              <a:gd fmla="*/ 441978 h 800100" name="connsiteY502"/>
              <a:gd fmla="*/ 580138 w 2114552" name="connsiteX503"/>
              <a:gd fmla="*/ 483533 h 800100" name="connsiteY503"/>
              <a:gd fmla="*/ 609227 w 2114552" name="connsiteX504"/>
              <a:gd fmla="*/ 483533 h 800100" name="connsiteY504"/>
              <a:gd fmla="*/ 617538 w 2114552" name="connsiteX505"/>
              <a:gd fmla="*/ 491844 h 800100" name="connsiteY505"/>
              <a:gd fmla="*/ 617538 w 2114552" name="connsiteX506"/>
              <a:gd fmla="*/ 520932 h 800100" name="connsiteY506"/>
              <a:gd fmla="*/ 609227 w 2114552" name="connsiteX507"/>
              <a:gd fmla="*/ 529244 h 800100" name="connsiteY507"/>
              <a:gd fmla="*/ 571827 w 2114552" name="connsiteX508"/>
              <a:gd fmla="*/ 533399 h 800100" name="connsiteY508"/>
              <a:gd fmla="*/ 505339 w 2114552" name="connsiteX509"/>
              <a:gd fmla="*/ 450289 h 800100" name="connsiteY509"/>
              <a:gd fmla="*/ 505339 w 2114552" name="connsiteX510"/>
              <a:gd fmla="*/ 350556 h 800100" name="connsiteY510"/>
              <a:gd fmla="*/ 484561 w 2114552" name="connsiteX511"/>
              <a:gd fmla="*/ 350556 h 800100" name="connsiteY511"/>
              <a:gd fmla="*/ 476250 w 2114552" name="connsiteX512"/>
              <a:gd fmla="*/ 342245 h 800100" name="connsiteY512"/>
              <a:gd fmla="*/ 476250 w 2114552" name="connsiteX513"/>
              <a:gd fmla="*/ 313157 h 800100" name="connsiteY513"/>
              <a:gd fmla="*/ 484561 w 2114552" name="connsiteX514"/>
              <a:gd fmla="*/ 304846 h 800100" name="connsiteY514"/>
              <a:gd fmla="*/ 505339 w 2114552" name="connsiteX515"/>
              <a:gd fmla="*/ 304846 h 800100" name="connsiteY515"/>
              <a:gd fmla="*/ 505339 w 2114552" name="connsiteX516"/>
              <a:gd fmla="*/ 267446 h 800100" name="connsiteY516"/>
              <a:gd fmla="*/ 509494 w 2114552" name="connsiteX517"/>
              <a:gd fmla="*/ 259135 h 800100" name="connsiteY517"/>
              <a:gd fmla="*/ 546894 w 2114552" name="connsiteX518"/>
              <a:gd fmla="*/ 250824 h 800100" name="connsiteY518"/>
              <a:gd fmla="*/ 103337 w 2114552" name="connsiteX519"/>
              <a:gd fmla="*/ 217487 h 800100" name="connsiteY519"/>
              <a:gd fmla="*/ 111604 w 2114552" name="connsiteX520"/>
              <a:gd fmla="*/ 217487 h 800100" name="connsiteY520"/>
              <a:gd fmla="*/ 219075 w 2114552" name="connsiteX521"/>
              <a:gd fmla="*/ 312906 h 800100" name="connsiteY521"/>
              <a:gd fmla="*/ 165340 w 2114552" name="connsiteX522"/>
              <a:gd fmla="*/ 391731 h 800100" name="connsiteY522"/>
              <a:gd fmla="*/ 219075 w 2114552" name="connsiteX523"/>
              <a:gd fmla="*/ 516191 h 800100" name="connsiteY523"/>
              <a:gd fmla="*/ 219075 w 2114552" name="connsiteX524"/>
              <a:gd fmla="*/ 524488 h 800100" name="connsiteY524"/>
              <a:gd fmla="*/ 210808 w 2114552" name="connsiteX525"/>
              <a:gd fmla="*/ 528637 h 800100" name="connsiteY525"/>
              <a:gd fmla="*/ 173607 w 2114552" name="connsiteX526"/>
              <a:gd fmla="*/ 528637 h 800100" name="connsiteY526"/>
              <a:gd fmla="*/ 165340 w 2114552" name="connsiteX527"/>
              <a:gd fmla="*/ 524488 h 800100" name="connsiteY527"/>
              <a:gd fmla="*/ 111604 w 2114552" name="connsiteX528"/>
              <a:gd fmla="*/ 408326 h 800100" name="connsiteY528"/>
              <a:gd fmla="*/ 53736 w 2114552" name="connsiteX529"/>
              <a:gd fmla="*/ 404177 h 800100" name="connsiteY529"/>
              <a:gd fmla="*/ 53736 w 2114552" name="connsiteX530"/>
              <a:gd fmla="*/ 520340 h 800100" name="connsiteY530"/>
              <a:gd fmla="*/ 45469 w 2114552" name="connsiteX531"/>
              <a:gd fmla="*/ 528637 h 800100" name="connsiteY531"/>
              <a:gd fmla="*/ 8267 w 2114552" name="connsiteX532"/>
              <a:gd fmla="*/ 528637 h 800100" name="connsiteY532"/>
              <a:gd fmla="*/ 0 w 2114552" name="connsiteX533"/>
              <a:gd fmla="*/ 520340 h 800100" name="connsiteY533"/>
              <a:gd fmla="*/ 0 w 2114552" name="connsiteX534"/>
              <a:gd fmla="*/ 229933 h 800100" name="connsiteY534"/>
              <a:gd fmla="*/ 8267 w 2114552" name="connsiteX535"/>
              <a:gd fmla="*/ 221636 h 800100" name="connsiteY535"/>
              <a:gd fmla="*/ 103337 w 2114552" name="connsiteX536"/>
              <a:gd fmla="*/ 217487 h 800100" name="connsiteY536"/>
              <a:gd fmla="*/ 1941299 w 2114552" name="connsiteX537"/>
              <a:gd fmla="*/ 180951 h 800100" name="connsiteY537"/>
              <a:gd fmla="*/ 1936665 w 2114552" name="connsiteX538"/>
              <a:gd fmla="*/ 183555 h 800100" name="connsiteY538"/>
              <a:gd fmla="*/ 1903714 w 2114552" name="connsiteX539"/>
              <a:gd fmla="*/ 221060 h 800100" name="connsiteY539"/>
              <a:gd fmla="*/ 1903714 w 2114552" name="connsiteX540"/>
              <a:gd fmla="*/ 237729 h 800100" name="connsiteY540"/>
              <a:gd fmla="*/ 1957260 w 2114552" name="connsiteX541"/>
              <a:gd fmla="*/ 450256 h 800100" name="connsiteY541"/>
              <a:gd fmla="*/ 1965498 w 2114552" name="connsiteX542"/>
              <a:gd fmla="*/ 462757 h 800100" name="connsiteY542"/>
              <a:gd fmla="*/ 2010806 w 2114552" name="connsiteX543"/>
              <a:gd fmla="*/ 475259 h 800100" name="connsiteY543"/>
              <a:gd fmla="*/ 2023163 w 2114552" name="connsiteX544"/>
              <a:gd fmla="*/ 471092 h 800100" name="connsiteY544"/>
              <a:gd fmla="*/ 1949022 w 2114552" name="connsiteX545"/>
              <a:gd fmla="*/ 187722 h 800100" name="connsiteY545"/>
              <a:gd fmla="*/ 1941299 w 2114552" name="connsiteX546"/>
              <a:gd fmla="*/ 180951 h 800100" name="connsiteY546"/>
              <a:gd fmla="*/ 1491989 w 2114552" name="connsiteX547"/>
              <a:gd fmla="*/ 180951 h 800100" name="connsiteY547"/>
              <a:gd fmla="*/ 1484185 w 2114552" name="connsiteX548"/>
              <a:gd fmla="*/ 187722 h 800100" name="connsiteY548"/>
              <a:gd fmla="*/ 1409272 w 2114552" name="connsiteX549"/>
              <a:gd fmla="*/ 471092 h 800100" name="connsiteY549"/>
              <a:gd fmla="*/ 1421758 w 2114552" name="connsiteX550"/>
              <a:gd fmla="*/ 475259 h 800100" name="connsiteY550"/>
              <a:gd fmla="*/ 1467538 w 2114552" name="connsiteX551"/>
              <a:gd fmla="*/ 462757 h 800100" name="connsiteY551"/>
              <a:gd fmla="*/ 1475862 w 2114552" name="connsiteX552"/>
              <a:gd fmla="*/ 450256 h 800100" name="connsiteY552"/>
              <a:gd fmla="*/ 1529965 w 2114552" name="connsiteX553"/>
              <a:gd fmla="*/ 237729 h 800100" name="connsiteY553"/>
              <a:gd fmla="*/ 1534127 w 2114552" name="connsiteX554"/>
              <a:gd fmla="*/ 221060 h 800100" name="connsiteY554"/>
              <a:gd fmla="*/ 1496671 w 2114552" name="connsiteX555"/>
              <a:gd fmla="*/ 183555 h 800100" name="connsiteY555"/>
              <a:gd fmla="*/ 1491989 w 2114552" name="connsiteX556"/>
              <a:gd fmla="*/ 180951 h 800100" name="connsiteY556"/>
              <a:gd fmla="*/ 1750379 w 2114552" name="connsiteX557"/>
              <a:gd fmla="*/ 174625 h 800100" name="connsiteY557"/>
              <a:gd fmla="*/ 1746251 w 2114552" name="connsiteX558"/>
              <a:gd fmla="*/ 187144 h 800100" name="connsiteY558"/>
              <a:gd fmla="*/ 1754506 w 2114552" name="connsiteX559"/>
              <a:gd fmla="*/ 308156 h 800100" name="connsiteY559"/>
              <a:gd fmla="*/ 1762761 w 2114552" name="connsiteX560"/>
              <a:gd fmla="*/ 320675 h 800100" name="connsiteY560"/>
              <a:gd fmla="*/ 1775144 w 2114552" name="connsiteX561"/>
              <a:gd fmla="*/ 320675 h 800100" name="connsiteY561"/>
              <a:gd fmla="*/ 1882459 w 2114552" name="connsiteX562"/>
              <a:gd fmla="*/ 266428 h 800100" name="connsiteY562"/>
              <a:gd fmla="*/ 1890714 w 2114552" name="connsiteX563"/>
              <a:gd fmla="*/ 258082 h 800100" name="connsiteY563"/>
              <a:gd fmla="*/ 1886587 w 2114552" name="connsiteX564"/>
              <a:gd fmla="*/ 249736 h 800100" name="connsiteY564"/>
              <a:gd fmla="*/ 1758634 w 2114552" name="connsiteX565"/>
              <a:gd fmla="*/ 174625 h 800100" name="connsiteY565"/>
              <a:gd fmla="*/ 1750379 w 2114552" name="connsiteX566"/>
              <a:gd fmla="*/ 174625 h 800100" name="connsiteY566"/>
              <a:gd fmla="*/ 1675132 w 2114552" name="connsiteX567"/>
              <a:gd fmla="*/ 174625 h 800100" name="connsiteY567"/>
              <a:gd fmla="*/ 1547179 w 2114552" name="connsiteX568"/>
              <a:gd fmla="*/ 249736 h 800100" name="connsiteY568"/>
              <a:gd fmla="*/ 1543051 w 2114552" name="connsiteX569"/>
              <a:gd fmla="*/ 258082 h 800100" name="connsiteY569"/>
              <a:gd fmla="*/ 1551306 w 2114552" name="connsiteX570"/>
              <a:gd fmla="*/ 266428 h 800100" name="connsiteY570"/>
              <a:gd fmla="*/ 1658622 w 2114552" name="connsiteX571"/>
              <a:gd fmla="*/ 320675 h 800100" name="connsiteY571"/>
              <a:gd fmla="*/ 1671004 w 2114552" name="connsiteX572"/>
              <a:gd fmla="*/ 320675 h 800100" name="connsiteY572"/>
              <a:gd fmla="*/ 1675132 w 2114552" name="connsiteX573"/>
              <a:gd fmla="*/ 312329 h 800100" name="connsiteY573"/>
              <a:gd fmla="*/ 1687514 w 2114552" name="connsiteX574"/>
              <a:gd fmla="*/ 187144 h 800100" name="connsiteY574"/>
              <a:gd fmla="*/ 1683387 w 2114552" name="connsiteX575"/>
              <a:gd fmla="*/ 174625 h 800100" name="connsiteY575"/>
              <a:gd fmla="*/ 1675132 w 2114552" name="connsiteX576"/>
              <a:gd fmla="*/ 174625 h 800100" name="connsiteY576"/>
              <a:gd fmla="*/ 1579247 w 2114552" name="connsiteX577"/>
              <a:gd fmla="*/ 133350 h 800100" name="connsiteY577"/>
              <a:gd fmla="*/ 1566864 w 2114552" name="connsiteX578"/>
              <a:gd fmla="*/ 142082 h 800100" name="connsiteY578"/>
              <a:gd fmla="*/ 1570992 w 2114552" name="connsiteX579"/>
              <a:gd fmla="*/ 142082 h 800100" name="connsiteY579"/>
              <a:gd fmla="*/ 1575119 w 2114552" name="connsiteX580"/>
              <a:gd fmla="*/ 150813 h 800100" name="connsiteY580"/>
              <a:gd fmla="*/ 1583375 w 2114552" name="connsiteX581"/>
              <a:gd fmla="*/ 146447 h 800100" name="connsiteY581"/>
              <a:gd fmla="*/ 1587502 w 2114552" name="connsiteX582"/>
              <a:gd fmla="*/ 142082 h 800100" name="connsiteY582"/>
              <a:gd fmla="*/ 1579247 w 2114552" name="connsiteX583"/>
              <a:gd fmla="*/ 133350 h 800100" name="connsiteY583"/>
              <a:gd fmla="*/ 1575142 w 2114552" name="connsiteX584"/>
              <a:gd fmla="*/ 124846 h 800100" name="connsiteY584"/>
              <a:gd fmla="*/ 1596120 w 2114552" name="connsiteX585"/>
              <a:gd fmla="*/ 141628 h 800100" name="connsiteY585"/>
              <a:gd fmla="*/ 1596120 w 2114552" name="connsiteX586"/>
              <a:gd fmla="*/ 145823 h 800100" name="connsiteY586"/>
              <a:gd fmla="*/ 1612902 w 2114552" name="connsiteX587"/>
              <a:gd fmla="*/ 162606 h 800100" name="connsiteY587"/>
              <a:gd fmla="*/ 1604511 w 2114552" name="connsiteX588"/>
              <a:gd fmla="*/ 166801 h 800100" name="connsiteY588"/>
              <a:gd fmla="*/ 1587729 w 2114552" name="connsiteX589"/>
              <a:gd fmla="*/ 154215 h 800100" name="connsiteY589"/>
              <a:gd fmla="*/ 1579338 w 2114552" name="connsiteX590"/>
              <a:gd fmla="*/ 158410 h 800100" name="connsiteY590"/>
              <a:gd fmla="*/ 1587729 w 2114552" name="connsiteX591"/>
              <a:gd fmla="*/ 175192 h 800100" name="connsiteY591"/>
              <a:gd fmla="*/ 1579338 w 2114552" name="connsiteX592"/>
              <a:gd fmla="*/ 179388 h 800100" name="connsiteY592"/>
              <a:gd fmla="*/ 1558360 w 2114552" name="connsiteX593"/>
              <a:gd fmla="*/ 141628 h 800100" name="connsiteY593"/>
              <a:gd fmla="*/ 1554164 w 2114552" name="connsiteX594"/>
              <a:gd fmla="*/ 137432 h 800100" name="connsiteY594"/>
              <a:gd fmla="*/ 1575142 w 2114552" name="connsiteX595"/>
              <a:gd fmla="*/ 124846 h 800100" name="connsiteY595"/>
              <a:gd fmla="*/ 1836161 w 2114552" name="connsiteX596"/>
              <a:gd fmla="*/ 117475 h 800100" name="connsiteY596"/>
              <a:gd fmla="*/ 1844532 w 2114552" name="connsiteX597"/>
              <a:gd fmla="*/ 121557 h 800100" name="connsiteY597"/>
              <a:gd fmla="*/ 1848717 w 2114552" name="connsiteX598"/>
              <a:gd fmla="*/ 141968 h 800100" name="connsiteY598"/>
              <a:gd fmla="*/ 1869644 w 2114552" name="connsiteX599"/>
              <a:gd fmla="*/ 133804 h 800100" name="connsiteY599"/>
              <a:gd fmla="*/ 1878014 w 2114552" name="connsiteX600"/>
              <a:gd fmla="*/ 137886 h 800100" name="connsiteY600"/>
              <a:gd fmla="*/ 1848717 w 2114552" name="connsiteX601"/>
              <a:gd fmla="*/ 154214 h 800100" name="connsiteY601"/>
              <a:gd fmla="*/ 1840347 w 2114552" name="connsiteX602"/>
              <a:gd fmla="*/ 174625 h 800100" name="connsiteY602"/>
              <a:gd fmla="*/ 1831976 w 2114552" name="connsiteX603"/>
              <a:gd fmla="*/ 166461 h 800100" name="connsiteY603"/>
              <a:gd fmla="*/ 1840347 w 2114552" name="connsiteX604"/>
              <a:gd fmla="*/ 146050 h 800100" name="connsiteY604"/>
              <a:gd fmla="*/ 1836161 w 2114552" name="connsiteX605"/>
              <a:gd fmla="*/ 117475 h 800100" name="connsiteY605"/>
              <a:gd fmla="*/ 1794829 w 2114552" name="connsiteX606"/>
              <a:gd fmla="*/ 112713 h 800100" name="connsiteY606"/>
              <a:gd fmla="*/ 1790701 w 2114552" name="connsiteX607"/>
              <a:gd fmla="*/ 120651 h 800100" name="connsiteY607"/>
              <a:gd fmla="*/ 1790701 w 2114552" name="connsiteX608"/>
              <a:gd fmla="*/ 124619 h 800100" name="connsiteY608"/>
              <a:gd fmla="*/ 1803084 w 2114552" name="connsiteX609"/>
              <a:gd fmla="*/ 128588 h 800100" name="connsiteY609"/>
              <a:gd fmla="*/ 1811339 w 2114552" name="connsiteX610"/>
              <a:gd fmla="*/ 120651 h 800100" name="connsiteY610"/>
              <a:gd fmla="*/ 1807212 w 2114552" name="connsiteX611"/>
              <a:gd fmla="*/ 116682 h 800100" name="connsiteY611"/>
              <a:gd fmla="*/ 1794829 w 2114552" name="connsiteX612"/>
              <a:gd fmla="*/ 112713 h 800100" name="connsiteY612"/>
              <a:gd fmla="*/ 1637508 w 2114552" name="connsiteX613"/>
              <a:gd fmla="*/ 112117 h 800100" name="connsiteY613"/>
              <a:gd fmla="*/ 1620839 w 2114552" name="connsiteX614"/>
              <a:gd fmla="*/ 124619 h 800100" name="connsiteY614"/>
              <a:gd fmla="*/ 1620839 w 2114552" name="connsiteX615"/>
              <a:gd fmla="*/ 128786 h 800100" name="connsiteY615"/>
              <a:gd fmla="*/ 1637508 w 2114552" name="connsiteX616"/>
              <a:gd fmla="*/ 141288 h 800100" name="connsiteY616"/>
              <a:gd fmla="*/ 1654177 w 2114552" name="connsiteX617"/>
              <a:gd fmla="*/ 124619 h 800100" name="connsiteY617"/>
              <a:gd fmla="*/ 1637508 w 2114552" name="connsiteX618"/>
              <a:gd fmla="*/ 112117 h 800100" name="connsiteY618"/>
              <a:gd fmla="*/ 1741489 w 2114552" name="connsiteX619"/>
              <a:gd fmla="*/ 104775 h 800100" name="connsiteY619"/>
              <a:gd fmla="*/ 1737520 w 2114552" name="connsiteX620"/>
              <a:gd fmla="*/ 117158 h 800100" name="connsiteY620"/>
              <a:gd fmla="*/ 1733551 w 2114552" name="connsiteX621"/>
              <a:gd fmla="*/ 125413 h 800100" name="connsiteY621"/>
              <a:gd fmla="*/ 1749426 w 2114552" name="connsiteX622"/>
              <a:gd fmla="*/ 125413 h 800100" name="connsiteY622"/>
              <a:gd fmla="*/ 1745457 w 2114552" name="connsiteX623"/>
              <a:gd fmla="*/ 117158 h 800100" name="connsiteY623"/>
              <a:gd fmla="*/ 1741489 w 2114552" name="connsiteX624"/>
              <a:gd fmla="*/ 104775 h 800100" name="connsiteY624"/>
              <a:gd fmla="*/ 1633407 w 2114552" name="connsiteX625"/>
              <a:gd fmla="*/ 104165 h 800100" name="connsiteY625"/>
              <a:gd fmla="*/ 1662114 w 2114552" name="connsiteX626"/>
              <a:gd fmla="*/ 124925 h 800100" name="connsiteY626"/>
              <a:gd fmla="*/ 1637508 w 2114552" name="connsiteX627"/>
              <a:gd fmla="*/ 149836 h 800100" name="connsiteY627"/>
              <a:gd fmla="*/ 1612901 w 2114552" name="connsiteX628"/>
              <a:gd fmla="*/ 129076 h 800100" name="connsiteY628"/>
              <a:gd fmla="*/ 1612901 w 2114552" name="connsiteX629"/>
              <a:gd fmla="*/ 124925 h 800100" name="connsiteY629"/>
              <a:gd fmla="*/ 1633407 w 2114552" name="connsiteX630"/>
              <a:gd fmla="*/ 104165 h 800100" name="connsiteY630"/>
              <a:gd fmla="*/ 1787382 w 2114552" name="connsiteX631"/>
              <a:gd fmla="*/ 100013 h 800100" name="connsiteY631"/>
              <a:gd fmla="*/ 1812494 w 2114552" name="connsiteX632"/>
              <a:gd fmla="*/ 108404 h 800100" name="connsiteY632"/>
              <a:gd fmla="*/ 1820864 w 2114552" name="connsiteX633"/>
              <a:gd fmla="*/ 120991 h 800100" name="connsiteY633"/>
              <a:gd fmla="*/ 1808308 w 2114552" name="connsiteX634"/>
              <a:gd fmla="*/ 137773 h 800100" name="connsiteY634"/>
              <a:gd fmla="*/ 1812494 w 2114552" name="connsiteX635"/>
              <a:gd fmla="*/ 158751 h 800100" name="connsiteY635"/>
              <a:gd fmla="*/ 1804123 w 2114552" name="connsiteX636"/>
              <a:gd fmla="*/ 154555 h 800100" name="connsiteY636"/>
              <a:gd fmla="*/ 1799938 w 2114552" name="connsiteX637"/>
              <a:gd fmla="*/ 133578 h 800100" name="connsiteY637"/>
              <a:gd fmla="*/ 1791567 w 2114552" name="connsiteX638"/>
              <a:gd fmla="*/ 133578 h 800100" name="connsiteY638"/>
              <a:gd fmla="*/ 1787382 w 2114552" name="connsiteX639"/>
              <a:gd fmla="*/ 150360 h 800100" name="connsiteY639"/>
              <a:gd fmla="*/ 1774826 w 2114552" name="connsiteX640"/>
              <a:gd fmla="*/ 146164 h 800100" name="connsiteY640"/>
              <a:gd fmla="*/ 1783197 w 2114552" name="connsiteX641"/>
              <a:gd fmla="*/ 120991 h 800100" name="connsiteY641"/>
              <a:gd fmla="*/ 1787382 w 2114552" name="connsiteX642"/>
              <a:gd fmla="*/ 100013 h 800100" name="connsiteY642"/>
              <a:gd fmla="*/ 1737015 w 2114552" name="connsiteX643"/>
              <a:gd fmla="*/ 92075 h 800100" name="connsiteY643"/>
              <a:gd fmla="*/ 1749571 w 2114552" name="connsiteX644"/>
              <a:gd fmla="*/ 92075 h 800100" name="connsiteY644"/>
              <a:gd fmla="*/ 1753757 w 2114552" name="connsiteX645"/>
              <a:gd fmla="*/ 116987 h 800100" name="connsiteY645"/>
              <a:gd fmla="*/ 1762127 w 2114552" name="connsiteX646"/>
              <a:gd fmla="*/ 146050 h 800100" name="connsiteY646"/>
              <a:gd fmla="*/ 1753757 w 2114552" name="connsiteX647"/>
              <a:gd fmla="*/ 141898 h 800100" name="connsiteY647"/>
              <a:gd fmla="*/ 1749571 w 2114552" name="connsiteX648"/>
              <a:gd fmla="*/ 133594 h 800100" name="connsiteY648"/>
              <a:gd fmla="*/ 1728645 w 2114552" name="connsiteX649"/>
              <a:gd fmla="*/ 133594 h 800100" name="connsiteY649"/>
              <a:gd fmla="*/ 1724460 w 2114552" name="connsiteX650"/>
              <a:gd fmla="*/ 141898 h 800100" name="connsiteY650"/>
              <a:gd fmla="*/ 1716089 w 2114552" name="connsiteX651"/>
              <a:gd fmla="*/ 141898 h 800100" name="connsiteY651"/>
              <a:gd fmla="*/ 1728645 w 2114552" name="connsiteX652"/>
              <a:gd fmla="*/ 116987 h 800100" name="connsiteY652"/>
              <a:gd fmla="*/ 1737015 w 2114552" name="connsiteX653"/>
              <a:gd fmla="*/ 92075 h 800100" name="connsiteY653"/>
              <a:gd fmla="*/ 1712914 w 2114552" name="connsiteX654"/>
              <a:gd fmla="*/ 92075 h 800100" name="connsiteY654"/>
              <a:gd fmla="*/ 1712914 w 2114552" name="connsiteX655"/>
              <a:gd fmla="*/ 100277 h 800100" name="connsiteY655"/>
              <a:gd fmla="*/ 1696173 w 2114552" name="connsiteX656"/>
              <a:gd fmla="*/ 100277 h 800100" name="connsiteY656"/>
              <a:gd fmla="*/ 1700358 w 2114552" name="connsiteX657"/>
              <a:gd fmla="*/ 141288 h 800100" name="connsiteY657"/>
              <a:gd fmla="*/ 1687802 w 2114552" name="connsiteX658"/>
              <a:gd fmla="*/ 141288 h 800100" name="connsiteY658"/>
              <a:gd fmla="*/ 1683617 w 2114552" name="connsiteX659"/>
              <a:gd fmla="*/ 100277 h 800100" name="connsiteY659"/>
              <a:gd fmla="*/ 1666876 w 2114552" name="connsiteX660"/>
              <a:gd fmla="*/ 104378 h 800100" name="connsiteY660"/>
              <a:gd fmla="*/ 1666876 w 2114552" name="connsiteX661"/>
              <a:gd fmla="*/ 96176 h 800100" name="connsiteY661"/>
              <a:gd fmla="*/ 1712914 w 2114552" name="connsiteX662"/>
              <a:gd fmla="*/ 92075 h 800100" name="connsiteY662"/>
              <a:gd fmla="*/ 1181630 w 2114552" name="connsiteX663"/>
              <a:gd fmla="*/ 92074 h 800100" name="connsiteY663"/>
              <a:gd fmla="*/ 1147763 w 2114552" name="connsiteX664"/>
              <a:gd fmla="*/ 133349 h 800100" name="connsiteY664"/>
              <a:gd fmla="*/ 1211263 w 2114552" name="connsiteX665"/>
              <a:gd fmla="*/ 133349 h 800100" name="connsiteY665"/>
              <a:gd fmla="*/ 1181630 w 2114552" name="connsiteX666"/>
              <a:gd fmla="*/ 92074 h 800100" name="connsiteY666"/>
              <a:gd fmla="*/ 1716089 w 2114552" name="connsiteX667"/>
              <a:gd fmla="*/ 84138 h 800100" name="connsiteY667"/>
              <a:gd fmla="*/ 1521183 w 2114552" name="connsiteX668"/>
              <a:gd fmla="*/ 150178 h 800100" name="connsiteY668"/>
              <a:gd fmla="*/ 1517036 w 2114552" name="connsiteX669"/>
              <a:gd fmla="*/ 166688 h 800100" name="connsiteY669"/>
              <a:gd fmla="*/ 1550212 w 2114552" name="connsiteX670"/>
              <a:gd fmla="*/ 203836 h 800100" name="connsiteY670"/>
              <a:gd fmla="*/ 1566799 w 2114552" name="connsiteX671"/>
              <a:gd fmla="*/ 203836 h 800100" name="connsiteY671"/>
              <a:gd fmla="*/ 1716089 w 2114552" name="connsiteX672"/>
              <a:gd fmla="*/ 150178 h 800100" name="connsiteY672"/>
              <a:gd fmla="*/ 1865379 w 2114552" name="connsiteX673"/>
              <a:gd fmla="*/ 203836 h 800100" name="connsiteY673"/>
              <a:gd fmla="*/ 1881967 w 2114552" name="connsiteX674"/>
              <a:gd fmla="*/ 203836 h 800100" name="connsiteY674"/>
              <a:gd fmla="*/ 1915142 w 2114552" name="connsiteX675"/>
              <a:gd fmla="*/ 166688 h 800100" name="connsiteY675"/>
              <a:gd fmla="*/ 1910995 w 2114552" name="connsiteX676"/>
              <a:gd fmla="*/ 150178 h 800100" name="connsiteY676"/>
              <a:gd fmla="*/ 1716089 w 2114552" name="connsiteX677"/>
              <a:gd fmla="*/ 84138 h 800100" name="connsiteY677"/>
              <a:gd fmla="*/ 1181894 w 2114552" name="connsiteX678"/>
              <a:gd fmla="*/ 84137 h 800100" name="connsiteY678"/>
              <a:gd fmla="*/ 1227138 w 2114552" name="connsiteX679"/>
              <a:gd fmla="*/ 137942 h 800100" name="connsiteY679"/>
              <a:gd fmla="*/ 1227138 w 2114552" name="connsiteX680"/>
              <a:gd fmla="*/ 146220 h 800100" name="connsiteY680"/>
              <a:gd fmla="*/ 1148989 w 2114552" name="connsiteX681"/>
              <a:gd fmla="*/ 146220 h 800100" name="connsiteY681"/>
              <a:gd fmla="*/ 1186007 w 2114552" name="connsiteX682"/>
              <a:gd fmla="*/ 187608 h 800100" name="connsiteY682"/>
              <a:gd fmla="*/ 1218912 w 2114552" name="connsiteX683"/>
              <a:gd fmla="*/ 179331 h 800100" name="connsiteY683"/>
              <a:gd fmla="*/ 1218912 w 2114552" name="connsiteX684"/>
              <a:gd fmla="*/ 191747 h 800100" name="connsiteY684"/>
              <a:gd fmla="*/ 1186007 w 2114552" name="connsiteX685"/>
              <a:gd fmla="*/ 200025 h 800100" name="connsiteY685"/>
              <a:gd fmla="*/ 1136650 w 2114552" name="connsiteX686"/>
              <a:gd fmla="*/ 142081 h 800100" name="connsiteY686"/>
              <a:gd fmla="*/ 1181894 w 2114552" name="connsiteX687"/>
              <a:gd fmla="*/ 84137 h 800100" name="connsiteY687"/>
              <a:gd fmla="*/ 887413 w 2114552" name="connsiteX688"/>
              <a:gd fmla="*/ 41274 h 800100" name="connsiteY688"/>
              <a:gd fmla="*/ 995363 w 2114552" name="connsiteX689"/>
              <a:gd fmla="*/ 41274 h 800100" name="connsiteY689"/>
              <a:gd fmla="*/ 995363 w 2114552" name="connsiteX690"/>
              <a:gd fmla="*/ 53974 h 800100" name="connsiteY690"/>
              <a:gd fmla="*/ 949326 w 2114552" name="connsiteX691"/>
              <a:gd fmla="*/ 53974 h 800100" name="connsiteY691"/>
              <a:gd fmla="*/ 949326 w 2114552" name="connsiteX692"/>
              <a:gd fmla="*/ 195262 h 800100" name="connsiteY692"/>
              <a:gd fmla="*/ 933451 w 2114552" name="connsiteX693"/>
              <a:gd fmla="*/ 195262 h 800100" name="connsiteY693"/>
              <a:gd fmla="*/ 933451 w 2114552" name="connsiteX694"/>
              <a:gd fmla="*/ 53974 h 800100" name="connsiteY694"/>
              <a:gd fmla="*/ 887413 w 2114552" name="connsiteX695"/>
              <a:gd fmla="*/ 53974 h 800100" name="connsiteY695"/>
              <a:gd fmla="*/ 1020763 w 2114552" name="connsiteX696"/>
              <a:gd fmla="*/ 28574 h 800100" name="connsiteY696"/>
              <a:gd fmla="*/ 1033010 w 2114552" name="connsiteX697"/>
              <a:gd fmla="*/ 28574 h 800100" name="connsiteY697"/>
              <a:gd fmla="*/ 1033010 w 2114552" name="connsiteX698"/>
              <a:gd fmla="*/ 103584 h 800100" name="connsiteY698"/>
              <a:gd fmla="*/ 1069749 w 2114552" name="connsiteX699"/>
              <a:gd fmla="*/ 82748 h 800100" name="connsiteY699"/>
              <a:gd fmla="*/ 1106488 w 2114552" name="connsiteX700"/>
              <a:gd fmla="*/ 128587 h 800100" name="connsiteY700"/>
              <a:gd fmla="*/ 1106488 w 2114552" name="connsiteX701"/>
              <a:gd fmla="*/ 195262 h 800100" name="connsiteY701"/>
              <a:gd fmla="*/ 1090160 w 2114552" name="connsiteX702"/>
              <a:gd fmla="*/ 195262 h 800100" name="connsiteY702"/>
              <a:gd fmla="*/ 1090160 w 2114552" name="connsiteX703"/>
              <a:gd fmla="*/ 128587 h 800100" name="connsiteY703"/>
              <a:gd fmla="*/ 1065667 w 2114552" name="connsiteX704"/>
              <a:gd fmla="*/ 91082 h 800100" name="connsiteY704"/>
              <a:gd fmla="*/ 1033010 w 2114552" name="connsiteX705"/>
              <a:gd fmla="*/ 136921 h 800100" name="connsiteY705"/>
              <a:gd fmla="*/ 1033010 w 2114552" name="connsiteX706"/>
              <a:gd fmla="*/ 195262 h 800100" name="connsiteY706"/>
              <a:gd fmla="*/ 1020763 w 2114552" name="connsiteX707"/>
              <a:gd fmla="*/ 195262 h 800100" name="connsiteY707"/>
              <a:gd fmla="*/ 1704456 w 2114552" name="connsiteX708"/>
              <a:gd fmla="*/ 0 h 800100" name="connsiteY708"/>
              <a:gd fmla="*/ 1729310 w 2114552" name="connsiteX709"/>
              <a:gd fmla="*/ 0 h 800100" name="connsiteY709"/>
              <a:gd fmla="*/ 1745880 w 2114552" name="connsiteX710"/>
              <a:gd fmla="*/ 62461 h 800100" name="connsiteY710"/>
              <a:gd fmla="*/ 1774877 w 2114552" name="connsiteX711"/>
              <a:gd fmla="*/ 66625 h 800100" name="connsiteY711"/>
              <a:gd fmla="*/ 1803873 w 2114552" name="connsiteX712"/>
              <a:gd fmla="*/ 12492 h 800100" name="connsiteY712"/>
              <a:gd fmla="*/ 1808016 w 2114552" name="connsiteX713"/>
              <a:gd fmla="*/ 12492 h 800100" name="connsiteY713"/>
              <a:gd fmla="*/ 1832870 w 2114552" name="connsiteX714"/>
              <a:gd fmla="*/ 16656 h 800100" name="connsiteY714"/>
              <a:gd fmla="*/ 1832870 w 2114552" name="connsiteX715"/>
              <a:gd fmla="*/ 20820 h 800100" name="connsiteY715"/>
              <a:gd fmla="*/ 1837012 w 2114552" name="connsiteX716"/>
              <a:gd fmla="*/ 49969 h 800100" name="connsiteY716"/>
              <a:gd fmla="*/ 1832870 w 2114552" name="connsiteX717"/>
              <a:gd fmla="*/ 83282 h 800100" name="connsiteY717"/>
              <a:gd fmla="*/ 1857724 w 2114552" name="connsiteX718"/>
              <a:gd fmla="*/ 91610 h 800100" name="connsiteY718"/>
              <a:gd fmla="*/ 1903291 w 2114552" name="connsiteX719"/>
              <a:gd fmla="*/ 49969 h 800100" name="connsiteY719"/>
              <a:gd fmla="*/ 1928145 w 2114552" name="connsiteX720"/>
              <a:gd fmla="*/ 62461 h 800100" name="connsiteY720"/>
              <a:gd fmla="*/ 1911575 w 2114552" name="connsiteX721"/>
              <a:gd fmla="*/ 124922 h 800100" name="connsiteY721"/>
              <a:gd fmla="*/ 1932287 w 2114552" name="connsiteX722"/>
              <a:gd fmla="*/ 141579 h 800100" name="connsiteY722"/>
              <a:gd fmla="*/ 1986138 w 2114552" name="connsiteX723"/>
              <a:gd fmla="*/ 108266 h 800100" name="connsiteY723"/>
              <a:gd fmla="*/ 2006850 w 2114552" name="connsiteX724"/>
              <a:gd fmla="*/ 129086 h 800100" name="connsiteY724"/>
              <a:gd fmla="*/ 1973711 w 2114552" name="connsiteX725"/>
              <a:gd fmla="*/ 183219 h 800100" name="connsiteY725"/>
              <a:gd fmla="*/ 1990281 w 2114552" name="connsiteX726"/>
              <a:gd fmla="*/ 204040 h 800100" name="connsiteY726"/>
              <a:gd fmla="*/ 2052416 w 2114552" name="connsiteX727"/>
              <a:gd fmla="*/ 187383 h 800100" name="connsiteY727"/>
              <a:gd fmla="*/ 2052416 w 2114552" name="connsiteX728"/>
              <a:gd fmla="*/ 191547 h 800100" name="connsiteY728"/>
              <a:gd fmla="*/ 2064844 w 2114552" name="connsiteX729"/>
              <a:gd fmla="*/ 212368 h 800100" name="connsiteY729"/>
              <a:gd fmla="*/ 2023420 w 2114552" name="connsiteX730"/>
              <a:gd fmla="*/ 258173 h 800100" name="connsiteY730"/>
              <a:gd fmla="*/ 2031705 w 2114552" name="connsiteX731"/>
              <a:gd fmla="*/ 283157 h 800100" name="connsiteY731"/>
              <a:gd fmla="*/ 2093840 w 2114552" name="connsiteX732"/>
              <a:gd fmla="*/ 283157 h 800100" name="connsiteY732"/>
              <a:gd fmla="*/ 2102125 w 2114552" name="connsiteX733"/>
              <a:gd fmla="*/ 308141 h 800100" name="connsiteY733"/>
              <a:gd fmla="*/ 2102125 w 2114552" name="connsiteX734"/>
              <a:gd fmla="*/ 312306 h 800100" name="connsiteY734"/>
              <a:gd fmla="*/ 2048274 w 2114552" name="connsiteX735"/>
              <a:gd fmla="*/ 341454 h 800100" name="connsiteY735"/>
              <a:gd fmla="*/ 2052416 w 2114552" name="connsiteX736"/>
              <a:gd fmla="*/ 366438 h 800100" name="connsiteY736"/>
              <a:gd fmla="*/ 2110410 w 2114552" name="connsiteX737"/>
              <a:gd fmla="*/ 383095 h 800100" name="connsiteY737"/>
              <a:gd fmla="*/ 2110410 w 2114552" name="connsiteX738"/>
              <a:gd fmla="*/ 387259 h 800100" name="connsiteY738"/>
              <a:gd fmla="*/ 2114552 w 2114552" name="connsiteX739"/>
              <a:gd fmla="*/ 399751 h 800100" name="connsiteY739"/>
              <a:gd fmla="*/ 2110410 w 2114552" name="connsiteX740"/>
              <a:gd fmla="*/ 412243 h 800100" name="connsiteY740"/>
              <a:gd fmla="*/ 2052416 w 2114552" name="connsiteX741"/>
              <a:gd fmla="*/ 428900 h 800100" name="connsiteY741"/>
              <a:gd fmla="*/ 2048274 w 2114552" name="connsiteX742"/>
              <a:gd fmla="*/ 453884 h 800100" name="connsiteY742"/>
              <a:gd fmla="*/ 2102125 w 2114552" name="connsiteX743"/>
              <a:gd fmla="*/ 487197 h 800100" name="connsiteY743"/>
              <a:gd fmla="*/ 2093840 w 2114552" name="connsiteX744"/>
              <a:gd fmla="*/ 512181 h 800100" name="connsiteY744"/>
              <a:gd fmla="*/ 2093840 w 2114552" name="connsiteX745"/>
              <a:gd fmla="*/ 516345 h 800100" name="connsiteY745"/>
              <a:gd fmla="*/ 2031705 w 2114552" name="connsiteX746"/>
              <a:gd fmla="*/ 516345 h 800100" name="connsiteY746"/>
              <a:gd fmla="*/ 2023420 w 2114552" name="connsiteX747"/>
              <a:gd fmla="*/ 537165 h 800100" name="connsiteY747"/>
              <a:gd fmla="*/ 2064844 w 2114552" name="connsiteX748"/>
              <a:gd fmla="*/ 582970 h 800100" name="connsiteY748"/>
              <a:gd fmla="*/ 2064844 w 2114552" name="connsiteX749"/>
              <a:gd fmla="*/ 587134 h 800100" name="connsiteY749"/>
              <a:gd fmla="*/ 2052416 w 2114552" name="connsiteX750"/>
              <a:gd fmla="*/ 607955 h 800100" name="connsiteY750"/>
              <a:gd fmla="*/ 1990281 w 2114552" name="connsiteX751"/>
              <a:gd fmla="*/ 591298 h 800100" name="connsiteY751"/>
              <a:gd fmla="*/ 1973711 w 2114552" name="connsiteX752"/>
              <a:gd fmla="*/ 612119 h 800100" name="connsiteY752"/>
              <a:gd fmla="*/ 2006850 w 2114552" name="connsiteX753"/>
              <a:gd fmla="*/ 666252 h 800100" name="connsiteY753"/>
              <a:gd fmla="*/ 2006850 w 2114552" name="connsiteX754"/>
              <a:gd fmla="*/ 670416 h 800100" name="connsiteY754"/>
              <a:gd fmla="*/ 1986138 w 2114552" name="connsiteX755"/>
              <a:gd fmla="*/ 687072 h 800100" name="connsiteY755"/>
              <a:gd fmla="*/ 1932287 w 2114552" name="connsiteX756"/>
              <a:gd fmla="*/ 657924 h 800100" name="connsiteY756"/>
              <a:gd fmla="*/ 1911575 w 2114552" name="connsiteX757"/>
              <a:gd fmla="*/ 674580 h 800100" name="connsiteY757"/>
              <a:gd fmla="*/ 1928145 w 2114552" name="connsiteX758"/>
              <a:gd fmla="*/ 732877 h 800100" name="connsiteY758"/>
              <a:gd fmla="*/ 1928145 w 2114552" name="connsiteX759"/>
              <a:gd fmla="*/ 737041 h 800100" name="connsiteY759"/>
              <a:gd fmla="*/ 1924002 w 2114552" name="connsiteX760"/>
              <a:gd fmla="*/ 737041 h 800100" name="connsiteY760"/>
              <a:gd fmla="*/ 1903291 w 2114552" name="connsiteX761"/>
              <a:gd fmla="*/ 749533 h 800100" name="connsiteY761"/>
              <a:gd fmla="*/ 1857724 w 2114552" name="connsiteX762"/>
              <a:gd fmla="*/ 703728 h 800100" name="connsiteY762"/>
              <a:gd fmla="*/ 1832870 w 2114552" name="connsiteX763"/>
              <a:gd fmla="*/ 716221 h 800100" name="connsiteY763"/>
              <a:gd fmla="*/ 1837012 w 2114552" name="connsiteX764"/>
              <a:gd fmla="*/ 745369 h 800100" name="connsiteY764"/>
              <a:gd fmla="*/ 1832870 w 2114552" name="connsiteX765"/>
              <a:gd fmla="*/ 778682 h 800100" name="connsiteY765"/>
              <a:gd fmla="*/ 1808016 w 2114552" name="connsiteX766"/>
              <a:gd fmla="*/ 787010 h 800100" name="connsiteY766"/>
              <a:gd fmla="*/ 1803873 w 2114552" name="connsiteX767"/>
              <a:gd fmla="*/ 787010 h 800100" name="connsiteY767"/>
              <a:gd fmla="*/ 1774877 w 2114552" name="connsiteX768"/>
              <a:gd fmla="*/ 732877 h 800100" name="connsiteY768"/>
              <a:gd fmla="*/ 1750022 w 2114552" name="connsiteX769"/>
              <a:gd fmla="*/ 732877 h 800100" name="connsiteY769"/>
              <a:gd fmla="*/ 1733453 w 2114552" name="connsiteX770"/>
              <a:gd fmla="*/ 795338 h 800100" name="connsiteY770"/>
              <a:gd fmla="*/ 1729310 w 2114552" name="connsiteX771"/>
              <a:gd fmla="*/ 795338 h 800100" name="connsiteY771"/>
              <a:gd fmla="*/ 1704456 w 2114552" name="connsiteX772"/>
              <a:gd fmla="*/ 795338 h 800100" name="connsiteY772"/>
              <a:gd fmla="*/ 1687886 w 2114552" name="connsiteX773"/>
              <a:gd fmla="*/ 732877 h 800100" name="connsiteY773"/>
              <a:gd fmla="*/ 1658890 w 2114552" name="connsiteX774"/>
              <a:gd fmla="*/ 732877 h 800100" name="connsiteY774"/>
              <a:gd fmla="*/ 1629893 w 2114552" name="connsiteX775"/>
              <a:gd fmla="*/ 787010 h 800100" name="connsiteY775"/>
              <a:gd fmla="*/ 1625751 w 2114552" name="connsiteX776"/>
              <a:gd fmla="*/ 787010 h 800100" name="connsiteY776"/>
              <a:gd fmla="*/ 1600896 w 2114552" name="connsiteX777"/>
              <a:gd fmla="*/ 778682 h 800100" name="connsiteY777"/>
              <a:gd fmla="*/ 1596754 w 2114552" name="connsiteX778"/>
              <a:gd fmla="*/ 745369 h 800100" name="connsiteY778"/>
              <a:gd fmla="*/ 1600896 w 2114552" name="connsiteX779"/>
              <a:gd fmla="*/ 716221 h 800100" name="connsiteY779"/>
              <a:gd fmla="*/ 1576042 w 2114552" name="connsiteX780"/>
              <a:gd fmla="*/ 703728 h 800100" name="connsiteY780"/>
              <a:gd fmla="*/ 1534618 w 2114552" name="connsiteX781"/>
              <a:gd fmla="*/ 749533 h 800100" name="connsiteY781"/>
              <a:gd fmla="*/ 1530476 w 2114552" name="connsiteX782"/>
              <a:gd fmla="*/ 749533 h 800100" name="connsiteY782"/>
              <a:gd fmla="*/ 1509764 w 2114552" name="connsiteX783"/>
              <a:gd fmla="*/ 737041 h 800100" name="connsiteY783"/>
              <a:gd fmla="*/ 1509764 w 2114552" name="connsiteX784"/>
              <a:gd fmla="*/ 732877 h 800100" name="connsiteY784"/>
              <a:gd fmla="*/ 1522191 w 2114552" name="connsiteX785"/>
              <a:gd fmla="*/ 674580 h 800100" name="connsiteY785"/>
              <a:gd fmla="*/ 1501479 w 2114552" name="connsiteX786"/>
              <a:gd fmla="*/ 657924 h 800100" name="connsiteY786"/>
              <a:gd fmla="*/ 1447628 w 2114552" name="connsiteX787"/>
              <a:gd fmla="*/ 687072 h 800100" name="connsiteY787"/>
              <a:gd fmla="*/ 1426916 w 2114552" name="connsiteX788"/>
              <a:gd fmla="*/ 670416 h 800100" name="connsiteY788"/>
              <a:gd fmla="*/ 1460055 w 2114552" name="connsiteX789"/>
              <a:gd fmla="*/ 616283 h 800100" name="connsiteY789"/>
              <a:gd fmla="*/ 1443486 w 2114552" name="connsiteX790"/>
              <a:gd fmla="*/ 591298 h 800100" name="connsiteY790"/>
              <a:gd fmla="*/ 1381350 w 2114552" name="connsiteX791"/>
              <a:gd fmla="*/ 607955 h 800100" name="connsiteY791"/>
              <a:gd fmla="*/ 1368923 w 2114552" name="connsiteX792"/>
              <a:gd fmla="*/ 587134 h 800100" name="connsiteY792"/>
              <a:gd fmla="*/ 1368923 w 2114552" name="connsiteX793"/>
              <a:gd fmla="*/ 582970 h 800100" name="connsiteY793"/>
              <a:gd fmla="*/ 1414489 w 2114552" name="connsiteX794"/>
              <a:gd fmla="*/ 541330 h 800100" name="connsiteY794"/>
              <a:gd fmla="*/ 1402062 w 2114552" name="connsiteX795"/>
              <a:gd fmla="*/ 516345 h 800100" name="connsiteY795"/>
              <a:gd fmla="*/ 1339926 w 2114552" name="connsiteX796"/>
              <a:gd fmla="*/ 516345 h 800100" name="connsiteY796"/>
              <a:gd fmla="*/ 1331641 w 2114552" name="connsiteX797"/>
              <a:gd fmla="*/ 491361 h 800100" name="connsiteY797"/>
              <a:gd fmla="*/ 1331641 w 2114552" name="connsiteX798"/>
              <a:gd fmla="*/ 487197 h 800100" name="connsiteY798"/>
              <a:gd fmla="*/ 1385492 w 2114552" name="connsiteX799"/>
              <a:gd fmla="*/ 453884 h 800100" name="connsiteY799"/>
              <a:gd fmla="*/ 1381350 w 2114552" name="connsiteX800"/>
              <a:gd fmla="*/ 428900 h 800100" name="connsiteY800"/>
              <a:gd fmla="*/ 1323357 w 2114552" name="connsiteX801"/>
              <a:gd fmla="*/ 412243 h 800100" name="connsiteY801"/>
              <a:gd fmla="*/ 1319214 w 2114552" name="connsiteX802"/>
              <a:gd fmla="*/ 412243 h 800100" name="connsiteY802"/>
              <a:gd fmla="*/ 1319214 w 2114552" name="connsiteX803"/>
              <a:gd fmla="*/ 399751 h 800100" name="connsiteY803"/>
              <a:gd fmla="*/ 1319214 w 2114552" name="connsiteX804"/>
              <a:gd fmla="*/ 383095 h 800100" name="connsiteY804"/>
              <a:gd fmla="*/ 1323357 w 2114552" name="connsiteX805"/>
              <a:gd fmla="*/ 383095 h 800100" name="connsiteY805"/>
              <a:gd fmla="*/ 1381350 w 2114552" name="connsiteX806"/>
              <a:gd fmla="*/ 366438 h 800100" name="connsiteY806"/>
              <a:gd fmla="*/ 1385492 w 2114552" name="connsiteX807"/>
              <a:gd fmla="*/ 341454 h 800100" name="connsiteY807"/>
              <a:gd fmla="*/ 1331641 w 2114552" name="connsiteX808"/>
              <a:gd fmla="*/ 308141 h 800100" name="connsiteY808"/>
              <a:gd fmla="*/ 1339926 w 2114552" name="connsiteX809"/>
              <a:gd fmla="*/ 283157 h 800100" name="connsiteY809"/>
              <a:gd fmla="*/ 1402062 w 2114552" name="connsiteX810"/>
              <a:gd fmla="*/ 283157 h 800100" name="connsiteY810"/>
              <a:gd fmla="*/ 1410347 w 2114552" name="connsiteX811"/>
              <a:gd fmla="*/ 258173 h 800100" name="connsiteY811"/>
              <a:gd fmla="*/ 1368923 w 2114552" name="connsiteX812"/>
              <a:gd fmla="*/ 212368 h 800100" name="connsiteY812"/>
              <a:gd fmla="*/ 1381350 w 2114552" name="connsiteX813"/>
              <a:gd fmla="*/ 187383 h 800100" name="connsiteY813"/>
              <a:gd fmla="*/ 1443486 w 2114552" name="connsiteX814"/>
              <a:gd fmla="*/ 204040 h 800100" name="connsiteY814"/>
              <a:gd fmla="*/ 1460055 w 2114552" name="connsiteX815"/>
              <a:gd fmla="*/ 183219 h 800100" name="connsiteY815"/>
              <a:gd fmla="*/ 1426916 w 2114552" name="connsiteX816"/>
              <a:gd fmla="*/ 129086 h 800100" name="connsiteY816"/>
              <a:gd fmla="*/ 1426916 w 2114552" name="connsiteX817"/>
              <a:gd fmla="*/ 124922 h 800100" name="connsiteY817"/>
              <a:gd fmla="*/ 1447628 w 2114552" name="connsiteX818"/>
              <a:gd fmla="*/ 108266 h 800100" name="connsiteY818"/>
              <a:gd fmla="*/ 1501479 w 2114552" name="connsiteX819"/>
              <a:gd fmla="*/ 137414 h 800100" name="connsiteY819"/>
              <a:gd fmla="*/ 1522191 w 2114552" name="connsiteX820"/>
              <a:gd fmla="*/ 124922 h 800100" name="connsiteY820"/>
              <a:gd fmla="*/ 1505621 w 2114552" name="connsiteX821"/>
              <a:gd fmla="*/ 62461 h 800100" name="connsiteY821"/>
              <a:gd fmla="*/ 1530476 w 2114552" name="connsiteX822"/>
              <a:gd fmla="*/ 49969 h 800100" name="connsiteY822"/>
              <a:gd fmla="*/ 1576042 w 2114552" name="connsiteX823"/>
              <a:gd fmla="*/ 91610 h 800100" name="connsiteY823"/>
              <a:gd fmla="*/ 1600896 w 2114552" name="connsiteX824"/>
              <a:gd fmla="*/ 83282 h 800100" name="connsiteY824"/>
              <a:gd fmla="*/ 1596754 w 2114552" name="connsiteX825"/>
              <a:gd fmla="*/ 49969 h 800100" name="connsiteY825"/>
              <a:gd fmla="*/ 1600896 w 2114552" name="connsiteX826"/>
              <a:gd fmla="*/ 20820 h 800100" name="connsiteY826"/>
              <a:gd fmla="*/ 1600896 w 2114552" name="connsiteX827"/>
              <a:gd fmla="*/ 16656 h 800100" name="connsiteY827"/>
              <a:gd fmla="*/ 1625751 w 2114552" name="connsiteX828"/>
              <a:gd fmla="*/ 12492 h 800100" name="connsiteY828"/>
              <a:gd fmla="*/ 1629893 w 2114552" name="connsiteX829"/>
              <a:gd fmla="*/ 12492 h 800100" name="connsiteY829"/>
              <a:gd fmla="*/ 1658890 w 2114552" name="connsiteX830"/>
              <a:gd fmla="*/ 66625 h 800100" name="connsiteY830"/>
              <a:gd fmla="*/ 1687886 w 2114552" name="connsiteX831"/>
              <a:gd fmla="*/ 62461 h 800100" name="connsiteY831"/>
              <a:gd fmla="*/ 1704456 w 2114552" name="connsiteX832"/>
              <a:gd fmla="*/ 0 h 800100" name="connsiteY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b="b" l="l" r="r" t="t"/>
            <a:pathLst>
              <a:path h="800100" w="2114552">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anchor="t" anchorCtr="0" bIns="45720" compatLnSpc="1" lIns="91440" numCol="1" rIns="91440" tIns="45720" vert="horz" wrap="square">
            <a:prstTxWarp prst="textNoShape">
              <a:avLst/>
            </a:prstTxWarp>
            <a:noAutofit/>
          </a:bodyPr>
          <a:lstStyle/>
          <a:p>
            <a:endParaRPr dirty="0" lang="en-US">
              <a:solidFill>
                <a:schemeClr val="tx1"/>
              </a:solidFill>
            </a:endParaRPr>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dirty="0" lang="en-US"/>
          </a:p>
        </p:txBody>
      </p:sp>
      <p:sp>
        <p:nvSpPr>
          <p:cNvPr hidden="1" id="4" name="TextBox 3">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numCol="1" rtlCol="0" wrap="square">
            <a:spAutoFit/>
          </a:bodyPr>
          <a:lstStyle/>
          <a:p>
            <a:r>
              <a:rPr dirty="0"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idx="12" sz="quarter" type="sldNum"/>
          </p:nvPr>
        </p:nvSpPr>
        <p:spPr>
          <a:xfrm>
            <a:off x="11650133" y="115570"/>
            <a:ext cx="423334" cy="365125"/>
          </a:xfrm>
        </p:spPr>
        <p:txBody>
          <a:bodyPr anchor="ctr" bIns="45720" lIns="91440" numCol="1" rIns="91440" rtlCol="0" tIns="45720" vert="horz"/>
          <a:lstStyle>
            <a:lvl1pPr>
              <a:defRPr lang="en-US" smtClean="0">
                <a:solidFill>
                  <a:schemeClr val="bg1"/>
                </a:solidFill>
              </a:defRPr>
            </a:lvl1pPr>
          </a:lstStyle>
          <a:p>
            <a:fld id="{97A94E25-127B-4C48-AF96-44BA7B823777}" type="slidenum">
              <a:rPr lang="en-US" smtClean="0"/>
              <a:pPr/>
              <a:t>‹#›</a:t>
            </a:fld>
            <a:endParaRPr dirty="0" lang="en-US"/>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25" Target="../slideLayouts/slideLayout24.xml" Type="http://schemas.openxmlformats.org/officeDocument/2006/relationships/slideLayout"/><Relationship Id="rId24" Target="../slideLayouts/slideLayout23.xml" Type="http://schemas.openxmlformats.org/officeDocument/2006/relationships/slideLayout"/><Relationship Id="rId21" Target="../slideLayouts/slideLayout20.xml" Type="http://schemas.openxmlformats.org/officeDocument/2006/relationships/slideLayout"/><Relationship Id="rId19" Target="../slideLayouts/slideLayout18.xml" Type="http://schemas.openxmlformats.org/officeDocument/2006/relationships/slideLayout"/><Relationship Id="rId20" Target="../slideLayouts/slideLayout19.xml" Type="http://schemas.openxmlformats.org/officeDocument/2006/relationships/slideLayout"/><Relationship Id="rId18" Target="../slideLayouts/slideLayout17.xml" Type="http://schemas.openxmlformats.org/officeDocument/2006/relationships/slideLayout"/><Relationship Id="rId17" Target="../slideLayouts/slideLayout16.xml" Type="http://schemas.openxmlformats.org/officeDocument/2006/relationships/slideLayout"/><Relationship Id="rId16" Target="../slideLayouts/slideLayout15.xml" Type="http://schemas.openxmlformats.org/officeDocument/2006/relationships/slideLayout"/><Relationship Id="rId15" Target="../slideLayouts/slideLayout14.xml" Type="http://schemas.openxmlformats.org/officeDocument/2006/relationships/slideLayout"/><Relationship Id="rId14" Target="../slideLayouts/slideLayout13.xml" Type="http://schemas.openxmlformats.org/officeDocument/2006/relationships/slideLayout"/><Relationship Id="rId13" Target="../slideLayouts/slideLayout12.xml" Type="http://schemas.openxmlformats.org/officeDocument/2006/relationships/slideLayout"/><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3" Target="../slideLayouts/slideLayout22.xml" Type="http://schemas.openxmlformats.org/officeDocument/2006/relationships/slideLayout"/><Relationship Id="rId2" Target="../slideLayouts/slideLayout1.xml" Type="http://schemas.openxmlformats.org/officeDocument/2006/relationships/slideLayout"/><Relationship Id="rId22" Target="../slideLayouts/slideLayout2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idx="1" type="body"/>
          </p:nvPr>
        </p:nvSpPr>
        <p:spPr>
          <a:xfrm>
            <a:off x="838200" y="1825625"/>
            <a:ext cx="10515600" cy="4351338"/>
          </a:xfrm>
          <a:prstGeom prst="rect">
            <a:avLst/>
          </a:prstGeom>
        </p:spPr>
        <p:txBody>
          <a:bodyPr bIns="45720" lIns="91440" numCol="1"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anchor="ctr" bIns="45720" lIns="91440" numCol="1" rIns="91440" rtlCol="0" tIns="45720" vert="horz">
            <a:normAutofit/>
          </a:bodyPr>
          <a:lstStyle/>
          <a:p>
            <a:r>
              <a:rPr dirty="0"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idx="2" sz="half" type="dt"/>
          </p:nvPr>
        </p:nvSpPr>
        <p:spPr>
          <a:xfrm>
            <a:off x="838200" y="6356350"/>
            <a:ext cx="2743200" cy="365125"/>
          </a:xfrm>
          <a:prstGeom prst="rect">
            <a:avLst/>
          </a:prstGeom>
        </p:spPr>
        <p:txBody>
          <a:bodyPr anchor="ctr" bIns="45720" lIns="91440" numCol="1" rIns="91440" rtlCol="0" tIns="45720" vert="horz"/>
          <a:lstStyle>
            <a:lvl1pPr algn="l">
              <a:defRPr sz="1200">
                <a:solidFill>
                  <a:schemeClr val="tx1">
                    <a:tint val="75000"/>
                  </a:schemeClr>
                </a:solidFill>
              </a:defRPr>
            </a:lvl1pPr>
          </a:lstStyle>
          <a:p>
            <a:endParaRPr dirty="0"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idx="3" sz="quarter" type="ftr"/>
          </p:nvPr>
        </p:nvSpPr>
        <p:spPr>
          <a:xfrm>
            <a:off x="4038600" y="6356350"/>
            <a:ext cx="4114800" cy="365125"/>
          </a:xfrm>
          <a:prstGeom prst="rect">
            <a:avLst/>
          </a:prstGeom>
        </p:spPr>
        <p:txBody>
          <a:bodyPr anchor="ctr" bIns="45720" lIns="91440" numCol="1" rIns="91440" rtlCol="0" tIns="45720" vert="horz"/>
          <a:lstStyle>
            <a:lvl1pPr algn="ctr">
              <a:defRPr sz="1200">
                <a:solidFill>
                  <a:schemeClr val="tx1">
                    <a:tint val="75000"/>
                  </a:schemeClr>
                </a:solidFill>
              </a:defRPr>
            </a:lvl1pPr>
          </a:lstStyle>
          <a:p>
            <a:endParaRPr dirty="0"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idx="4" sz="quarter" type="sldNum"/>
          </p:nvPr>
        </p:nvSpPr>
        <p:spPr>
          <a:xfrm>
            <a:off x="8610600" y="6356350"/>
            <a:ext cx="2743200" cy="365125"/>
          </a:xfrm>
          <a:prstGeom prst="rect">
            <a:avLst/>
          </a:prstGeom>
        </p:spPr>
        <p:txBody>
          <a:bodyPr anchor="ctr" bIns="45720" lIns="91440" numCol="1" rIns="91440" rtlCol="0" tIns="45720" vert="horz"/>
          <a:lstStyle>
            <a:lvl1pPr algn="r">
              <a:defRPr sz="1200">
                <a:solidFill>
                  <a:schemeClr val="tx1">
                    <a:tint val="75000"/>
                  </a:schemeClr>
                </a:solidFill>
              </a:defRPr>
            </a:lvl1pPr>
          </a:lstStyle>
          <a:p>
            <a:fld id="{97A94E25-127B-4C48-AF96-44BA7B823777}" type="slidenum">
              <a:rPr lang="en-US" smtClean="0"/>
              <a:pPr/>
              <a:t>‹#›</a:t>
            </a:fld>
            <a:endParaRPr dirty="0" lang="en-US"/>
          </a:p>
        </p:txBody>
      </p:sp>
      <p:sp>
        <p:nvSpPr>
          <p:cNvPr hidden="1" id="7" name="Rectangle 6">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numCol="1" wrap="square">
            <a:spAutoFit/>
          </a:bodyPr>
          <a:lstStyle/>
          <a:p>
            <a:pPr algn="l">
              <a:spcBef>
                <a:spcPts val="600"/>
              </a:spcBef>
              <a:spcAft>
                <a:spcPts val="600"/>
              </a:spcAft>
            </a:pPr>
            <a:r>
              <a:rPr b="0" dirty="0" i="0" lang="en-US">
                <a:solidFill>
                  <a:srgbClr val="222222"/>
                </a:solidFill>
                <a:effectLst/>
                <a:latin charset="0" panose="020B0604020202020204" pitchFamily="34" typeface="Arial"/>
              </a:rPr>
              <a:t>As we discussed, I’m hoping to get this buttoned up as quickly as possible. What are you thinking for turn-around?</a:t>
            </a:r>
          </a:p>
          <a:p>
            <a:pPr algn="l">
              <a:spcBef>
                <a:spcPts val="600"/>
              </a:spcBef>
              <a:spcAft>
                <a:spcPts val="600"/>
              </a:spcAft>
            </a:pPr>
            <a:r>
              <a:rPr b="0" dirty="0" i="0" lang="en-US">
                <a:solidFill>
                  <a:srgbClr val="222222"/>
                </a:solidFill>
                <a:effectLst/>
                <a:latin charset="0" panose="020B0604020202020204" pitchFamily="34" typeface="Arial"/>
              </a:rPr>
              <a:t> </a:t>
            </a:r>
          </a:p>
          <a:p>
            <a:pPr algn="l">
              <a:spcBef>
                <a:spcPts val="600"/>
              </a:spcBef>
              <a:spcAft>
                <a:spcPts val="600"/>
              </a:spcAft>
            </a:pPr>
            <a:r>
              <a:rPr b="0" dirty="0" i="0" lang="en-US">
                <a:solidFill>
                  <a:srgbClr val="000000"/>
                </a:solidFill>
                <a:effectLst/>
                <a:latin charset="0" panose="020B0604020202020204" pitchFamily="34" typeface="Arial"/>
              </a:rPr>
              <a:t>• revise any of the “how-to” text on the first pages</a:t>
            </a:r>
            <a:endParaRPr b="0" dirty="0" i="0" lang="en-US">
              <a:solidFill>
                <a:srgbClr val="222222"/>
              </a:solidFill>
              <a:effectLst/>
              <a:latin charset="0" panose="020B0604020202020204" pitchFamily="34" typeface="Arial"/>
            </a:endParaRPr>
          </a:p>
          <a:p>
            <a:pPr algn="l">
              <a:spcBef>
                <a:spcPts val="600"/>
              </a:spcBef>
              <a:spcAft>
                <a:spcPts val="600"/>
              </a:spcAft>
            </a:pPr>
            <a:r>
              <a:rPr b="0" dirty="0" i="0" lang="en-US">
                <a:solidFill>
                  <a:srgbClr val="000000"/>
                </a:solidFill>
                <a:effectLst/>
                <a:latin charset="0" panose="020B0604020202020204" pitchFamily="34" typeface="Arial"/>
              </a:rPr>
              <a:t>• make sure the template is properly set up for both Macs and PCs – Should there be 2 versions of the PPT, one for Mac, one for PC?</a:t>
            </a:r>
            <a:endParaRPr b="0" dirty="0" i="0" lang="en-US">
              <a:solidFill>
                <a:srgbClr val="222222"/>
              </a:solidFill>
              <a:effectLst/>
              <a:latin charset="0" panose="020B0604020202020204" pitchFamily="34" typeface="Arial"/>
            </a:endParaRPr>
          </a:p>
          <a:p>
            <a:pPr algn="l">
              <a:spcBef>
                <a:spcPts val="600"/>
              </a:spcBef>
              <a:spcAft>
                <a:spcPts val="600"/>
              </a:spcAft>
            </a:pPr>
            <a:r>
              <a:rPr b="0" dirty="0" i="0" lang="en-US">
                <a:solidFill>
                  <a:srgbClr val="000000"/>
                </a:solidFill>
                <a:effectLst/>
                <a:latin charset="0" panose="020B0604020202020204" pitchFamily="34" typeface="Arial"/>
              </a:rPr>
              <a:t>• create text placeholders within each slide</a:t>
            </a:r>
            <a:endParaRPr b="0" dirty="0" i="0" lang="en-US">
              <a:solidFill>
                <a:srgbClr val="222222"/>
              </a:solidFill>
              <a:effectLst/>
              <a:latin charset="0" panose="020B0604020202020204" pitchFamily="34" typeface="Arial"/>
            </a:endParaRPr>
          </a:p>
          <a:p>
            <a:pPr algn="l">
              <a:spcBef>
                <a:spcPts val="600"/>
              </a:spcBef>
              <a:spcAft>
                <a:spcPts val="600"/>
              </a:spcAft>
            </a:pPr>
            <a:r>
              <a:rPr b="0" dirty="0" i="0" lang="en-US">
                <a:solidFill>
                  <a:srgbClr val="000000"/>
                </a:solidFill>
                <a:effectLst/>
                <a:latin charset="0" panose="020B0604020202020204" pitchFamily="34" typeface="Arial"/>
              </a:rPr>
              <a:t>• how to create certain visual effects such as the transparent photo overlays (the process is different from Mac to PC)</a:t>
            </a:r>
            <a:endParaRPr b="0" dirty="0" i="0" lang="en-US">
              <a:solidFill>
                <a:srgbClr val="222222"/>
              </a:solidFill>
              <a:effectLst/>
              <a:latin charset="0" panose="020B0604020202020204" pitchFamily="34" typeface="Arial"/>
            </a:endParaRPr>
          </a:p>
          <a:p>
            <a:pPr algn="l">
              <a:spcBef>
                <a:spcPts val="600"/>
              </a:spcBef>
              <a:spcAft>
                <a:spcPts val="600"/>
              </a:spcAft>
            </a:pPr>
            <a:r>
              <a:rPr b="0" dirty="0" i="0" lang="en-US">
                <a:solidFill>
                  <a:srgbClr val="000000"/>
                </a:solidFill>
                <a:effectLst/>
                <a:latin charset="0" panose="020B0604020202020204" pitchFamily="34" typeface="Arial"/>
              </a:rPr>
              <a:t>• creating new generic infographics (such as bar charts and tables) so that we make it easy for users to create their own in a proper style</a:t>
            </a:r>
            <a:endParaRPr b="0" dirty="0" i="0" lang="en-US">
              <a:solidFill>
                <a:srgbClr val="222222"/>
              </a:solidFill>
              <a:effectLst/>
              <a:latin charset="0" panose="020B0604020202020204" pitchFamily="34" typeface="Arial"/>
            </a:endParaRPr>
          </a:p>
          <a:p>
            <a:pPr algn="l">
              <a:spcBef>
                <a:spcPts val="600"/>
              </a:spcBef>
              <a:spcAft>
                <a:spcPts val="600"/>
              </a:spcAft>
            </a:pPr>
            <a:r>
              <a:rPr b="0" dirty="0" i="0" lang="en-US">
                <a:solidFill>
                  <a:srgbClr val="000000"/>
                </a:solidFill>
                <a:effectLst/>
                <a:latin charset="0" panose="020B0604020202020204" pitchFamily="34" typeface="Arial"/>
              </a:rPr>
              <a:t>• need your advice on fonts – I’m thinking we should only use the “free option” fonts? (see attached)</a:t>
            </a:r>
            <a:endParaRPr b="0" dirty="0" i="0" lang="en-US">
              <a:solidFill>
                <a:srgbClr val="222222"/>
              </a:solidFill>
              <a:effectLst/>
              <a:latin charset="0" panose="020B0604020202020204" pitchFamily="34" typeface="Arial"/>
            </a:endParaRPr>
          </a:p>
          <a:p>
            <a:pPr algn="l">
              <a:spcBef>
                <a:spcPts val="600"/>
              </a:spcBef>
              <a:spcAft>
                <a:spcPts val="600"/>
              </a:spcAft>
            </a:pPr>
            <a:r>
              <a:rPr b="0" dirty="0" i="0" lang="en-US">
                <a:solidFill>
                  <a:srgbClr val="222222"/>
                </a:solidFill>
                <a:effectLst/>
                <a:latin charset="0" panose="020B0604020202020204" pitchFamily="34" typeface="Arial"/>
              </a:rPr>
              <a:t>• make sure all colors are the proper CMYK breakdown colors for Rotary (on the way)</a:t>
            </a:r>
          </a:p>
        </p:txBody>
      </p:sp>
      <p:grpSp>
        <p:nvGrpSpPr>
          <p:cNvPr hidden="1" id="8" name="Group 7">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lang="en-US"/>
                <a:t>235,6,117</a:t>
              </a:r>
            </a:p>
          </p:txBody>
        </p:sp>
      </p:grpSp>
      <p:sp>
        <p:nvSpPr>
          <p:cNvPr hidden="1" id="15" name="Rotary Logo simple">
            <a:extLst>
              <a:ext uri="{FF2B5EF4-FFF2-40B4-BE49-F238E27FC236}">
                <a16:creationId xmlns:a16="http://schemas.microsoft.com/office/drawing/2014/main" id="{CBE37952-D34A-45B0-8DCF-EBD057553886}"/>
              </a:ext>
            </a:extLst>
          </p:cNvPr>
          <p:cNvSpPr>
            <a:spLocks/>
          </p:cNvSpPr>
          <p:nvPr userDrawn="1"/>
        </p:nvSpPr>
        <p:spPr>
          <a:xfrm>
            <a:off x="12939394" y="6041015"/>
            <a:ext cx="1751014" cy="664585"/>
          </a:xfrm>
          <a:custGeom>
            <a:avLst/>
            <a:gdLst>
              <a:gd fmla="*/ 1869753 w 2378076" name="connsiteX0"/>
              <a:gd fmla="*/ 541874 h 902582" name="connsiteY0"/>
              <a:gd fmla="*/ 1745039 w 2378076" name="connsiteX1"/>
              <a:gd fmla="*/ 604157 h 902582" name="connsiteY1"/>
              <a:gd fmla="*/ 1736725 w 2378076" name="connsiteX2"/>
              <a:gd fmla="*/ 609819 h 902582" name="connsiteY2"/>
              <a:gd fmla="*/ 1736725 w 2378076" name="connsiteX3"/>
              <a:gd fmla="*/ 612651 h 902582" name="connsiteY3"/>
              <a:gd fmla="*/ 1742268 w 2378076" name="connsiteX4"/>
              <a:gd fmla="*/ 621144 h 902582" name="connsiteY4"/>
              <a:gd fmla="*/ 1886381 w 2378076" name="connsiteX5"/>
              <a:gd fmla="*/ 706075 h 902582" name="connsiteY5"/>
              <a:gd fmla="*/ 1894695 w 2378076" name="connsiteX6"/>
              <a:gd fmla="*/ 706075 h 902582" name="connsiteY6"/>
              <a:gd fmla="*/ 1897467 w 2378076" name="connsiteX7"/>
              <a:gd fmla="*/ 691920 h 902582" name="connsiteY7"/>
              <a:gd fmla="*/ 1889152 w 2378076" name="connsiteX8"/>
              <a:gd fmla="*/ 553198 h 902582" name="connsiteY8"/>
              <a:gd fmla="*/ 1883610 w 2378076" name="connsiteX9"/>
              <a:gd fmla="*/ 541874 h 902582" name="connsiteY9"/>
              <a:gd fmla="*/ 1869753 w 2378076" name="connsiteX10"/>
              <a:gd fmla="*/ 541874 h 902582" name="connsiteY10"/>
              <a:gd fmla="*/ 1982115 w 2378076" name="connsiteX11"/>
              <a:gd fmla="*/ 539043 h 902582" name="connsiteY11"/>
              <a:gd fmla="*/ 1976518 w 2378076" name="connsiteX12"/>
              <a:gd fmla="*/ 550344 h 902582" name="connsiteY12"/>
              <a:gd fmla="*/ 1965325 w 2378076" name="connsiteX13"/>
              <a:gd fmla="*/ 691605 h 902582" name="connsiteY13"/>
              <a:gd fmla="*/ 1968123 w 2378076" name="connsiteX14"/>
              <a:gd fmla="*/ 702906 h 902582" name="connsiteY14"/>
              <a:gd fmla="*/ 1979317 w 2378076" name="connsiteX15"/>
              <a:gd fmla="*/ 702906 h 902582" name="connsiteY15"/>
              <a:gd fmla="*/ 2124828 w 2378076" name="connsiteX16"/>
              <a:gd fmla="*/ 618149 h 902582" name="connsiteY16"/>
              <a:gd fmla="*/ 2130425 w 2378076" name="connsiteX17"/>
              <a:gd fmla="*/ 609674 h 902582" name="connsiteY17"/>
              <a:gd fmla="*/ 2119232 w 2378076" name="connsiteX18"/>
              <a:gd fmla="*/ 601198 h 902582" name="connsiteY18"/>
              <a:gd fmla="*/ 1996106 w 2378076" name="connsiteX19"/>
              <a:gd fmla="*/ 539043 h 902582" name="connsiteY19"/>
              <a:gd fmla="*/ 1982115 w 2378076" name="connsiteX20"/>
              <a:gd fmla="*/ 539043 h 902582" name="connsiteY20"/>
              <a:gd fmla="*/ 871538 w 2378076" name="connsiteX21"/>
              <a:gd fmla="*/ 485068 h 902582" name="connsiteY21"/>
              <a:gd fmla="*/ 814983 w 2378076" name="connsiteX22"/>
              <a:gd fmla="*/ 487862 h 902582" name="connsiteY22"/>
              <a:gd fmla="*/ 781050 w 2378076" name="connsiteX23"/>
              <a:gd fmla="*/ 521390 h 902582" name="connsiteY23"/>
              <a:gd fmla="*/ 806500 w 2378076" name="connsiteX24"/>
              <a:gd fmla="*/ 554918 h 902582" name="connsiteY24"/>
              <a:gd fmla="*/ 871538 w 2378076" name="connsiteX25"/>
              <a:gd fmla="*/ 543742 h 902582" name="connsiteY25"/>
              <a:gd fmla="*/ 871538 w 2378076" name="connsiteX26"/>
              <a:gd fmla="*/ 485068 h 902582" name="connsiteY26"/>
              <a:gd fmla="*/ 396876 w 2378076" name="connsiteX27"/>
              <a:gd fmla="*/ 389818 h 902582" name="connsiteY27"/>
              <a:gd fmla="*/ 341313 w 2378076" name="connsiteX28"/>
              <a:gd fmla="*/ 471575 h 902582" name="connsiteY28"/>
              <a:gd fmla="*/ 396876 w 2378076" name="connsiteX29"/>
              <a:gd fmla="*/ 553331 h 902582" name="connsiteY29"/>
              <a:gd fmla="*/ 452438 w 2378076" name="connsiteX30"/>
              <a:gd fmla="*/ 471575 h 902582" name="connsiteY30"/>
              <a:gd fmla="*/ 396876 w 2378076" name="connsiteX31"/>
              <a:gd fmla="*/ 389818 h 902582" name="connsiteY31"/>
              <a:gd fmla="*/ 1964442 w 2378076" name="connsiteX32"/>
              <a:gd fmla="*/ 378529 h 902582" name="connsiteY32"/>
              <a:gd fmla="*/ 1954322 w 2378076" name="connsiteX33"/>
              <a:gd fmla="*/ 385585 h 902582" name="connsiteY33"/>
              <a:gd fmla="*/ 1957114 w 2378076" name="connsiteX34"/>
              <a:gd fmla="*/ 408163 h 902582" name="connsiteY34"/>
              <a:gd fmla="*/ 1979448 w 2378076" name="connsiteX35"/>
              <a:gd fmla="*/ 450496 h 902582" name="connsiteY35"/>
              <a:gd fmla="*/ 1931987 w 2378076" name="connsiteX36"/>
              <a:gd fmla="*/ 498474 h 902582" name="connsiteY36"/>
              <a:gd fmla="*/ 1884527 w 2378076" name="connsiteX37"/>
              <a:gd fmla="*/ 450496 h 902582" name="connsiteY37"/>
              <a:gd fmla="*/ 1906861 w 2378076" name="connsiteX38"/>
              <a:gd fmla="*/ 408163 h 902582" name="connsiteY38"/>
              <a:gd fmla="*/ 1909653 w 2378076" name="connsiteX39"/>
              <a:gd fmla="*/ 385585 h 902582" name="connsiteY39"/>
              <a:gd fmla="*/ 1887319 w 2378076" name="connsiteX40"/>
              <a:gd fmla="*/ 382763 h 902582" name="connsiteY40"/>
              <a:gd fmla="*/ 1851025 w 2378076" name="connsiteX41"/>
              <a:gd fmla="*/ 450496 h 902582" name="connsiteY41"/>
              <a:gd fmla="*/ 1931987 w 2378076" name="connsiteX42"/>
              <a:gd fmla="*/ 529518 h 902582" name="connsiteY42"/>
              <a:gd fmla="*/ 2012950 w 2378076" name="connsiteX43"/>
              <a:gd fmla="*/ 450496 h 902582" name="connsiteY43"/>
              <a:gd fmla="*/ 1976656 w 2378076" name="connsiteX44"/>
              <a:gd fmla="*/ 379940 h 902582" name="connsiteY44"/>
              <a:gd fmla="*/ 1964442 w 2378076" name="connsiteX45"/>
              <a:gd fmla="*/ 378529 h 902582" name="connsiteY45"/>
              <a:gd fmla="*/ 2166711 w 2378076" name="connsiteX46"/>
              <a:gd fmla="*/ 358068 h 902582" name="connsiteY46"/>
              <a:gd fmla="*/ 2155485 w 2378076" name="connsiteX47"/>
              <a:gd fmla="*/ 360888 h 902582" name="connsiteY47"/>
              <a:gd fmla="*/ 2040419 w 2378076" name="connsiteX48"/>
              <a:gd fmla="*/ 439837 h 902582" name="connsiteY48"/>
              <a:gd fmla="*/ 2032000 w 2378076" name="connsiteX49"/>
              <a:gd fmla="*/ 451115 h 902582" name="connsiteY49"/>
              <a:gd fmla="*/ 2040419 w 2378076" name="connsiteX50"/>
              <a:gd fmla="*/ 462393 h 902582" name="connsiteY50"/>
              <a:gd fmla="*/ 2155485 w 2378076" name="connsiteX51"/>
              <a:gd fmla="*/ 541342 h 902582" name="connsiteY51"/>
              <a:gd fmla="*/ 2166711 w 2378076" name="connsiteX52"/>
              <a:gd fmla="*/ 544162 h 902582" name="connsiteY52"/>
              <a:gd fmla="*/ 2172324 w 2378076" name="connsiteX53"/>
              <a:gd fmla="*/ 535703 h 902582" name="connsiteY53"/>
              <a:gd fmla="*/ 2172324 w 2378076" name="connsiteX54"/>
              <a:gd fmla="*/ 366527 h 902582" name="connsiteY54"/>
              <a:gd fmla="*/ 2166711 w 2378076" name="connsiteX55"/>
              <a:gd fmla="*/ 358068 h 902582" name="connsiteY55"/>
              <a:gd fmla="*/ 1697038 w 2378076" name="connsiteX56"/>
              <a:gd fmla="*/ 358068 h 902582" name="connsiteY56"/>
              <a:gd fmla="*/ 1691482 w 2378076" name="connsiteX57"/>
              <a:gd fmla="*/ 366527 h 902582" name="connsiteY57"/>
              <a:gd fmla="*/ 1691482 w 2378076" name="connsiteX58"/>
              <a:gd fmla="*/ 535703 h 902582" name="connsiteY58"/>
              <a:gd fmla="*/ 1697038 w 2378076" name="connsiteX59"/>
              <a:gd fmla="*/ 544162 h 902582" name="connsiteY59"/>
              <a:gd fmla="*/ 1708151 w 2378076" name="connsiteX60"/>
              <a:gd fmla="*/ 541342 h 902582" name="connsiteY60"/>
              <a:gd fmla="*/ 1822054 w 2378076" name="connsiteX61"/>
              <a:gd fmla="*/ 462393 h 902582" name="connsiteY61"/>
              <a:gd fmla="*/ 1830388 w 2378076" name="connsiteX62"/>
              <a:gd fmla="*/ 451115 h 902582" name="connsiteY62"/>
              <a:gd fmla="*/ 1822054 w 2378076" name="connsiteX63"/>
              <a:gd fmla="*/ 439837 h 902582" name="connsiteY63"/>
              <a:gd fmla="*/ 1708151 w 2378076" name="connsiteX64"/>
              <a:gd fmla="*/ 363707 h 902582" name="connsiteY64"/>
              <a:gd fmla="*/ 1697038 w 2378076" name="connsiteX65"/>
              <a:gd fmla="*/ 358068 h 902582" name="connsiteY65"/>
              <a:gd fmla="*/ 1170028 w 2378076" name="connsiteX66"/>
              <a:gd fmla="*/ 343781 h 902582" name="connsiteY66"/>
              <a:gd fmla="*/ 1206276 w 2378076" name="connsiteX67"/>
              <a:gd fmla="*/ 343781 h 902582" name="connsiteY67"/>
              <a:gd fmla="*/ 1214641 w 2378076" name="connsiteX68"/>
              <a:gd fmla="*/ 349423 h 902582" name="connsiteY68"/>
              <a:gd fmla="*/ 1267619 w 2378076" name="connsiteX69"/>
              <a:gd fmla="*/ 541235 h 902582" name="connsiteY69"/>
              <a:gd fmla="*/ 1270407 w 2378076" name="connsiteX70"/>
              <a:gd fmla="*/ 541235 h 902582" name="connsiteY70"/>
              <a:gd fmla="*/ 1320597 w 2378076" name="connsiteX71"/>
              <a:gd fmla="*/ 349423 h 902582" name="connsiteY71"/>
              <a:gd fmla="*/ 1328962 w 2378076" name="connsiteX72"/>
              <a:gd fmla="*/ 343781 h 902582" name="connsiteY72"/>
              <a:gd fmla="*/ 1367998 w 2378076" name="connsiteX73"/>
              <a:gd fmla="*/ 343781 h 902582" name="connsiteY73"/>
              <a:gd fmla="*/ 1373575 w 2378076" name="connsiteX74"/>
              <a:gd fmla="*/ 346602 h 902582" name="connsiteY74"/>
              <a:gd fmla="*/ 1376363 w 2378076" name="connsiteX75"/>
              <a:gd fmla="*/ 355064 h 902582" name="connsiteY75"/>
              <a:gd fmla="*/ 1370786 w 2378076" name="connsiteX76"/>
              <a:gd fmla="*/ 383272 h 902582" name="connsiteY76"/>
              <a:gd fmla="*/ 1354057 w 2378076" name="connsiteX77"/>
              <a:gd fmla="*/ 439687 h 902582" name="connsiteY77"/>
              <a:gd fmla="*/ 1309444 w 2378076" name="connsiteX78"/>
              <a:gd fmla="*/ 614575 h 902582" name="connsiteY78"/>
              <a:gd fmla="*/ 1236948 w 2378076" name="connsiteX79"/>
              <a:gd fmla="*/ 685094 h 902582" name="connsiteY79"/>
              <a:gd fmla="*/ 1234159 w 2378076" name="connsiteX80"/>
              <a:gd fmla="*/ 685094 h 902582" name="connsiteY80"/>
              <a:gd fmla="*/ 1170028 w 2378076" name="connsiteX81"/>
              <a:gd fmla="*/ 676632 h 902582" name="connsiteY81"/>
              <a:gd fmla="*/ 1161663 w 2378076" name="connsiteX82"/>
              <a:gd fmla="*/ 668170 h 902582" name="connsiteY82"/>
              <a:gd fmla="*/ 1161663 w 2378076" name="connsiteX83"/>
              <a:gd fmla="*/ 642783 h 902582" name="connsiteY83"/>
              <a:gd fmla="*/ 1164452 w 2378076" name="connsiteX84"/>
              <a:gd fmla="*/ 637141 h 902582" name="connsiteY84"/>
              <a:gd fmla="*/ 1172817 w 2378076" name="connsiteX85"/>
              <a:gd fmla="*/ 634320 h 902582" name="connsiteY85"/>
              <a:gd fmla="*/ 1220218 w 2378076" name="connsiteX86"/>
              <a:gd fmla="*/ 637141 h 902582" name="connsiteY86"/>
              <a:gd fmla="*/ 1253677 w 2378076" name="connsiteX87"/>
              <a:gd fmla="*/ 611754 h 902582" name="connsiteY87"/>
              <a:gd fmla="*/ 1253677 w 2378076" name="connsiteX88"/>
              <a:gd fmla="*/ 608933 h 902582" name="connsiteY88"/>
              <a:gd fmla="*/ 1259254 w 2378076" name="connsiteX89"/>
              <a:gd fmla="*/ 597650 h 902582" name="connsiteY89"/>
              <a:gd fmla="*/ 1248101 w 2378076" name="connsiteX90"/>
              <a:gd fmla="*/ 597650 h 902582" name="connsiteY90"/>
              <a:gd fmla="*/ 1214641 w 2378076" name="connsiteX91"/>
              <a:gd fmla="*/ 569443 h 902582" name="connsiteY91"/>
              <a:gd fmla="*/ 1158875 w 2378076" name="connsiteX92"/>
              <a:gd fmla="*/ 355064 h 902582" name="connsiteY92"/>
              <a:gd fmla="*/ 1161663 w 2378076" name="connsiteX93"/>
              <a:gd fmla="*/ 346602 h 902582" name="connsiteY93"/>
              <a:gd fmla="*/ 1170028 w 2378076" name="connsiteX94"/>
              <a:gd fmla="*/ 343781 h 902582" name="connsiteY94"/>
              <a:gd fmla="*/ 1116013 w 2378076" name="connsiteX95"/>
              <a:gd fmla="*/ 340606 h 902582" name="connsiteY95"/>
              <a:gd fmla="*/ 1124347 w 2378076" name="connsiteX96"/>
              <a:gd fmla="*/ 343432 h 902582" name="connsiteY96"/>
              <a:gd fmla="*/ 1127125 w 2378076" name="connsiteX97"/>
              <a:gd fmla="*/ 349085 h 902582" name="connsiteY97"/>
              <a:gd fmla="*/ 1127125 w 2378076" name="connsiteX98"/>
              <a:gd fmla="*/ 385824 h 902582" name="connsiteY98"/>
              <a:gd fmla="*/ 1118791 w 2378076" name="connsiteX99"/>
              <a:gd fmla="*/ 394302 h 902582" name="connsiteY99"/>
              <a:gd fmla="*/ 1049337 w 2378076" name="connsiteX100"/>
              <a:gd fmla="*/ 425389 h 902582" name="connsiteY100"/>
              <a:gd fmla="*/ 1049337 w 2378076" name="connsiteX101"/>
              <a:gd fmla="*/ 589303 h 902582" name="connsiteY101"/>
              <a:gd fmla="*/ 1041003 w 2378076" name="connsiteX102"/>
              <a:gd fmla="*/ 597781 h 902582" name="connsiteY102"/>
              <a:gd fmla="*/ 1002109 w 2378076" name="connsiteX103"/>
              <a:gd fmla="*/ 597781 h 902582" name="connsiteY103"/>
              <a:gd fmla="*/ 993775 w 2378076" name="connsiteX104"/>
              <a:gd fmla="*/ 589303 h 902582" name="connsiteY104"/>
              <a:gd fmla="*/ 993775 w 2378076" name="connsiteX105"/>
              <a:gd fmla="*/ 351911 h 902582" name="connsiteY105"/>
              <a:gd fmla="*/ 1002109 w 2378076" name="connsiteX106"/>
              <a:gd fmla="*/ 343432 h 902582" name="connsiteY106"/>
              <a:gd fmla="*/ 1041003 w 2378076" name="connsiteX107"/>
              <a:gd fmla="*/ 343432 h 902582" name="connsiteY107"/>
              <a:gd fmla="*/ 1049337 w 2378076" name="connsiteX108"/>
              <a:gd fmla="*/ 351911 h 902582" name="connsiteY108"/>
              <a:gd fmla="*/ 1049337 w 2378076" name="connsiteX109"/>
              <a:gd fmla="*/ 368867 h 902582" name="connsiteY109"/>
              <a:gd fmla="*/ 1116013 w 2378076" name="connsiteX110"/>
              <a:gd fmla="*/ 340606 h 902582" name="connsiteY110"/>
              <a:gd fmla="*/ 843157 w 2378076" name="connsiteX111"/>
              <a:gd fmla="*/ 335843 h 902582" name="connsiteY111"/>
              <a:gd fmla="*/ 930276 w 2378076" name="connsiteX112"/>
              <a:gd fmla="*/ 423390 h 902582" name="connsiteY112"/>
              <a:gd fmla="*/ 930276 w 2378076" name="connsiteX113"/>
              <a:gd fmla="*/ 592835 h 902582" name="connsiteY113"/>
              <a:gd fmla="*/ 927466 w 2378076" name="connsiteX114"/>
              <a:gd fmla="*/ 601307 h 902582" name="connsiteY114"/>
              <a:gd fmla="*/ 919035 w 2378076" name="connsiteX115"/>
              <a:gd fmla="*/ 604131 h 902582" name="connsiteY115"/>
              <a:gd fmla="*/ 879691 w 2378076" name="connsiteX116"/>
              <a:gd fmla="*/ 587187 h 902582" name="connsiteY116"/>
              <a:gd fmla="*/ 798192 w 2378076" name="connsiteX117"/>
              <a:gd fmla="*/ 604131 h 902582" name="connsiteY117"/>
              <a:gd fmla="*/ 722313 w 2378076" name="connsiteX118"/>
              <a:gd fmla="*/ 522233 h 902582" name="connsiteY118"/>
              <a:gd fmla="*/ 809433 w 2378076" name="connsiteX119"/>
              <a:gd fmla="*/ 445983 h 902582" name="connsiteY119"/>
              <a:gd fmla="*/ 871260 w 2378076" name="connsiteX120"/>
              <a:gd fmla="*/ 440334 h 902582" name="connsiteY120"/>
              <a:gd fmla="*/ 871260 w 2378076" name="connsiteX121"/>
              <a:gd fmla="*/ 423390 h 902582" name="connsiteY121"/>
              <a:gd fmla="*/ 840346 w 2378076" name="connsiteX122"/>
              <a:gd fmla="*/ 392325 h 902582" name="connsiteY122"/>
              <a:gd fmla="*/ 750416 w 2378076" name="connsiteX123"/>
              <a:gd fmla="*/ 397973 h 902582" name="connsiteY123"/>
              <a:gd fmla="*/ 744796 w 2378076" name="connsiteX124"/>
              <a:gd fmla="*/ 395149 h 902582" name="connsiteY124"/>
              <a:gd fmla="*/ 741985 w 2378076" name="connsiteX125"/>
              <a:gd fmla="*/ 389501 h 902582" name="connsiteY125"/>
              <a:gd fmla="*/ 739175 w 2378076" name="connsiteX126"/>
              <a:gd fmla="*/ 355612 h 902582" name="connsiteY126"/>
              <a:gd fmla="*/ 747606 w 2378076" name="connsiteX127"/>
              <a:gd fmla="*/ 347140 h 902582" name="connsiteY127"/>
              <a:gd fmla="*/ 843157 w 2378076" name="connsiteX128"/>
              <a:gd fmla="*/ 335843 h 902582" name="connsiteY128"/>
              <a:gd fmla="*/ 396875 w 2378076" name="connsiteX129"/>
              <a:gd fmla="*/ 335843 h 902582" name="connsiteY129"/>
              <a:gd fmla="*/ 511175 w 2378076" name="connsiteX130"/>
              <a:gd fmla="*/ 469987 h 902582" name="connsiteY130"/>
              <a:gd fmla="*/ 396875 w 2378076" name="connsiteX131"/>
              <a:gd fmla="*/ 604131 h 902582" name="connsiteY131"/>
              <a:gd fmla="*/ 282575 w 2378076" name="connsiteX132"/>
              <a:gd fmla="*/ 469987 h 902582" name="connsiteY132"/>
              <a:gd fmla="*/ 396875 w 2378076" name="connsiteX133"/>
              <a:gd fmla="*/ 335843 h 902582" name="connsiteY133"/>
              <a:gd fmla="*/ 103585 w 2378076" name="connsiteX134"/>
              <a:gd fmla="*/ 300918 h 902582" name="connsiteY134"/>
              <a:gd fmla="*/ 61913 w 2378076" name="connsiteX135"/>
              <a:gd fmla="*/ 303759 h 902582" name="connsiteY135"/>
              <a:gd fmla="*/ 61913 w 2378076" name="connsiteX136"/>
              <a:gd fmla="*/ 406027 h 902582" name="connsiteY136"/>
              <a:gd fmla="*/ 123032 w 2378076" name="connsiteX137"/>
              <a:gd fmla="*/ 406027 h 902582" name="connsiteY137"/>
              <a:gd fmla="*/ 184151 w 2378076" name="connsiteX138"/>
              <a:gd fmla="*/ 354893 h 902582" name="connsiteY138"/>
              <a:gd fmla="*/ 125810 w 2378076" name="connsiteX139"/>
              <a:gd fmla="*/ 300918 h 902582" name="connsiteY139"/>
              <a:gd fmla="*/ 103585 w 2378076" name="connsiteX140"/>
              <a:gd fmla="*/ 300918 h 902582" name="connsiteY140"/>
              <a:gd fmla="*/ 614557 w 2378076" name="connsiteX141"/>
              <a:gd fmla="*/ 285043 h 902582" name="connsiteY141"/>
              <a:gd fmla="*/ 622912 w 2378076" name="connsiteX142"/>
              <a:gd fmla="*/ 285043 h 902582" name="connsiteY142"/>
              <a:gd fmla="*/ 625698 w 2378076" name="connsiteX143"/>
              <a:gd fmla="*/ 293524 h 902582" name="connsiteY143"/>
              <a:gd fmla="*/ 625698 w 2378076" name="connsiteX144"/>
              <a:gd fmla="*/ 344407 h 902582" name="connsiteY144"/>
              <a:gd fmla="*/ 684184 w 2378076" name="connsiteX145"/>
              <a:gd fmla="*/ 344407 h 902582" name="connsiteY145"/>
              <a:gd fmla="*/ 692540 w 2378076" name="connsiteX146"/>
              <a:gd fmla="*/ 352888 h 902582" name="connsiteY146"/>
              <a:gd fmla="*/ 692540 w 2378076" name="connsiteX147"/>
              <a:gd fmla="*/ 386811 h 902582" name="connsiteY147"/>
              <a:gd fmla="*/ 684184 w 2378076" name="connsiteX148"/>
              <a:gd fmla="*/ 395291 h 902582" name="connsiteY148"/>
              <a:gd fmla="*/ 625698 w 2378076" name="connsiteX149"/>
              <a:gd fmla="*/ 395291 h 902582" name="connsiteY149"/>
              <a:gd fmla="*/ 625698 w 2378076" name="connsiteX150"/>
              <a:gd fmla="*/ 499885 h 902582" name="connsiteY150"/>
              <a:gd fmla="*/ 650763 w 2378076" name="connsiteX151"/>
              <a:gd fmla="*/ 550769 h 902582" name="connsiteY151"/>
              <a:gd fmla="*/ 684184 w 2378076" name="connsiteX152"/>
              <a:gd fmla="*/ 547942 h 902582" name="connsiteY152"/>
              <a:gd fmla="*/ 692540 w 2378076" name="connsiteX153"/>
              <a:gd fmla="*/ 559249 h 902582" name="connsiteY153"/>
              <a:gd fmla="*/ 695325 w 2378076" name="connsiteX154"/>
              <a:gd fmla="*/ 590345 h 902582" name="connsiteY154"/>
              <a:gd fmla="*/ 686969 w 2378076" name="connsiteX155"/>
              <a:gd fmla="*/ 601652 h 902582" name="connsiteY155"/>
              <a:gd fmla="*/ 642408 w 2378076" name="connsiteX156"/>
              <a:gd fmla="*/ 607306 h 902582" name="connsiteY156"/>
              <a:gd fmla="*/ 567211 w 2378076" name="connsiteX157"/>
              <a:gd fmla="*/ 508366 h 902582" name="connsiteY157"/>
              <a:gd fmla="*/ 567211 w 2378076" name="connsiteX158"/>
              <a:gd fmla="*/ 395291 h 902582" name="connsiteY158"/>
              <a:gd fmla="*/ 544930 w 2378076" name="connsiteX159"/>
              <a:gd fmla="*/ 395291 h 902582" name="connsiteY159"/>
              <a:gd fmla="*/ 536575 w 2378076" name="connsiteX160"/>
              <a:gd fmla="*/ 386811 h 902582" name="connsiteY160"/>
              <a:gd fmla="*/ 536575 w 2378076" name="connsiteX161"/>
              <a:gd fmla="*/ 352888 h 902582" name="connsiteY161"/>
              <a:gd fmla="*/ 544930 w 2378076" name="connsiteX162"/>
              <a:gd fmla="*/ 344407 h 902582" name="connsiteY162"/>
              <a:gd fmla="*/ 567211 w 2378076" name="connsiteX163"/>
              <a:gd fmla="*/ 344407 h 902582" name="connsiteY163"/>
              <a:gd fmla="*/ 567211 w 2378076" name="connsiteX164"/>
              <a:gd fmla="*/ 302004 h 902582" name="connsiteY164"/>
              <a:gd fmla="*/ 575566 w 2378076" name="connsiteX165"/>
              <a:gd fmla="*/ 293524 h 902582" name="connsiteY165"/>
              <a:gd fmla="*/ 614557 w 2378076" name="connsiteX166"/>
              <a:gd fmla="*/ 285043 h 902582" name="connsiteY166"/>
              <a:gd fmla="*/ 117618 w 2378076" name="connsiteX167"/>
              <a:gd fmla="*/ 245356 h 902582" name="connsiteY167"/>
              <a:gd fmla="*/ 126019 w 2378076" name="connsiteX168"/>
              <a:gd fmla="*/ 245356 h 902582" name="connsiteY168"/>
              <a:gd fmla="*/ 246438 w 2378076" name="connsiteX169"/>
              <a:gd fmla="*/ 352493 h 902582" name="connsiteY169"/>
              <a:gd fmla="*/ 184828 w 2378076" name="connsiteX170"/>
              <a:gd fmla="*/ 445534 h 902582" name="connsiteY170"/>
              <a:gd fmla="*/ 249238 w 2378076" name="connsiteX171"/>
              <a:gd fmla="*/ 586504 h 902582" name="connsiteY171"/>
              <a:gd fmla="*/ 246438 w 2378076" name="connsiteX172"/>
              <a:gd fmla="*/ 594962 h 902582" name="connsiteY172"/>
              <a:gd fmla="*/ 238037 w 2378076" name="connsiteX173"/>
              <a:gd fmla="*/ 597781 h 902582" name="connsiteY173"/>
              <a:gd fmla="*/ 193230 w 2378076" name="connsiteX174"/>
              <a:gd fmla="*/ 597781 h 902582" name="connsiteY174"/>
              <a:gd fmla="*/ 184828 w 2378076" name="connsiteX175"/>
              <a:gd fmla="*/ 592142 h 902582" name="connsiteY175"/>
              <a:gd fmla="*/ 128820 w 2378076" name="connsiteX176"/>
              <a:gd fmla="*/ 462450 h 902582" name="connsiteY176"/>
              <a:gd fmla="*/ 61610 w 2378076" name="connsiteX177"/>
              <a:gd fmla="*/ 459631 h 902582" name="connsiteY177"/>
              <a:gd fmla="*/ 61610 w 2378076" name="connsiteX178"/>
              <a:gd fmla="*/ 589323 h 902582" name="connsiteY178"/>
              <a:gd fmla="*/ 50408 w 2378076" name="connsiteX179"/>
              <a:gd fmla="*/ 597781 h 902582" name="connsiteY179"/>
              <a:gd fmla="*/ 11202 w 2378076" name="connsiteX180"/>
              <a:gd fmla="*/ 597781 h 902582" name="connsiteY180"/>
              <a:gd fmla="*/ 0 w 2378076" name="connsiteX181"/>
              <a:gd fmla="*/ 589323 h 902582" name="connsiteY181"/>
              <a:gd fmla="*/ 0 w 2378076" name="connsiteX182"/>
              <a:gd fmla="*/ 262273 h 902582" name="connsiteY182"/>
              <a:gd fmla="*/ 8402 w 2378076" name="connsiteX183"/>
              <a:gd fmla="*/ 250995 h 902582" name="connsiteY183"/>
              <a:gd fmla="*/ 117618 w 2378076" name="connsiteX184"/>
              <a:gd fmla="*/ 245356 h 902582" name="connsiteY184"/>
              <a:gd fmla="*/ 1968123 w 2378076" name="connsiteX185"/>
              <a:gd fmla="*/ 200530 h 902582" name="connsiteY185"/>
              <a:gd fmla="*/ 1965325 w 2378076" name="connsiteX186"/>
              <a:gd fmla="*/ 211723 h 902582" name="connsiteY186"/>
              <a:gd fmla="*/ 1976518 w 2378076" name="connsiteX187"/>
              <a:gd fmla="*/ 348840 h 902582" name="connsiteY187"/>
              <a:gd fmla="*/ 1982115 w 2378076" name="connsiteX188"/>
              <a:gd fmla="*/ 362831 h 902582" name="connsiteY188"/>
              <a:gd fmla="*/ 1996106 w 2378076" name="connsiteX189"/>
              <a:gd fmla="*/ 360033 h 902582" name="connsiteY189"/>
              <a:gd fmla="*/ 2119232 w 2378076" name="connsiteX190"/>
              <a:gd fmla="*/ 301269 h 902582" name="connsiteY190"/>
              <a:gd fmla="*/ 2130425 w 2378076" name="connsiteX191"/>
              <a:gd fmla="*/ 292874 h 902582" name="connsiteY191"/>
              <a:gd fmla="*/ 2124828 w 2378076" name="connsiteX192"/>
              <a:gd fmla="*/ 284479 h 902582" name="connsiteY192"/>
              <a:gd fmla="*/ 1979317 w 2378076" name="connsiteX193"/>
              <a:gd fmla="*/ 200530 h 902582" name="connsiteY193"/>
              <a:gd fmla="*/ 1968123 w 2378076" name="connsiteX194"/>
              <a:gd fmla="*/ 200530 h 902582" name="connsiteY194"/>
              <a:gd fmla="*/ 1890255 w 2378076" name="connsiteX195"/>
              <a:gd fmla="*/ 199484 h 902582" name="connsiteY195"/>
              <a:gd fmla="*/ 1884658 w 2378076" name="connsiteX196"/>
              <a:gd fmla="*/ 200536 h 902582" name="connsiteY196"/>
              <a:gd fmla="*/ 1739147 w 2378076" name="connsiteX197"/>
              <a:gd fmla="*/ 284673 h 902582" name="connsiteY197"/>
              <a:gd fmla="*/ 1733550 w 2378076" name="connsiteX198"/>
              <a:gd fmla="*/ 293087 h 902582" name="connsiteY198"/>
              <a:gd fmla="*/ 1744743 w 2378076" name="connsiteX199"/>
              <a:gd fmla="*/ 301501 h 902582" name="connsiteY199"/>
              <a:gd fmla="*/ 1867869 w 2378076" name="connsiteX200"/>
              <a:gd fmla="*/ 363202 h 902582" name="connsiteY200"/>
              <a:gd fmla="*/ 1881860 w 2378076" name="connsiteX201"/>
              <a:gd fmla="*/ 363202 h 902582" name="connsiteY201"/>
              <a:gd fmla="*/ 1887457 w 2378076" name="connsiteX202"/>
              <a:gd fmla="*/ 351983 h 902582" name="connsiteY202"/>
              <a:gd fmla="*/ 1898650 w 2378076" name="connsiteX203"/>
              <a:gd fmla="*/ 214559 h 902582" name="connsiteY203"/>
              <a:gd fmla="*/ 1895852 w 2378076" name="connsiteX204"/>
              <a:gd fmla="*/ 200536 h 902582" name="connsiteY204"/>
              <a:gd fmla="*/ 1890255 w 2378076" name="connsiteX205"/>
              <a:gd fmla="*/ 199484 h 902582" name="connsiteY205"/>
              <a:gd fmla="*/ 1932782 w 2378076" name="connsiteX206"/>
              <a:gd fmla="*/ 151693 h 902582" name="connsiteY206"/>
              <a:gd fmla="*/ 2227264 w 2378076" name="connsiteX207"/>
              <a:gd fmla="*/ 449350 h 902582" name="connsiteY207"/>
              <a:gd fmla="*/ 1932782 w 2378076" name="connsiteX208"/>
              <a:gd fmla="*/ 747007 h 902582" name="connsiteY208"/>
              <a:gd fmla="*/ 1638300 w 2378076" name="connsiteX209"/>
              <a:gd fmla="*/ 449350 h 902582" name="connsiteY209"/>
              <a:gd fmla="*/ 1932782 w 2378076" name="connsiteX210"/>
              <a:gd fmla="*/ 151693 h 902582" name="connsiteY210"/>
              <a:gd fmla="*/ 1931988 w 2378076" name="connsiteX211"/>
              <a:gd fmla="*/ 108832 h 902582" name="connsiteY211"/>
              <a:gd fmla="*/ 1597025 w 2378076" name="connsiteX212"/>
              <a:gd fmla="*/ 447764 h 902582" name="connsiteY212"/>
              <a:gd fmla="*/ 1931988 w 2378076" name="connsiteX213"/>
              <a:gd fmla="*/ 786696 h 902582" name="connsiteY213"/>
              <a:gd fmla="*/ 2266951 w 2378076" name="connsiteX214"/>
              <a:gd fmla="*/ 447764 h 902582" name="connsiteY214"/>
              <a:gd fmla="*/ 1931988 w 2378076" name="connsiteX215"/>
              <a:gd fmla="*/ 108832 h 902582" name="connsiteY215"/>
              <a:gd fmla="*/ 1914436 w 2378076" name="connsiteX216"/>
              <a:gd fmla="*/ 2117 h 902582" name="connsiteY216"/>
              <a:gd fmla="*/ 1917229 w 2378076" name="connsiteX217"/>
              <a:gd fmla="*/ 2117 h 902582" name="connsiteY217"/>
              <a:gd fmla="*/ 1945160 w 2378076" name="connsiteX218"/>
              <a:gd fmla="*/ 2117 h 902582" name="connsiteY218"/>
              <a:gd fmla="*/ 1947953 w 2378076" name="connsiteX219"/>
              <a:gd fmla="*/ 2117 h 902582" name="connsiteY219"/>
              <a:gd fmla="*/ 1964711 w 2378076" name="connsiteX220"/>
              <a:gd fmla="*/ 69864 h 902582" name="connsiteY220"/>
              <a:gd fmla="*/ 1995434 w 2378076" name="connsiteX221"/>
              <a:gd fmla="*/ 75509 h 902582" name="connsiteY221"/>
              <a:gd fmla="*/ 2031743 w 2378076" name="connsiteX222"/>
              <a:gd fmla="*/ 13408 h 902582" name="connsiteY222"/>
              <a:gd fmla="*/ 2059673 w 2378076" name="connsiteX223"/>
              <a:gd fmla="*/ 19054 h 902582" name="connsiteY223"/>
              <a:gd fmla="*/ 2062466 w 2378076" name="connsiteX224"/>
              <a:gd fmla="*/ 19054 h 902582" name="connsiteY224"/>
              <a:gd fmla="*/ 2062466 w 2378076" name="connsiteX225"/>
              <a:gd fmla="*/ 21876 h 902582" name="connsiteY225"/>
              <a:gd fmla="*/ 2068052 w 2378076" name="connsiteX226"/>
              <a:gd fmla="*/ 55750 h 902582" name="connsiteY226"/>
              <a:gd fmla="*/ 2062466 w 2378076" name="connsiteX227"/>
              <a:gd fmla="*/ 92446 h 902582" name="connsiteY227"/>
              <a:gd fmla="*/ 2090396 w 2378076" name="connsiteX228"/>
              <a:gd fmla="*/ 103737 h 902582" name="connsiteY228"/>
              <a:gd fmla="*/ 2140670 w 2378076" name="connsiteX229"/>
              <a:gd fmla="*/ 55750 h 902582" name="connsiteY229"/>
              <a:gd fmla="*/ 2140670 w 2378076" name="connsiteX230"/>
              <a:gd fmla="*/ 52927 h 902582" name="connsiteY230"/>
              <a:gd fmla="*/ 2143463 w 2378076" name="connsiteX231"/>
              <a:gd fmla="*/ 55750 h 902582" name="connsiteY231"/>
              <a:gd fmla="*/ 2168600 w 2378076" name="connsiteX232"/>
              <a:gd fmla="*/ 69864 h 902582" name="connsiteY232"/>
              <a:gd fmla="*/ 2168600 w 2378076" name="connsiteX233"/>
              <a:gd fmla="*/ 72686 h 902582" name="connsiteY233"/>
              <a:gd fmla="*/ 2149049 w 2378076" name="connsiteX234"/>
              <a:gd fmla="*/ 140433 h 902582" name="connsiteY234"/>
              <a:gd fmla="*/ 2174186 w 2378076" name="connsiteX235"/>
              <a:gd fmla="*/ 157370 h 902582" name="connsiteY235"/>
              <a:gd fmla="*/ 2235633 w 2378076" name="connsiteX236"/>
              <a:gd fmla="*/ 123496 h 902582" name="connsiteY236"/>
              <a:gd fmla="*/ 2257977 w 2378076" name="connsiteX237"/>
              <a:gd fmla="*/ 143256 h 902582" name="connsiteY237"/>
              <a:gd fmla="*/ 2257977 w 2378076" name="connsiteX238"/>
              <a:gd fmla="*/ 146079 h 902582" name="connsiteY238"/>
              <a:gd fmla="*/ 2221667 w 2378076" name="connsiteX239"/>
              <a:gd fmla="*/ 208180 h 902582" name="connsiteY239"/>
              <a:gd fmla="*/ 2241219 w 2378076" name="connsiteX240"/>
              <a:gd fmla="*/ 230762 h 902582" name="connsiteY240"/>
              <a:gd fmla="*/ 2308251 w 2378076" name="connsiteX241"/>
              <a:gd fmla="*/ 213825 h 902582" name="connsiteY241"/>
              <a:gd fmla="*/ 2311044 w 2378076" name="connsiteX242"/>
              <a:gd fmla="*/ 213825 h 902582" name="connsiteY242"/>
              <a:gd fmla="*/ 2325009 w 2378076" name="connsiteX243"/>
              <a:gd fmla="*/ 239230 h 902582" name="connsiteY243"/>
              <a:gd fmla="*/ 2325009 w 2378076" name="connsiteX244"/>
              <a:gd fmla="*/ 242053 h 902582" name="connsiteY244"/>
              <a:gd fmla="*/ 2274735 w 2378076" name="connsiteX245"/>
              <a:gd fmla="*/ 292863 h 902582" name="connsiteY245"/>
              <a:gd fmla="*/ 2285907 w 2378076" name="connsiteX246"/>
              <a:gd fmla="*/ 321091 h 902582" name="connsiteY246"/>
              <a:gd fmla="*/ 2355732 w 2378076" name="connsiteX247"/>
              <a:gd fmla="*/ 321091 h 902582" name="connsiteY247"/>
              <a:gd fmla="*/ 2358525 w 2378076" name="connsiteX248"/>
              <a:gd fmla="*/ 321091 h 902582" name="connsiteY248"/>
              <a:gd fmla="*/ 2366904 w 2378076" name="connsiteX249"/>
              <a:gd fmla="*/ 349318 h 902582" name="connsiteY249"/>
              <a:gd fmla="*/ 2366904 w 2378076" name="connsiteX250"/>
              <a:gd fmla="*/ 352141 h 902582" name="connsiteY250"/>
              <a:gd fmla="*/ 2364111 w 2378076" name="connsiteX251"/>
              <a:gd fmla="*/ 352141 h 902582" name="connsiteY251"/>
              <a:gd fmla="*/ 2305458 w 2378076" name="connsiteX252"/>
              <a:gd fmla="*/ 388837 h 902582" name="connsiteY252"/>
              <a:gd fmla="*/ 2308251 w 2378076" name="connsiteX253"/>
              <a:gd fmla="*/ 417065 h 902582" name="connsiteY253"/>
              <a:gd fmla="*/ 2375283 w 2378076" name="connsiteX254"/>
              <a:gd fmla="*/ 436824 h 902582" name="connsiteY254"/>
              <a:gd fmla="*/ 2378076 w 2378076" name="connsiteX255"/>
              <a:gd fmla="*/ 436824 h 902582" name="connsiteY255"/>
              <a:gd fmla="*/ 2378076 w 2378076" name="connsiteX256"/>
              <a:gd fmla="*/ 450938 h 902582" name="connsiteY256"/>
              <a:gd fmla="*/ 2378076 w 2378076" name="connsiteX257"/>
              <a:gd fmla="*/ 467875 h 902582" name="connsiteY257"/>
              <a:gd fmla="*/ 2375283 w 2378076" name="connsiteX258"/>
              <a:gd fmla="*/ 467875 h 902582" name="connsiteY258"/>
              <a:gd fmla="*/ 2308251 w 2378076" name="connsiteX259"/>
              <a:gd fmla="*/ 487634 h 902582" name="connsiteY259"/>
              <a:gd fmla="*/ 2302665 w 2378076" name="connsiteX260"/>
              <a:gd fmla="*/ 515862 h 902582" name="connsiteY260"/>
              <a:gd fmla="*/ 2364111 w 2378076" name="connsiteX261"/>
              <a:gd fmla="*/ 552558 h 902582" name="connsiteY261"/>
              <a:gd fmla="*/ 2364111 w 2378076" name="connsiteX262"/>
              <a:gd fmla="*/ 555381 h 902582" name="connsiteY262"/>
              <a:gd fmla="*/ 2358525 w 2378076" name="connsiteX263"/>
              <a:gd fmla="*/ 583609 h 902582" name="connsiteY263"/>
              <a:gd fmla="*/ 2355732 w 2378076" name="connsiteX264"/>
              <a:gd fmla="*/ 583609 h 902582" name="connsiteY264"/>
              <a:gd fmla="*/ 2285907 w 2378076" name="connsiteX265"/>
              <a:gd fmla="*/ 583609 h 902582" name="connsiteY265"/>
              <a:gd fmla="*/ 2274735 w 2378076" name="connsiteX266"/>
              <a:gd fmla="*/ 611836 h 902582" name="connsiteY266"/>
              <a:gd fmla="*/ 2325009 w 2378076" name="connsiteX267"/>
              <a:gd fmla="*/ 659824 h 902582" name="connsiteY267"/>
              <a:gd fmla="*/ 2325009 w 2378076" name="connsiteX268"/>
              <a:gd fmla="*/ 662646 h 902582" name="connsiteY268"/>
              <a:gd fmla="*/ 2311044 w 2378076" name="connsiteX269"/>
              <a:gd fmla="*/ 688051 h 902582" name="connsiteY269"/>
              <a:gd fmla="*/ 2308251 w 2378076" name="connsiteX270"/>
              <a:gd fmla="*/ 690874 h 902582" name="connsiteY270"/>
              <a:gd fmla="*/ 2238425 w 2378076" name="connsiteX271"/>
              <a:gd fmla="*/ 671115 h 902582" name="connsiteY271"/>
              <a:gd fmla="*/ 2221667 w 2378076" name="connsiteX272"/>
              <a:gd fmla="*/ 696520 h 902582" name="connsiteY272"/>
              <a:gd fmla="*/ 2257977 w 2378076" name="connsiteX273"/>
              <a:gd fmla="*/ 758621 h 902582" name="connsiteY273"/>
              <a:gd fmla="*/ 2255184 w 2378076" name="connsiteX274"/>
              <a:gd fmla="*/ 758621 h 902582" name="connsiteY274"/>
              <a:gd fmla="*/ 2235633 w 2378076" name="connsiteX275"/>
              <a:gd fmla="*/ 781203 h 902582" name="connsiteY275"/>
              <a:gd fmla="*/ 2232839 w 2378076" name="connsiteX276"/>
              <a:gd fmla="*/ 781203 h 902582" name="connsiteY276"/>
              <a:gd fmla="*/ 2171393 w 2378076" name="connsiteX277"/>
              <a:gd fmla="*/ 744507 h 902582" name="connsiteY277"/>
              <a:gd fmla="*/ 2149049 w 2378076" name="connsiteX278"/>
              <a:gd fmla="*/ 764266 h 902582" name="connsiteY278"/>
              <a:gd fmla="*/ 2168600 w 2378076" name="connsiteX279"/>
              <a:gd fmla="*/ 829190 h 902582" name="connsiteY279"/>
              <a:gd fmla="*/ 2168600 w 2378076" name="connsiteX280"/>
              <a:gd fmla="*/ 832013 h 902582" name="connsiteY280"/>
              <a:gd fmla="*/ 2165807 w 2378076" name="connsiteX281"/>
              <a:gd fmla="*/ 834836 h 902582" name="connsiteY281"/>
              <a:gd fmla="*/ 2140670 w 2378076" name="connsiteX282"/>
              <a:gd fmla="*/ 848949 h 902582" name="connsiteY282"/>
              <a:gd fmla="*/ 2090396 w 2378076" name="connsiteX283"/>
              <a:gd fmla="*/ 798140 h 902582" name="connsiteY283"/>
              <a:gd fmla="*/ 2062466 w 2378076" name="connsiteX284"/>
              <a:gd fmla="*/ 809431 h 902582" name="connsiteY284"/>
              <a:gd fmla="*/ 2065259 w 2378076" name="connsiteX285"/>
              <a:gd fmla="*/ 846127 h 902582" name="connsiteY285"/>
              <a:gd fmla="*/ 2062466 w 2378076" name="connsiteX286"/>
              <a:gd fmla="*/ 882823 h 902582" name="connsiteY286"/>
              <a:gd fmla="*/ 2059673 w 2378076" name="connsiteX287"/>
              <a:gd fmla="*/ 882823 h 902582" name="connsiteY287"/>
              <a:gd fmla="*/ 2031743 w 2378076" name="connsiteX288"/>
              <a:gd fmla="*/ 891291 h 902582" name="connsiteY288"/>
              <a:gd fmla="*/ 1995434 w 2378076" name="connsiteX289"/>
              <a:gd fmla="*/ 829190 h 902582" name="connsiteY289"/>
              <a:gd fmla="*/ 1967504 w 2378076" name="connsiteX290"/>
              <a:gd fmla="*/ 832013 h 902582" name="connsiteY290"/>
              <a:gd fmla="*/ 1947953 w 2378076" name="connsiteX291"/>
              <a:gd fmla="*/ 902582 h 902582" name="connsiteY291"/>
              <a:gd fmla="*/ 1945160 w 2378076" name="connsiteX292"/>
              <a:gd fmla="*/ 902582 h 902582" name="connsiteY292"/>
              <a:gd fmla="*/ 1917229 w 2378076" name="connsiteX293"/>
              <a:gd fmla="*/ 902582 h 902582" name="connsiteY293"/>
              <a:gd fmla="*/ 1914436 w 2378076" name="connsiteX294"/>
              <a:gd fmla="*/ 902582 h 902582" name="connsiteY294"/>
              <a:gd fmla="*/ 1897678 w 2378076" name="connsiteX295"/>
              <a:gd fmla="*/ 832013 h 902582" name="connsiteY295"/>
              <a:gd fmla="*/ 1866955 w 2378076" name="connsiteX296"/>
              <a:gd fmla="*/ 829190 h 902582" name="connsiteY296"/>
              <a:gd fmla="*/ 1833439 w 2378076" name="connsiteX297"/>
              <a:gd fmla="*/ 891291 h 902582" name="connsiteY297"/>
              <a:gd fmla="*/ 1830646 w 2378076" name="connsiteX298"/>
              <a:gd fmla="*/ 891291 h 902582" name="connsiteY298"/>
              <a:gd fmla="*/ 1802716 w 2378076" name="connsiteX299"/>
              <a:gd fmla="*/ 882823 h 902582" name="connsiteY299"/>
              <a:gd fmla="*/ 1799923 w 2378076" name="connsiteX300"/>
              <a:gd fmla="*/ 882823 h 902582" name="connsiteY300"/>
              <a:gd fmla="*/ 1799923 w 2378076" name="connsiteX301"/>
              <a:gd fmla="*/ 880000 h 902582" name="connsiteY301"/>
              <a:gd fmla="*/ 1797130 w 2378076" name="connsiteX302"/>
              <a:gd fmla="*/ 846127 h 902582" name="connsiteY302"/>
              <a:gd fmla="*/ 1799923 w 2378076" name="connsiteX303"/>
              <a:gd fmla="*/ 809431 h 902582" name="connsiteY303"/>
              <a:gd fmla="*/ 1774786 w 2378076" name="connsiteX304"/>
              <a:gd fmla="*/ 798140 h 902582" name="connsiteY304"/>
              <a:gd fmla="*/ 1724512 w 2378076" name="connsiteX305"/>
              <a:gd fmla="*/ 848949 h 902582" name="connsiteY305"/>
              <a:gd fmla="*/ 1721719 w 2378076" name="connsiteX306"/>
              <a:gd fmla="*/ 851772 h 902582" name="connsiteY306"/>
              <a:gd fmla="*/ 1721719 w 2378076" name="connsiteX307"/>
              <a:gd fmla="*/ 848949 h 902582" name="connsiteY307"/>
              <a:gd fmla="*/ 1696582 w 2378076" name="connsiteX308"/>
              <a:gd fmla="*/ 834836 h 902582" name="connsiteY308"/>
              <a:gd fmla="*/ 1696582 w 2378076" name="connsiteX309"/>
              <a:gd fmla="*/ 832013 h 902582" name="connsiteY309"/>
              <a:gd fmla="*/ 1713340 w 2378076" name="connsiteX310"/>
              <a:gd fmla="*/ 764266 h 902582" name="connsiteY310"/>
              <a:gd fmla="*/ 1690996 w 2378076" name="connsiteX311"/>
              <a:gd fmla="*/ 744507 h 902582" name="connsiteY311"/>
              <a:gd fmla="*/ 1629549 w 2378076" name="connsiteX312"/>
              <a:gd fmla="*/ 781203 h 902582" name="connsiteY312"/>
              <a:gd fmla="*/ 1626756 w 2378076" name="connsiteX313"/>
              <a:gd fmla="*/ 781203 h 902582" name="connsiteY313"/>
              <a:gd fmla="*/ 1607205 w 2378076" name="connsiteX314"/>
              <a:gd fmla="*/ 761443 h 902582" name="connsiteY314"/>
              <a:gd fmla="*/ 1604412 w 2378076" name="connsiteX315"/>
              <a:gd fmla="*/ 758621 h 902582" name="connsiteY315"/>
              <a:gd fmla="*/ 1640722 w 2378076" name="connsiteX316"/>
              <a:gd fmla="*/ 696520 h 902582" name="connsiteY316"/>
              <a:gd fmla="*/ 1623963 w 2378076" name="connsiteX317"/>
              <a:gd fmla="*/ 671115 h 902582" name="connsiteY317"/>
              <a:gd fmla="*/ 1554138 w 2378076" name="connsiteX318"/>
              <a:gd fmla="*/ 690874 h 902582" name="connsiteY318"/>
              <a:gd fmla="*/ 1537380 w 2378076" name="connsiteX319"/>
              <a:gd fmla="*/ 665469 h 902582" name="connsiteY319"/>
              <a:gd fmla="*/ 1537380 w 2378076" name="connsiteX320"/>
              <a:gd fmla="*/ 662646 h 902582" name="connsiteY320"/>
              <a:gd fmla="*/ 1587654 w 2378076" name="connsiteX321"/>
              <a:gd fmla="*/ 611836 h 902582" name="connsiteY321"/>
              <a:gd fmla="*/ 1576482 w 2378076" name="connsiteX322"/>
              <a:gd fmla="*/ 583609 h 902582" name="connsiteY322"/>
              <a:gd fmla="*/ 1506657 w 2378076" name="connsiteX323"/>
              <a:gd fmla="*/ 583609 h 902582" name="connsiteY323"/>
              <a:gd fmla="*/ 1503864 w 2378076" name="connsiteX324"/>
              <a:gd fmla="*/ 583609 h 902582" name="connsiteY324"/>
              <a:gd fmla="*/ 1495485 w 2378076" name="connsiteX325"/>
              <a:gd fmla="*/ 555381 h 902582" name="connsiteY325"/>
              <a:gd fmla="*/ 1495485 w 2378076" name="connsiteX326"/>
              <a:gd fmla="*/ 552558 h 902582" name="connsiteY326"/>
              <a:gd fmla="*/ 1498278 w 2378076" name="connsiteX327"/>
              <a:gd fmla="*/ 552558 h 902582" name="connsiteY327"/>
              <a:gd fmla="*/ 1559724 w 2378076" name="connsiteX328"/>
              <a:gd fmla="*/ 515862 h 902582" name="connsiteY328"/>
              <a:gd fmla="*/ 1554138 w 2378076" name="connsiteX329"/>
              <a:gd fmla="*/ 484812 h 902582" name="connsiteY329"/>
              <a:gd fmla="*/ 1487106 w 2378076" name="connsiteX330"/>
              <a:gd fmla="*/ 467875 h 902582" name="connsiteY330"/>
              <a:gd fmla="*/ 1484313 w 2378076" name="connsiteX331"/>
              <a:gd fmla="*/ 467875 h 902582" name="connsiteY331"/>
              <a:gd fmla="*/ 1484313 w 2378076" name="connsiteX332"/>
              <a:gd fmla="*/ 465052 h 902582" name="connsiteY332"/>
              <a:gd fmla="*/ 1484313 w 2378076" name="connsiteX333"/>
              <a:gd fmla="*/ 450938 h 902582" name="connsiteY333"/>
              <a:gd fmla="*/ 1484313 w 2378076" name="connsiteX334"/>
              <a:gd fmla="*/ 436824 h 902582" name="connsiteY334"/>
              <a:gd fmla="*/ 1484313 w 2378076" name="connsiteX335"/>
              <a:gd fmla="*/ 434002 h 902582" name="connsiteY335"/>
              <a:gd fmla="*/ 1487106 w 2378076" name="connsiteX336"/>
              <a:gd fmla="*/ 434002 h 902582" name="connsiteY336"/>
              <a:gd fmla="*/ 1554138 w 2378076" name="connsiteX337"/>
              <a:gd fmla="*/ 417065 h 902582" name="connsiteY337"/>
              <a:gd fmla="*/ 1556931 w 2378076" name="connsiteX338"/>
              <a:gd fmla="*/ 386014 h 902582" name="connsiteY338"/>
              <a:gd fmla="*/ 1498278 w 2378076" name="connsiteX339"/>
              <a:gd fmla="*/ 352141 h 902582" name="connsiteY339"/>
              <a:gd fmla="*/ 1495485 w 2378076" name="connsiteX340"/>
              <a:gd fmla="*/ 349318 h 902582" name="connsiteY340"/>
              <a:gd fmla="*/ 1503864 w 2378076" name="connsiteX341"/>
              <a:gd fmla="*/ 321091 h 902582" name="connsiteY341"/>
              <a:gd fmla="*/ 1503864 w 2378076" name="connsiteX342"/>
              <a:gd fmla="*/ 318268 h 902582" name="connsiteY342"/>
              <a:gd fmla="*/ 1506657 w 2378076" name="connsiteX343"/>
              <a:gd fmla="*/ 318268 h 902582" name="connsiteY343"/>
              <a:gd fmla="*/ 1576482 w 2378076" name="connsiteX344"/>
              <a:gd fmla="*/ 318268 h 902582" name="connsiteY344"/>
              <a:gd fmla="*/ 1587654 w 2378076" name="connsiteX345"/>
              <a:gd fmla="*/ 292863 h 902582" name="connsiteY345"/>
              <a:gd fmla="*/ 1537380 w 2378076" name="connsiteX346"/>
              <a:gd fmla="*/ 242053 h 902582" name="connsiteY346"/>
              <a:gd fmla="*/ 1537380 w 2378076" name="connsiteX347"/>
              <a:gd fmla="*/ 239230 h 902582" name="connsiteY347"/>
              <a:gd fmla="*/ 1551345 w 2378076" name="connsiteX348"/>
              <a:gd fmla="*/ 213825 h 902582" name="connsiteY348"/>
              <a:gd fmla="*/ 1554138 w 2378076" name="connsiteX349"/>
              <a:gd fmla="*/ 213825 h 902582" name="connsiteY349"/>
              <a:gd fmla="*/ 1621170 w 2378076" name="connsiteX350"/>
              <a:gd fmla="*/ 230762 h 902582" name="connsiteY350"/>
              <a:gd fmla="*/ 1640722 w 2378076" name="connsiteX351"/>
              <a:gd fmla="*/ 208180 h 902582" name="connsiteY351"/>
              <a:gd fmla="*/ 1604412 w 2378076" name="connsiteX352"/>
              <a:gd fmla="*/ 146079 h 902582" name="connsiteY352"/>
              <a:gd fmla="*/ 1604412 w 2378076" name="connsiteX353"/>
              <a:gd fmla="*/ 143256 h 902582" name="connsiteY353"/>
              <a:gd fmla="*/ 1626756 w 2378076" name="connsiteX354"/>
              <a:gd fmla="*/ 123496 h 902582" name="connsiteY354"/>
              <a:gd fmla="*/ 1626756 w 2378076" name="connsiteX355"/>
              <a:gd fmla="*/ 120674 h 902582" name="connsiteY355"/>
              <a:gd fmla="*/ 1629549 w 2378076" name="connsiteX356"/>
              <a:gd fmla="*/ 120674 h 902582" name="connsiteY356"/>
              <a:gd fmla="*/ 1688203 w 2378076" name="connsiteX357"/>
              <a:gd fmla="*/ 157370 h 902582" name="connsiteY357"/>
              <a:gd fmla="*/ 1710547 w 2378076" name="connsiteX358"/>
              <a:gd fmla="*/ 140433 h 902582" name="connsiteY358"/>
              <a:gd fmla="*/ 1693789 w 2378076" name="connsiteX359"/>
              <a:gd fmla="*/ 72686 h 902582" name="connsiteY359"/>
              <a:gd fmla="*/ 1693789 w 2378076" name="connsiteX360"/>
              <a:gd fmla="*/ 69864 h 902582" name="connsiteY360"/>
              <a:gd fmla="*/ 1718926 w 2378076" name="connsiteX361"/>
              <a:gd fmla="*/ 52927 h 902582" name="connsiteY361"/>
              <a:gd fmla="*/ 1721719 w 2378076" name="connsiteX362"/>
              <a:gd fmla="*/ 52927 h 902582" name="connsiteY362"/>
              <a:gd fmla="*/ 1721719 w 2378076" name="connsiteX363"/>
              <a:gd fmla="*/ 55750 h 902582" name="connsiteY363"/>
              <a:gd fmla="*/ 1771993 w 2378076" name="connsiteX364"/>
              <a:gd fmla="*/ 103737 h 902582" name="connsiteY364"/>
              <a:gd fmla="*/ 1799923 w 2378076" name="connsiteX365"/>
              <a:gd fmla="*/ 92446 h 902582" name="connsiteY365"/>
              <a:gd fmla="*/ 1794337 w 2378076" name="connsiteX366"/>
              <a:gd fmla="*/ 55750 h 902582" name="connsiteY366"/>
              <a:gd fmla="*/ 1799923 w 2378076" name="connsiteX367"/>
              <a:gd fmla="*/ 21876 h 902582" name="connsiteY367"/>
              <a:gd fmla="*/ 1799923 w 2378076" name="connsiteX368"/>
              <a:gd fmla="*/ 19054 h 902582" name="connsiteY368"/>
              <a:gd fmla="*/ 1827853 w 2378076" name="connsiteX369"/>
              <a:gd fmla="*/ 13408 h 902582" name="connsiteY369"/>
              <a:gd fmla="*/ 1830646 w 2378076" name="connsiteX370"/>
              <a:gd fmla="*/ 10585 h 902582" name="connsiteY370"/>
              <a:gd fmla="*/ 1830646 w 2378076" name="connsiteX371"/>
              <a:gd fmla="*/ 13408 h 902582" name="connsiteY371"/>
              <a:gd fmla="*/ 1866955 w 2378076" name="connsiteX372"/>
              <a:gd fmla="*/ 75509 h 902582" name="connsiteY372"/>
              <a:gd fmla="*/ 1897678 w 2378076" name="connsiteX373"/>
              <a:gd fmla="*/ 69864 h 902582" name="connsiteY373"/>
              <a:gd fmla="*/ 1914436 w 2378076" name="connsiteX374"/>
              <a:gd fmla="*/ 2117 h 902582" name="connsiteY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b="b" l="l" r="r" t="t"/>
            <a:pathLst>
              <a:path h="902582" w="2378076">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dirty="0"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0" numCol="1" rIns="0" rtlCol="0" tIns="0" wrap="none"/>
              <a:lstStyle/>
              <a:p>
                <a:pPr algn="ctr"/>
                <a:r>
                  <a:rPr dirty="0" lang="en-US" sz="700"/>
                  <a:t>Royal Blue</a:t>
                </a:r>
                <a:br>
                  <a:rPr dirty="0" lang="en-US" sz="700"/>
                </a:br>
                <a:r>
                  <a:rPr dirty="0" lang="en-US" sz="600"/>
                  <a:t>R23,G69,B143</a:t>
                </a:r>
                <a:endParaRPr dirty="0"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numCol="1" rIns="0" rtlCol="0" tIns="0" wrap="none"/>
              <a:lstStyle/>
              <a:p>
                <a:pPr algn="ctr"/>
                <a:r>
                  <a:rPr dirty="0" lang="en-US" sz="700"/>
                  <a:t>Azure</a:t>
                </a:r>
                <a:br>
                  <a:rPr dirty="0" lang="en-US" sz="600"/>
                </a:br>
                <a:r>
                  <a:rPr dirty="0"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numCol="1" rIns="0" rtlCol="0" tIns="0" wrap="none"/>
              <a:lstStyle/>
              <a:p>
                <a:pPr algn="ctr"/>
                <a:r>
                  <a:rPr dirty="0" lang="en-US" sz="700">
                    <a:solidFill>
                      <a:schemeClr val="tx1"/>
                    </a:solidFill>
                  </a:rPr>
                  <a:t>Sky Blue </a:t>
                </a:r>
                <a:br>
                  <a:rPr dirty="0" lang="en-US" sz="600">
                    <a:solidFill>
                      <a:schemeClr val="tx1"/>
                    </a:solidFill>
                  </a:rPr>
                </a:br>
                <a:r>
                  <a:rPr dirty="0"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numCol="1" rIns="0" rtlCol="0" tIns="0" wrap="none"/>
              <a:lstStyle/>
              <a:p>
                <a:pPr algn="ctr"/>
                <a:r>
                  <a:rPr dirty="0" lang="en-US" sz="700"/>
                  <a:t>Violet</a:t>
                </a:r>
                <a:br>
                  <a:rPr dirty="0" lang="en-US" sz="600"/>
                </a:br>
                <a:r>
                  <a:rPr dirty="0"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numCol="1" rIns="0" rtlCol="0" tIns="0" wrap="none"/>
              <a:lstStyle/>
              <a:p>
                <a:pPr algn="ctr"/>
                <a:r>
                  <a:rPr dirty="0" lang="en-US" sz="700"/>
                  <a:t>Orange</a:t>
                </a:r>
                <a:br>
                  <a:rPr dirty="0" lang="en-US" sz="600"/>
                </a:br>
                <a:r>
                  <a:rPr dirty="0"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numCol="1" rIns="0" rtlCol="0" tIns="0" wrap="none"/>
              <a:lstStyle/>
              <a:p>
                <a:pPr algn="ctr"/>
                <a:r>
                  <a:rPr dirty="0" lang="en-US" sz="700">
                    <a:solidFill>
                      <a:schemeClr val="tx1"/>
                    </a:solidFill>
                  </a:rPr>
                  <a:t>Gold</a:t>
                </a:r>
                <a:br>
                  <a:rPr dirty="0" lang="en-US" sz="600">
                    <a:solidFill>
                      <a:schemeClr val="tx1"/>
                    </a:solidFill>
                  </a:rPr>
                </a:br>
                <a:r>
                  <a:rPr dirty="0"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numCol="1" rIns="0" rtlCol="0" tIns="0" wrap="none"/>
              <a:lstStyle/>
              <a:p>
                <a:pPr algn="ctr"/>
                <a:r>
                  <a:rPr dirty="0" lang="en-US" sz="700">
                    <a:solidFill>
                      <a:schemeClr val="bg1"/>
                    </a:solidFill>
                  </a:rPr>
                  <a:t>Cranberry</a:t>
                </a:r>
                <a:br>
                  <a:rPr dirty="0" lang="en-US" sz="600">
                    <a:solidFill>
                      <a:schemeClr val="bg1"/>
                    </a:solidFill>
                  </a:rPr>
                </a:br>
                <a:r>
                  <a:rPr dirty="0"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numCol="1" rIns="0" rtlCol="0" tIns="0" wrap="none"/>
              <a:lstStyle/>
              <a:p>
                <a:pPr algn="ctr"/>
                <a:r>
                  <a:rPr dirty="0" lang="en-US" sz="700"/>
                  <a:t>Turquoise</a:t>
                </a:r>
                <a:br>
                  <a:rPr dirty="0" lang="en-US" sz="600"/>
                </a:br>
                <a:r>
                  <a:rPr dirty="0"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lIns="0" numCol="1" rIns="0" rtlCol="0" wrap="none">
              <a:spAutoFit/>
            </a:bodyPr>
            <a:lstStyle/>
            <a:p>
              <a:pPr algn="r"/>
              <a:r>
                <a:rPr b="1" dirty="0" lang="en-US" sz="80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lIns="0" numCol="1" rIns="0" rtlCol="0" wrap="none">
              <a:spAutoFit/>
            </a:bodyPr>
            <a:lstStyle>
              <a:defPPr>
                <a:defRPr lang="en-US"/>
              </a:defPPr>
              <a:lvl1pPr algn="r">
                <a:defRPr b="1" sz="800"/>
              </a:lvl1pPr>
            </a:lstStyle>
            <a:p>
              <a:pPr lvl="0"/>
              <a:r>
                <a:rPr dirty="0" lang="en-US">
                  <a:solidFill>
                    <a:schemeClr val="tx1">
                      <a:lumMod val="65000"/>
                      <a:lumOff val="35000"/>
                    </a:schemeClr>
                  </a:solidFill>
                </a:rPr>
                <a:t>Secondary Colors</a:t>
              </a:r>
            </a:p>
          </p:txBody>
        </p:sp>
      </p:grpSp>
      <p:sp>
        <p:nvSpPr>
          <p:cNvPr hidden="1" id="144" name="Freeform: Shape 143">
            <a:extLst>
              <a:ext uri="{FF2B5EF4-FFF2-40B4-BE49-F238E27FC236}">
                <a16:creationId xmlns:a16="http://schemas.microsoft.com/office/drawing/2014/main" id="{77B988ED-1FB9-449B-8388-E97A219E2298}"/>
              </a:ext>
            </a:extLst>
          </p:cNvPr>
          <p:cNvSpPr/>
          <p:nvPr userDrawn="1"/>
        </p:nvSpPr>
        <p:spPr>
          <a:xfrm>
            <a:off x="2209799" y="-1027549"/>
            <a:ext cx="2114552" cy="800100"/>
          </a:xfrm>
          <a:custGeom>
            <a:avLst/>
            <a:gdLst>
              <a:gd fmla="*/ 2068305 w 2114552" name="connsiteX0"/>
              <a:gd fmla="*/ 749732 h 800100" name="connsiteY0"/>
              <a:gd fmla="*/ 2068305 w 2114552" name="connsiteX1"/>
              <a:gd fmla="*/ 761609 h 800100" name="connsiteY1"/>
              <a:gd fmla="*/ 2076013 w 2114552" name="connsiteX2"/>
              <a:gd fmla="*/ 761609 h 800100" name="connsiteY2"/>
              <a:gd fmla="*/ 2083551 w 2114552" name="connsiteX3"/>
              <a:gd fmla="*/ 759961 h 800100" name="connsiteY3"/>
              <a:gd fmla="*/ 2085563 w 2114552" name="connsiteX4"/>
              <a:gd fmla="*/ 755598 h 800100" name="connsiteY4"/>
              <a:gd fmla="*/ 2084594 w 2114552" name="connsiteX5"/>
              <a:gd fmla="*/ 752471 h 800100" name="connsiteY5"/>
              <a:gd fmla="*/ 2081903 w 2114552" name="connsiteX6"/>
              <a:gd fmla="*/ 750411 h 800100" name="connsiteY6"/>
              <a:gd fmla="*/ 2075528 w 2114552" name="connsiteX7"/>
              <a:gd fmla="*/ 749732 h 800100" name="connsiteY7"/>
              <a:gd fmla="*/ 2061954 w 2114552" name="connsiteX8"/>
              <a:gd fmla="*/ 744400 h 800100" name="connsiteY8"/>
              <a:gd fmla="*/ 2075480 w 2114552" name="connsiteX9"/>
              <a:gd fmla="*/ 744400 h 800100" name="connsiteY9"/>
              <a:gd fmla="*/ 2085514 w 2114552" name="connsiteX10"/>
              <a:gd fmla="*/ 745491 h 800100" name="connsiteY10"/>
              <a:gd fmla="*/ 2090459 w 2114552" name="connsiteX11"/>
              <a:gd fmla="*/ 749296 h 800100" name="connsiteY11"/>
              <a:gd fmla="*/ 2092301 w 2114552" name="connsiteX12"/>
              <a:gd fmla="*/ 755065 h 800100" name="connsiteY12"/>
              <a:gd fmla="*/ 2089223 w 2114552" name="connsiteX13"/>
              <a:gd fmla="*/ 762579 h 800100" name="connsiteY13"/>
              <a:gd fmla="*/ 2081055 w 2114552" name="connsiteX14"/>
              <a:gd fmla="*/ 766166 h 800100" name="connsiteY14"/>
              <a:gd fmla="*/ 2084400 w 2114552" name="connsiteX15"/>
              <a:gd fmla="*/ 768251 h 800100" name="connsiteY15"/>
              <a:gd fmla="*/ 2090217 w 2114552" name="connsiteX16"/>
              <a:gd fmla="*/ 776055 h 800100" name="connsiteY16"/>
              <a:gd fmla="*/ 2095016 w 2114552" name="connsiteX17"/>
              <a:gd fmla="*/ 783763 h 800100" name="connsiteY17"/>
              <a:gd fmla="*/ 2087260 w 2114552" name="connsiteX18"/>
              <a:gd fmla="*/ 783763 h 800100" name="connsiteY18"/>
              <a:gd fmla="*/ 2083769 w 2114552" name="connsiteX19"/>
              <a:gd fmla="*/ 777558 h 800100" name="connsiteY19"/>
              <a:gd fmla="*/ 2077128 w 2114552" name="connsiteX20"/>
              <a:gd fmla="*/ 768396 h 800100" name="connsiteY20"/>
              <a:gd fmla="*/ 2072038 w 2114552" name="connsiteX21"/>
              <a:gd fmla="*/ 767039 h 800100" name="connsiteY21"/>
              <a:gd fmla="*/ 2068305 w 2114552" name="connsiteX22"/>
              <a:gd fmla="*/ 767039 h 800100" name="connsiteY22"/>
              <a:gd fmla="*/ 2068305 w 2114552" name="connsiteX23"/>
              <a:gd fmla="*/ 783763 h 800100" name="connsiteY23"/>
              <a:gd fmla="*/ 2061954 w 2114552" name="connsiteX24"/>
              <a:gd fmla="*/ 783763 h 800100" name="connsiteY24"/>
              <a:gd fmla="*/ 834048 w 2114552" name="connsiteX25"/>
              <a:gd fmla="*/ 741362 h 800100" name="connsiteY25"/>
              <a:gd fmla="*/ 784225 w 2114552" name="connsiteX26"/>
              <a:gd fmla="*/ 766474 h 800100" name="connsiteY26"/>
              <a:gd fmla="*/ 804985 w 2114552" name="connsiteX27"/>
              <a:gd fmla="*/ 787400 h 800100" name="connsiteY27"/>
              <a:gd fmla="*/ 838200 w 2114552" name="connsiteX28"/>
              <a:gd fmla="*/ 745547 h 800100" name="connsiteY28"/>
              <a:gd fmla="*/ 838200 w 2114552" name="connsiteX29"/>
              <a:gd fmla="*/ 741362 h 800100" name="connsiteY29"/>
              <a:gd fmla="*/ 834048 w 2114552" name="connsiteX30"/>
              <a:gd fmla="*/ 741362 h 800100" name="connsiteY30"/>
              <a:gd fmla="*/ 2078001 w 2114552" name="connsiteX31"/>
              <a:gd fmla="*/ 733008 h 800100" name="connsiteY31"/>
              <a:gd fmla="*/ 2062997 w 2114552" name="connsiteX32"/>
              <a:gd fmla="*/ 736959 h 800100" name="connsiteY32"/>
              <a:gd fmla="*/ 2051581 w 2114552" name="connsiteX33"/>
              <a:gd fmla="*/ 748254 h 800100" name="connsiteY33"/>
              <a:gd fmla="*/ 2047460 w 2114552" name="connsiteX34"/>
              <a:gd fmla="*/ 763548 h 800100" name="connsiteY34"/>
              <a:gd fmla="*/ 2051508 w 2114552" name="connsiteX35"/>
              <a:gd fmla="*/ 778697 h 800100" name="connsiteY35"/>
              <a:gd fmla="*/ 2062827 w 2114552" name="connsiteX36"/>
              <a:gd fmla="*/ 789993 h 800100" name="connsiteY36"/>
              <a:gd fmla="*/ 2078001 w 2114552" name="connsiteX37"/>
              <a:gd fmla="*/ 794041 h 800100" name="connsiteY37"/>
              <a:gd fmla="*/ 2093174 w 2114552" name="connsiteX38"/>
              <a:gd fmla="*/ 789993 h 800100" name="connsiteY38"/>
              <a:gd fmla="*/ 2104469 w 2114552" name="connsiteX39"/>
              <a:gd fmla="*/ 778697 h 800100" name="connsiteY39"/>
              <a:gd fmla="*/ 2108493 w 2114552" name="connsiteX40"/>
              <a:gd fmla="*/ 763548 h 800100" name="connsiteY40"/>
              <a:gd fmla="*/ 2104397 w 2114552" name="connsiteX41"/>
              <a:gd fmla="*/ 748254 h 800100" name="connsiteY41"/>
              <a:gd fmla="*/ 2092980 w 2114552" name="connsiteX42"/>
              <a:gd fmla="*/ 736959 h 800100" name="connsiteY42"/>
              <a:gd fmla="*/ 2078001 w 2114552" name="connsiteX43"/>
              <a:gd fmla="*/ 733008 h 800100" name="connsiteY43"/>
              <a:gd fmla="*/ 2078001 w 2114552" name="connsiteX44"/>
              <a:gd fmla="*/ 726948 h 800100" name="connsiteY44"/>
              <a:gd fmla="*/ 2095985 w 2114552" name="connsiteX45"/>
              <a:gd fmla="*/ 731675 h 800100" name="connsiteY45"/>
              <a:gd fmla="*/ 2109656 w 2114552" name="connsiteX46"/>
              <a:gd fmla="*/ 745200 h 800100" name="connsiteY46"/>
              <a:gd fmla="*/ 2114552 w 2114552" name="connsiteX47"/>
              <a:gd fmla="*/ 763548 h 800100" name="connsiteY47"/>
              <a:gd fmla="*/ 2109729 w 2114552" name="connsiteX48"/>
              <a:gd fmla="*/ 781727 h 800100" name="connsiteY48"/>
              <a:gd fmla="*/ 2096204 w 2114552" name="connsiteX49"/>
              <a:gd fmla="*/ 795277 h 800100" name="connsiteY49"/>
              <a:gd fmla="*/ 2078001 w 2114552" name="connsiteX50"/>
              <a:gd fmla="*/ 800100 h 800100" name="connsiteY50"/>
              <a:gd fmla="*/ 2059797 w 2114552" name="connsiteX51"/>
              <a:gd fmla="*/ 795277 h 800100" name="connsiteY51"/>
              <a:gd fmla="*/ 2046248 w 2114552" name="connsiteX52"/>
              <a:gd fmla="*/ 781727 h 800100" name="connsiteY52"/>
              <a:gd fmla="*/ 2041400 w 2114552" name="connsiteX53"/>
              <a:gd fmla="*/ 763548 h 800100" name="connsiteY53"/>
              <a:gd fmla="*/ 2046321 w 2114552" name="connsiteX54"/>
              <a:gd fmla="*/ 745200 h 800100" name="connsiteY54"/>
              <a:gd fmla="*/ 2060016 w 2114552" name="connsiteX55"/>
              <a:gd fmla="*/ 731675 h 800100" name="connsiteY55"/>
              <a:gd fmla="*/ 2078001 w 2114552" name="connsiteX56"/>
              <a:gd fmla="*/ 726948 h 800100" name="connsiteY56"/>
              <a:gd fmla="*/ 1058070 w 2114552" name="connsiteX57"/>
              <a:gd fmla="*/ 692149 h 800100" name="connsiteY57"/>
              <a:gd fmla="*/ 1020763 w 2114552" name="connsiteX58"/>
              <a:gd fmla="*/ 739774 h 800100" name="connsiteY58"/>
              <a:gd fmla="*/ 1058070 w 2114552" name="connsiteX59"/>
              <a:gd fmla="*/ 787399 h 800100" name="connsiteY59"/>
              <a:gd fmla="*/ 1095377 w 2114552" name="connsiteX60"/>
              <a:gd fmla="*/ 739774 h 800100" name="connsiteY60"/>
              <a:gd fmla="*/ 1058070 w 2114552" name="connsiteX61"/>
              <a:gd fmla="*/ 692149 h 800100" name="connsiteY61"/>
              <a:gd fmla="*/ 692151 w 2114552" name="connsiteX62"/>
              <a:gd fmla="*/ 692149 h 800100" name="connsiteY62"/>
              <a:gd fmla="*/ 658813 w 2114552" name="connsiteX63"/>
              <a:gd fmla="*/ 739774 h 800100" name="connsiteY63"/>
              <a:gd fmla="*/ 692151 w 2114552" name="connsiteX64"/>
              <a:gd fmla="*/ 787399 h 800100" name="connsiteY64"/>
              <a:gd fmla="*/ 725489 w 2114552" name="connsiteX65"/>
              <a:gd fmla="*/ 739774 h 800100" name="connsiteY65"/>
              <a:gd fmla="*/ 692151 w 2114552" name="connsiteX66"/>
              <a:gd fmla="*/ 692149 h 800100" name="connsiteY66"/>
              <a:gd fmla="*/ 323056 w 2114552" name="connsiteX67"/>
              <a:gd fmla="*/ 692149 h 800100" name="connsiteY67"/>
              <a:gd fmla="*/ 285749 w 2114552" name="connsiteX68"/>
              <a:gd fmla="*/ 739774 h 800100" name="connsiteY68"/>
              <a:gd fmla="*/ 323056 w 2114552" name="connsiteX69"/>
              <a:gd fmla="*/ 787399 h 800100" name="connsiteY69"/>
              <a:gd fmla="*/ 360363 w 2114552" name="connsiteX70"/>
              <a:gd fmla="*/ 739774 h 800100" name="connsiteY70"/>
              <a:gd fmla="*/ 323056 w 2114552" name="connsiteX71"/>
              <a:gd fmla="*/ 692149 h 800100" name="connsiteY71"/>
              <a:gd fmla="*/ 966943 w 2114552" name="connsiteX72"/>
              <a:gd fmla="*/ 685949 h 800100" name="connsiteY72"/>
              <a:gd fmla="*/ 981464 w 2114552" name="connsiteX73"/>
              <a:gd fmla="*/ 685949 h 800100" name="connsiteY73"/>
              <a:gd fmla="*/ 981464 w 2114552" name="connsiteX74"/>
              <a:gd fmla="*/ 799333 h 800100" name="connsiteY74"/>
              <a:gd fmla="*/ 966943 w 2114552" name="connsiteX75"/>
              <a:gd fmla="*/ 799333 h 800100" name="connsiteY75"/>
              <a:gd fmla="*/ 1136650 w 2114552" name="connsiteX76"/>
              <a:gd fmla="*/ 684212 h 800100" name="connsiteY76"/>
              <a:gd fmla="*/ 1148897 w 2114552" name="connsiteX77"/>
              <a:gd fmla="*/ 684212 h 800100" name="connsiteY77"/>
              <a:gd fmla="*/ 1148897 w 2114552" name="connsiteX78"/>
              <a:gd fmla="*/ 704791 h 800100" name="connsiteY78"/>
              <a:gd fmla="*/ 1185636 w 2114552" name="connsiteX79"/>
              <a:gd fmla="*/ 684212 h 800100" name="connsiteY79"/>
              <a:gd fmla="*/ 1222375 w 2114552" name="connsiteX80"/>
              <a:gd fmla="*/ 725369 h 800100" name="connsiteY80"/>
              <a:gd fmla="*/ 1222375 w 2114552" name="connsiteX81"/>
              <a:gd fmla="*/ 795337 h 800100" name="connsiteY81"/>
              <a:gd fmla="*/ 1210129 w 2114552" name="connsiteX82"/>
              <a:gd fmla="*/ 795337 h 800100" name="connsiteY82"/>
              <a:gd fmla="*/ 1210129 w 2114552" name="connsiteX83"/>
              <a:gd fmla="*/ 729485 h 800100" name="connsiteY83"/>
              <a:gd fmla="*/ 1185636 w 2114552" name="connsiteX84"/>
              <a:gd fmla="*/ 692443 h 800100" name="connsiteY84"/>
              <a:gd fmla="*/ 1152979 w 2114552" name="connsiteX85"/>
              <a:gd fmla="*/ 733601 h 800100" name="connsiteY85"/>
              <a:gd fmla="*/ 1152979 w 2114552" name="connsiteX86"/>
              <a:gd fmla="*/ 795337 h 800100" name="connsiteY86"/>
              <a:gd fmla="*/ 1136650 w 2114552" name="connsiteX87"/>
              <a:gd fmla="*/ 795337 h 800100" name="connsiteY87"/>
              <a:gd fmla="*/ 1136650 w 2114552" name="connsiteX88"/>
              <a:gd fmla="*/ 713022 h 800100" name="connsiteY88"/>
              <a:gd fmla="*/ 1136650 w 2114552" name="connsiteX89"/>
              <a:gd fmla="*/ 684212 h 800100" name="connsiteY89"/>
              <a:gd fmla="*/ 1054894 w 2114552" name="connsiteX90"/>
              <a:gd fmla="*/ 684212 h 800100" name="connsiteY90"/>
              <a:gd fmla="*/ 1106488 w 2114552" name="connsiteX91"/>
              <a:gd fmla="*/ 742156 h 800100" name="connsiteY91"/>
              <a:gd fmla="*/ 1054894 w 2114552" name="connsiteX92"/>
              <a:gd fmla="*/ 800100 h 800100" name="connsiteY92"/>
              <a:gd fmla="*/ 1003300 w 2114552" name="connsiteX93"/>
              <a:gd fmla="*/ 742156 h 800100" name="connsiteY93"/>
              <a:gd fmla="*/ 1054894 w 2114552" name="connsiteX94"/>
              <a:gd fmla="*/ 684212 h 800100" name="connsiteY94"/>
              <a:gd fmla="*/ 812499 w 2114552" name="connsiteX95"/>
              <a:gd fmla="*/ 684212 h 800100" name="connsiteY95"/>
              <a:gd fmla="*/ 854076 w 2114552" name="connsiteX96"/>
              <a:gd fmla="*/ 725601 h 800100" name="connsiteY96"/>
              <a:gd fmla="*/ 854076 w 2114552" name="connsiteX97"/>
              <a:gd fmla="*/ 775267 h 800100" name="connsiteY97"/>
              <a:gd fmla="*/ 854076 w 2114552" name="connsiteX98"/>
              <a:gd fmla="*/ 795961 h 800100" name="connsiteY98"/>
              <a:gd fmla="*/ 841603 w 2114552" name="connsiteX99"/>
              <a:gd fmla="*/ 795961 h 800100" name="connsiteY99"/>
              <a:gd fmla="*/ 841603 w 2114552" name="connsiteX100"/>
              <a:gd fmla="*/ 779406 h 800100" name="connsiteY100"/>
              <a:gd fmla="*/ 837445 w 2114552" name="connsiteX101"/>
              <a:gd fmla="*/ 779406 h 800100" name="connsiteY101"/>
              <a:gd fmla="*/ 804183 w 2114552" name="connsiteX102"/>
              <a:gd fmla="*/ 800100 h 800100" name="connsiteY102"/>
              <a:gd fmla="*/ 766763 w 2114552" name="connsiteX103"/>
              <a:gd fmla="*/ 766989 h 800100" name="connsiteY103"/>
              <a:gd fmla="*/ 837445 w 2114552" name="connsiteX104"/>
              <a:gd fmla="*/ 729739 h 800100" name="connsiteY104"/>
              <a:gd fmla="*/ 837445 w 2114552" name="connsiteX105"/>
              <a:gd fmla="*/ 721462 h 800100" name="connsiteY105"/>
              <a:gd fmla="*/ 812499 w 2114552" name="connsiteX106"/>
              <a:gd fmla="*/ 692490 h 800100" name="connsiteY106"/>
              <a:gd fmla="*/ 779236 w 2114552" name="connsiteX107"/>
              <a:gd fmla="*/ 704906 h 800100" name="connsiteY107"/>
              <a:gd fmla="*/ 779236 w 2114552" name="connsiteX108"/>
              <a:gd fmla="*/ 688351 h 800100" name="connsiteY108"/>
              <a:gd fmla="*/ 812499 w 2114552" name="connsiteX109"/>
              <a:gd fmla="*/ 684212 h 800100" name="connsiteY109"/>
              <a:gd fmla="*/ 527050 w 2114552" name="connsiteX110"/>
              <a:gd fmla="*/ 684212 h 800100" name="connsiteY110"/>
              <a:gd fmla="*/ 539523 w 2114552" name="connsiteX111"/>
              <a:gd fmla="*/ 684212 h 800100" name="connsiteY111"/>
              <a:gd fmla="*/ 539523 w 2114552" name="connsiteX112"/>
              <a:gd fmla="*/ 704791 h 800100" name="connsiteY112"/>
              <a:gd fmla="*/ 576943 w 2114552" name="connsiteX113"/>
              <a:gd fmla="*/ 684212 h 800100" name="connsiteY113"/>
              <a:gd fmla="*/ 614363 w 2114552" name="connsiteX114"/>
              <a:gd fmla="*/ 725369 h 800100" name="connsiteY114"/>
              <a:gd fmla="*/ 614363 w 2114552" name="connsiteX115"/>
              <a:gd fmla="*/ 795337 h 800100" name="connsiteY115"/>
              <a:gd fmla="*/ 601890 w 2114552" name="connsiteX116"/>
              <a:gd fmla="*/ 795337 h 800100" name="connsiteY116"/>
              <a:gd fmla="*/ 601890 w 2114552" name="connsiteX117"/>
              <a:gd fmla="*/ 729485 h 800100" name="connsiteY117"/>
              <a:gd fmla="*/ 576943 w 2114552" name="connsiteX118"/>
              <a:gd fmla="*/ 692443 h 800100" name="connsiteY118"/>
              <a:gd fmla="*/ 543681 w 2114552" name="connsiteX119"/>
              <a:gd fmla="*/ 733601 h 800100" name="connsiteY119"/>
              <a:gd fmla="*/ 543681 w 2114552" name="connsiteX120"/>
              <a:gd fmla="*/ 795337 h 800100" name="connsiteY120"/>
              <a:gd fmla="*/ 527050 w 2114552" name="connsiteX121"/>
              <a:gd fmla="*/ 795337 h 800100" name="connsiteY121"/>
              <a:gd fmla="*/ 527050 w 2114552" name="connsiteX122"/>
              <a:gd fmla="*/ 713022 h 800100" name="connsiteY122"/>
              <a:gd fmla="*/ 527050 w 2114552" name="connsiteX123"/>
              <a:gd fmla="*/ 684212 h 800100" name="connsiteY123"/>
              <a:gd fmla="*/ 406400 w 2114552" name="connsiteX124"/>
              <a:gd fmla="*/ 684212 h 800100" name="connsiteY124"/>
              <a:gd fmla="*/ 418873 w 2114552" name="connsiteX125"/>
              <a:gd fmla="*/ 684212 h 800100" name="connsiteY125"/>
              <a:gd fmla="*/ 418873 w 2114552" name="connsiteX126"/>
              <a:gd fmla="*/ 754573 h 800100" name="connsiteY126"/>
              <a:gd fmla="*/ 443820 w 2114552" name="connsiteX127"/>
              <a:gd fmla="*/ 787683 h 800100" name="connsiteY127"/>
              <a:gd fmla="*/ 477082 w 2114552" name="connsiteX128"/>
              <a:gd fmla="*/ 746295 h 800100" name="connsiteY128"/>
              <a:gd fmla="*/ 477082 w 2114552" name="connsiteX129"/>
              <a:gd fmla="*/ 684212 h 800100" name="connsiteY129"/>
              <a:gd fmla="*/ 493713 w 2114552" name="connsiteX130"/>
              <a:gd fmla="*/ 684212 h 800100" name="connsiteY130"/>
              <a:gd fmla="*/ 493713 w 2114552" name="connsiteX131"/>
              <a:gd fmla="*/ 771128 h 800100" name="connsiteY131"/>
              <a:gd fmla="*/ 493713 w 2114552" name="connsiteX132"/>
              <a:gd fmla="*/ 795961 h 800100" name="connsiteY132"/>
              <a:gd fmla="*/ 481240 w 2114552" name="connsiteX133"/>
              <a:gd fmla="*/ 795961 h 800100" name="connsiteY133"/>
              <a:gd fmla="*/ 481240 w 2114552" name="connsiteX134"/>
              <a:gd fmla="*/ 779406 h 800100" name="connsiteY134"/>
              <a:gd fmla="*/ 443820 w 2114552" name="connsiteX135"/>
              <a:gd fmla="*/ 800100 h 800100" name="connsiteY135"/>
              <a:gd fmla="*/ 406400 w 2114552" name="connsiteX136"/>
              <a:gd fmla="*/ 758711 h 800100" name="connsiteY136"/>
              <a:gd fmla="*/ 406400 w 2114552" name="connsiteX137"/>
              <a:gd fmla="*/ 684212 h 800100" name="connsiteY137"/>
              <a:gd fmla="*/ 325437 w 2114552" name="connsiteX138"/>
              <a:gd fmla="*/ 684212 h 800100" name="connsiteY138"/>
              <a:gd fmla="*/ 377825 w 2114552" name="connsiteX139"/>
              <a:gd fmla="*/ 742156 h 800100" name="connsiteY139"/>
              <a:gd fmla="*/ 325437 w 2114552" name="connsiteX140"/>
              <a:gd fmla="*/ 800100 h 800100" name="connsiteY140"/>
              <a:gd fmla="*/ 273049 w 2114552" name="connsiteX141"/>
              <a:gd fmla="*/ 742156 h 800100" name="connsiteY141"/>
              <a:gd fmla="*/ 325437 w 2114552" name="connsiteX142"/>
              <a:gd fmla="*/ 684212 h 800100" name="connsiteY142"/>
              <a:gd fmla="*/ 1724027 w 2114552" name="connsiteX143"/>
              <a:gd fmla="*/ 666750 h 800100" name="connsiteY143"/>
              <a:gd fmla="*/ 1720852 w 2114552" name="connsiteX144"/>
              <a:gd fmla="*/ 679450 h 800100" name="connsiteY144"/>
              <a:gd fmla="*/ 1716089 w 2114552" name="connsiteX145"/>
              <a:gd fmla="*/ 687388 h 800100" name="connsiteY145"/>
              <a:gd fmla="*/ 1733552 w 2114552" name="connsiteX146"/>
              <a:gd fmla="*/ 687388 h 800100" name="connsiteY146"/>
              <a:gd fmla="*/ 1728789 w 2114552" name="connsiteX147"/>
              <a:gd fmla="*/ 679450 h 800100" name="connsiteY147"/>
              <a:gd fmla="*/ 1728922 w 2114552" name="connsiteX148"/>
              <a:gd fmla="*/ 654050 h 800100" name="connsiteY148"/>
              <a:gd fmla="*/ 1728922 w 2114552" name="connsiteX149"/>
              <a:gd fmla="*/ 658202 h 800100" name="connsiteY149"/>
              <a:gd fmla="*/ 1737124 w 2114552" name="connsiteX150"/>
              <a:gd fmla="*/ 678962 h 800100" name="connsiteY150"/>
              <a:gd fmla="*/ 1749427 w 2114552" name="connsiteX151"/>
              <a:gd fmla="*/ 703873 h 800100" name="connsiteY151"/>
              <a:gd fmla="*/ 1737124 w 2114552" name="connsiteX152"/>
              <a:gd fmla="*/ 703873 h 800100" name="connsiteY152"/>
              <a:gd fmla="*/ 1737124 w 2114552" name="connsiteX153"/>
              <a:gd fmla="*/ 695569 h 800100" name="connsiteY153"/>
              <a:gd fmla="*/ 1712517 w 2114552" name="connsiteX154"/>
              <a:gd fmla="*/ 695569 h 800100" name="connsiteY154"/>
              <a:gd fmla="*/ 1712517 w 2114552" name="connsiteX155"/>
              <a:gd fmla="*/ 708025 h 800100" name="connsiteY155"/>
              <a:gd fmla="*/ 1700214 w 2114552" name="connsiteX156"/>
              <a:gd fmla="*/ 703873 h 800100" name="connsiteY156"/>
              <a:gd fmla="*/ 1712517 w 2114552" name="connsiteX157"/>
              <a:gd fmla="*/ 678962 h 800100" name="connsiteY157"/>
              <a:gd fmla="*/ 1716618 w 2114552" name="connsiteX158"/>
              <a:gd fmla="*/ 658202 h 800100" name="connsiteY158"/>
              <a:gd fmla="*/ 1728922 w 2114552" name="connsiteX159"/>
              <a:gd fmla="*/ 654050 h 800100" name="connsiteY159"/>
              <a:gd fmla="*/ 907733 w 2114552" name="connsiteX160"/>
              <a:gd fmla="*/ 654049 h 800100" name="connsiteY160"/>
              <a:gd fmla="*/ 907733 w 2114552" name="connsiteX161"/>
              <a:gd fmla="*/ 683259 h 800100" name="connsiteY161"/>
              <a:gd fmla="*/ 932498 w 2114552" name="connsiteX162"/>
              <a:gd fmla="*/ 683259 h 800100" name="connsiteY162"/>
              <a:gd fmla="*/ 932498 w 2114552" name="connsiteX163"/>
              <a:gd fmla="*/ 695778 h 800100" name="connsiteY163"/>
              <a:gd fmla="*/ 907733 w 2114552" name="connsiteX164"/>
              <a:gd fmla="*/ 695778 h 800100" name="connsiteY164"/>
              <a:gd fmla="*/ 907733 w 2114552" name="connsiteX165"/>
              <a:gd fmla="*/ 770889 h 800100" name="connsiteY165"/>
              <a:gd fmla="*/ 924243 w 2114552" name="connsiteX166"/>
              <a:gd fmla="*/ 787580 h 800100" name="connsiteY166"/>
              <a:gd fmla="*/ 936626 w 2114552" name="connsiteX167"/>
              <a:gd fmla="*/ 783408 h 800100" name="connsiteY167"/>
              <a:gd fmla="*/ 936626 w 2114552" name="connsiteX168"/>
              <a:gd fmla="*/ 795926 h 800100" name="connsiteY168"/>
              <a:gd fmla="*/ 920116 w 2114552" name="connsiteX169"/>
              <a:gd fmla="*/ 800099 h 800100" name="connsiteY169"/>
              <a:gd fmla="*/ 895351 w 2114552" name="connsiteX170"/>
              <a:gd fmla="*/ 762543 h 800100" name="connsiteY170"/>
              <a:gd fmla="*/ 895351 w 2114552" name="connsiteX171"/>
              <a:gd fmla="*/ 695778 h 800100" name="connsiteY171"/>
              <a:gd fmla="*/ 874713 w 2114552" name="connsiteX172"/>
              <a:gd fmla="*/ 695778 h 800100" name="connsiteY172"/>
              <a:gd fmla="*/ 874713 w 2114552" name="connsiteX173"/>
              <a:gd fmla="*/ 683259 h 800100" name="connsiteY173"/>
              <a:gd fmla="*/ 895351 w 2114552" name="connsiteX174"/>
              <a:gd fmla="*/ 683259 h 800100" name="connsiteY174"/>
              <a:gd fmla="*/ 895351 w 2114552" name="connsiteX175"/>
              <a:gd fmla="*/ 658222 h 800100" name="connsiteY175"/>
              <a:gd fmla="*/ 907733 w 2114552" name="connsiteX176"/>
              <a:gd fmla="*/ 654049 h 800100" name="connsiteY176"/>
              <a:gd fmla="*/ 1658542 w 2114552" name="connsiteX177"/>
              <a:gd fmla="*/ 650875 h 800100" name="connsiteY177"/>
              <a:gd fmla="*/ 1666745 w 2114552" name="connsiteX178"/>
              <a:gd fmla="*/ 650875 h 800100" name="connsiteY178"/>
              <a:gd fmla="*/ 1683149 w 2114552" name="connsiteX179"/>
              <a:gd fmla="*/ 688242 h 800100" name="connsiteY179"/>
              <a:gd fmla="*/ 1687250 w 2114552" name="connsiteX180"/>
              <a:gd fmla="*/ 655027 h 800100" name="connsiteY180"/>
              <a:gd fmla="*/ 1695452 w 2114552" name="connsiteX181"/>
              <a:gd fmla="*/ 655027 h 800100" name="connsiteY181"/>
              <a:gd fmla="*/ 1687250 w 2114552" name="connsiteX182"/>
              <a:gd fmla="*/ 704850 h 800100" name="connsiteY182"/>
              <a:gd fmla="*/ 1679048 w 2114552" name="connsiteX183"/>
              <a:gd fmla="*/ 704850 h 800100" name="connsiteY183"/>
              <a:gd fmla="*/ 1662643 w 2114552" name="connsiteX184"/>
              <a:gd fmla="*/ 671635 h 800100" name="connsiteY184"/>
              <a:gd fmla="*/ 1658542 w 2114552" name="connsiteX185"/>
              <a:gd fmla="*/ 700698 h 800100" name="connsiteY185"/>
              <a:gd fmla="*/ 1646239 w 2114552" name="connsiteX186"/>
              <a:gd fmla="*/ 700698 h 800100" name="connsiteY186"/>
              <a:gd fmla="*/ 1658542 w 2114552" name="connsiteX187"/>
              <a:gd fmla="*/ 650875 h 800100" name="connsiteY187"/>
              <a:gd fmla="*/ 1787526 w 2114552" name="connsiteX188"/>
              <a:gd fmla="*/ 646113 h 800100" name="connsiteY188"/>
              <a:gd fmla="*/ 1787526 w 2114552" name="connsiteX189"/>
              <a:gd fmla="*/ 654504 h 800100" name="connsiteY189"/>
              <a:gd fmla="*/ 1771016 w 2114552" name="connsiteX190"/>
              <a:gd fmla="*/ 658700 h 800100" name="connsiteY190"/>
              <a:gd fmla="*/ 1779271 w 2114552" name="connsiteX191"/>
              <a:gd fmla="*/ 700655 h 800100" name="connsiteY191"/>
              <a:gd fmla="*/ 1771016 w 2114552" name="connsiteX192"/>
              <a:gd fmla="*/ 704851 h 800100" name="connsiteY192"/>
              <a:gd fmla="*/ 1762761 w 2114552" name="connsiteX193"/>
              <a:gd fmla="*/ 662895 h 800100" name="connsiteY193"/>
              <a:gd fmla="*/ 1746251 w 2114552" name="connsiteX194"/>
              <a:gd fmla="*/ 662895 h 800100" name="connsiteY194"/>
              <a:gd fmla="*/ 1746251 w 2114552" name="connsiteX195"/>
              <a:gd fmla="*/ 654504 h 800100" name="connsiteY195"/>
              <a:gd fmla="*/ 1787526 w 2114552" name="connsiteX196"/>
              <a:gd fmla="*/ 646113 h 800100" name="connsiteY196"/>
              <a:gd fmla="*/ 1617029 w 2114552" name="connsiteX197"/>
              <a:gd fmla="*/ 646113 h 800100" name="connsiteY197"/>
              <a:gd fmla="*/ 1617029 w 2114552" name="connsiteX198"/>
              <a:gd fmla="*/ 654051 h 800100" name="connsiteY198"/>
              <a:gd fmla="*/ 1612901 w 2114552" name="connsiteX199"/>
              <a:gd fmla="*/ 658019 h 800100" name="connsiteY199"/>
              <a:gd fmla="*/ 1625284 w 2114552" name="connsiteX200"/>
              <a:gd fmla="*/ 661988 h 800100" name="connsiteY200"/>
              <a:gd fmla="*/ 1633539 w 2114552" name="connsiteX201"/>
              <a:gd fmla="*/ 658019 h 800100" name="connsiteY201"/>
              <a:gd fmla="*/ 1633539 w 2114552" name="connsiteX202"/>
              <a:gd fmla="*/ 654051 h 800100" name="connsiteY202"/>
              <a:gd fmla="*/ 1629412 w 2114552" name="connsiteX203"/>
              <a:gd fmla="*/ 650082 h 800100" name="connsiteY203"/>
              <a:gd fmla="*/ 1617029 w 2114552" name="connsiteX204"/>
              <a:gd fmla="*/ 646113 h 800100" name="connsiteY204"/>
              <a:gd fmla="*/ 966943 w 2114552" name="connsiteX205"/>
              <a:gd fmla="*/ 643885 h 800100" name="connsiteY205"/>
              <a:gd fmla="*/ 981464 w 2114552" name="connsiteX206"/>
              <a:gd fmla="*/ 643885 h 800100" name="connsiteY206"/>
              <a:gd fmla="*/ 981464 w 2114552" name="connsiteX207"/>
              <a:gd fmla="*/ 660066 h 800100" name="connsiteY207"/>
              <a:gd fmla="*/ 966943 w 2114552" name="connsiteX208"/>
              <a:gd fmla="*/ 660066 h 800100" name="connsiteY208"/>
              <a:gd fmla="*/ 1795464 w 2114552" name="connsiteX209"/>
              <a:gd fmla="*/ 641350 h 800100" name="connsiteY209"/>
              <a:gd fmla="*/ 1807711 w 2114552" name="connsiteX210"/>
              <a:gd fmla="*/ 641350 h 800100" name="connsiteY210"/>
              <a:gd fmla="*/ 1824039 w 2114552" name="connsiteX211"/>
              <a:gd fmla="*/ 687917 h 800100" name="connsiteY211"/>
              <a:gd fmla="*/ 1811793 w 2114552" name="connsiteX212"/>
              <a:gd fmla="*/ 692150 h 800100" name="connsiteY212"/>
              <a:gd fmla="*/ 1795464 w 2114552" name="connsiteX213"/>
              <a:gd fmla="*/ 641350 h 800100" name="connsiteY213"/>
              <a:gd fmla="*/ 177800 w 2114552" name="connsiteX214"/>
              <a:gd fmla="*/ 641349 h 800100" name="connsiteY214"/>
              <a:gd fmla="*/ 252413 w 2114552" name="connsiteX215"/>
              <a:gd fmla="*/ 641349 h 800100" name="connsiteY215"/>
              <a:gd fmla="*/ 252413 w 2114552" name="connsiteX216"/>
              <a:gd fmla="*/ 654049 h 800100" name="connsiteY216"/>
              <a:gd fmla="*/ 195262 w 2114552" name="connsiteX217"/>
              <a:gd fmla="*/ 654049 h 800100" name="connsiteY217"/>
              <a:gd fmla="*/ 195262 w 2114552" name="connsiteX218"/>
              <a:gd fmla="*/ 712787 h 800100" name="connsiteY218"/>
              <a:gd fmla="*/ 249238 w 2114552" name="connsiteX219"/>
              <a:gd fmla="*/ 712787 h 800100" name="connsiteY219"/>
              <a:gd fmla="*/ 249238 w 2114552" name="connsiteX220"/>
              <a:gd fmla="*/ 725487 h 800100" name="connsiteY220"/>
              <a:gd fmla="*/ 195262 w 2114552" name="connsiteX221"/>
              <a:gd fmla="*/ 725487 h 800100" name="connsiteY221"/>
              <a:gd fmla="*/ 195262 w 2114552" name="connsiteX222"/>
              <a:gd fmla="*/ 795337 h 800100" name="connsiteY222"/>
              <a:gd fmla="*/ 177800 w 2114552" name="connsiteX223"/>
              <a:gd fmla="*/ 795337 h 800100" name="connsiteY223"/>
              <a:gd fmla="*/ 1612770 w 2114552" name="connsiteX224"/>
              <a:gd fmla="*/ 633413 h 800100" name="connsiteY224"/>
              <a:gd fmla="*/ 1633275 w 2114552" name="connsiteX225"/>
              <a:gd fmla="*/ 641668 h 800100" name="connsiteY225"/>
              <a:gd fmla="*/ 1641477 w 2114552" name="connsiteX226"/>
              <a:gd fmla="*/ 654051 h 800100" name="connsiteY226"/>
              <a:gd fmla="*/ 1641477 w 2114552" name="connsiteX227"/>
              <a:gd fmla="*/ 658178 h 800100" name="connsiteY227"/>
              <a:gd fmla="*/ 1629174 w 2114552" name="connsiteX228"/>
              <a:gd fmla="*/ 670561 h 800100" name="connsiteY228"/>
              <a:gd fmla="*/ 1633275 w 2114552" name="connsiteX229"/>
              <a:gd fmla="*/ 695326 h 800100" name="connsiteY229"/>
              <a:gd fmla="*/ 1620972 w 2114552" name="connsiteX230"/>
              <a:gd fmla="*/ 691198 h 800100" name="connsiteY230"/>
              <a:gd fmla="*/ 1620972 w 2114552" name="connsiteX231"/>
              <a:gd fmla="*/ 670561 h 800100" name="connsiteY231"/>
              <a:gd fmla="*/ 1608668 w 2114552" name="connsiteX232"/>
              <a:gd fmla="*/ 666433 h 800100" name="connsiteY232"/>
              <a:gd fmla="*/ 1604567 w 2114552" name="connsiteX233"/>
              <a:gd fmla="*/ 682943 h 800100" name="connsiteY233"/>
              <a:gd fmla="*/ 1592264 w 2114552" name="connsiteX234"/>
              <a:gd fmla="*/ 678816 h 800100" name="connsiteY234"/>
              <a:gd fmla="*/ 1604567 w 2114552" name="connsiteX235"/>
              <a:gd fmla="*/ 658178 h 800100" name="connsiteY235"/>
              <a:gd fmla="*/ 1604567 w 2114552" name="connsiteX236"/>
              <a:gd fmla="*/ 654051 h 800100" name="connsiteY236"/>
              <a:gd fmla="*/ 1612770 w 2114552" name="connsiteX237"/>
              <a:gd fmla="*/ 633413 h 800100" name="connsiteY237"/>
              <a:gd fmla="*/ 1855109 w 2114552" name="connsiteX238"/>
              <a:gd fmla="*/ 630214 h 800100" name="connsiteY238"/>
              <a:gd fmla="*/ 1844903 w 2114552" name="connsiteX239"/>
              <a:gd fmla="*/ 632818 h 800100" name="connsiteY239"/>
              <a:gd fmla="*/ 1836739 w 2114552" name="connsiteX240"/>
              <a:gd fmla="*/ 645320 h 800100" name="connsiteY240"/>
              <a:gd fmla="*/ 1836739 w 2114552" name="connsiteX241"/>
              <a:gd fmla="*/ 653655 h 800100" name="connsiteY241"/>
              <a:gd fmla="*/ 1840821 w 2114552" name="connsiteX242"/>
              <a:gd fmla="*/ 657822 h 800100" name="connsiteY242"/>
              <a:gd fmla="*/ 1857150 w 2114552" name="connsiteX243"/>
              <a:gd fmla="*/ 661989 h 800100" name="connsiteY243"/>
              <a:gd fmla="*/ 1861232 w 2114552" name="connsiteX244"/>
              <a:gd fmla="*/ 657822 h 800100" name="connsiteY244"/>
              <a:gd fmla="*/ 1865314 w 2114552" name="connsiteX245"/>
              <a:gd fmla="*/ 645320 h 800100" name="connsiteY245"/>
              <a:gd fmla="*/ 1865314 w 2114552" name="connsiteX246"/>
              <a:gd fmla="*/ 636986 h 800100" name="connsiteY246"/>
              <a:gd fmla="*/ 1855109 w 2114552" name="connsiteX247"/>
              <a:gd fmla="*/ 630214 h 800100" name="connsiteY247"/>
              <a:gd fmla="*/ 726110 w 2114552" name="connsiteX248"/>
              <a:gd fmla="*/ 628649 h 800100" name="connsiteY248"/>
              <a:gd fmla="*/ 742951 w 2114552" name="connsiteX249"/>
              <a:gd fmla="*/ 628649 h 800100" name="connsiteY249"/>
              <a:gd fmla="*/ 742951 w 2114552" name="connsiteX250"/>
              <a:gd fmla="*/ 795917 h 800100" name="connsiteY250"/>
              <a:gd fmla="*/ 726110 w 2114552" name="connsiteX251"/>
              <a:gd fmla="*/ 795917 h 800100" name="connsiteY251"/>
              <a:gd fmla="*/ 726110 w 2114552" name="connsiteX252"/>
              <a:gd fmla="*/ 779190 h 800100" name="connsiteY252"/>
              <a:gd fmla="*/ 692427 w 2114552" name="connsiteX253"/>
              <a:gd fmla="*/ 800099 h 800100" name="connsiteY253"/>
              <a:gd fmla="*/ 646113 w 2114552" name="connsiteX254"/>
              <a:gd fmla="*/ 741555 h 800100" name="connsiteY254"/>
              <a:gd fmla="*/ 692427 w 2114552" name="connsiteX255"/>
              <a:gd fmla="*/ 683011 h 800100" name="connsiteY255"/>
              <a:gd fmla="*/ 726110 w 2114552" name="connsiteX256"/>
              <a:gd fmla="*/ 703920 h 800100" name="connsiteY256"/>
              <a:gd fmla="*/ 726110 w 2114552" name="connsiteX257"/>
              <a:gd fmla="*/ 628649 h 800100" name="connsiteY257"/>
              <a:gd fmla="*/ 1857377 w 2114552" name="connsiteX258"/>
              <a:gd fmla="*/ 622131 h 800100" name="connsiteY258"/>
              <a:gd fmla="*/ 1874839 w 2114552" name="connsiteX259"/>
              <a:gd fmla="*/ 633868 h 800100" name="connsiteY259"/>
              <a:gd fmla="*/ 1874839 w 2114552" name="connsiteX260"/>
              <a:gd fmla="*/ 646114 h 800100" name="connsiteY260"/>
              <a:gd fmla="*/ 1874839 w 2114552" name="connsiteX261"/>
              <a:gd fmla="*/ 658360 h 800100" name="connsiteY261"/>
              <a:gd fmla="*/ 1862139 w 2114552" name="connsiteX262"/>
              <a:gd fmla="*/ 666525 h 800100" name="connsiteY262"/>
              <a:gd fmla="*/ 1828272 w 2114552" name="connsiteX263"/>
              <a:gd fmla="*/ 658360 h 800100" name="connsiteY263"/>
              <a:gd fmla="*/ 1824039 w 2114552" name="connsiteX264"/>
              <a:gd fmla="*/ 646114 h 800100" name="connsiteY264"/>
              <a:gd fmla="*/ 1836739 w 2114552" name="connsiteX265"/>
              <a:gd fmla="*/ 625703 h 800100" name="connsiteY265"/>
              <a:gd fmla="*/ 1857377 w 2114552" name="connsiteX266"/>
              <a:gd fmla="*/ 622131 h 800100" name="connsiteY266"/>
              <a:gd fmla="*/ 1571138 w 2114552" name="connsiteX267"/>
              <a:gd fmla="*/ 612775 h 800100" name="connsiteY267"/>
              <a:gd fmla="*/ 1600201 w 2114552" name="connsiteX268"/>
              <a:gd fmla="*/ 629285 h 800100" name="connsiteY268"/>
              <a:gd fmla="*/ 1596049 w 2114552" name="connsiteX269"/>
              <a:gd fmla="*/ 637540 h 800100" name="connsiteY269"/>
              <a:gd fmla="*/ 1575290 w 2114552" name="connsiteX270"/>
              <a:gd fmla="*/ 625158 h 800100" name="connsiteY270"/>
              <a:gd fmla="*/ 1571138 w 2114552" name="connsiteX271"/>
              <a:gd fmla="*/ 633413 h 800100" name="connsiteY271"/>
              <a:gd fmla="*/ 1583593 w 2114552" name="connsiteX272"/>
              <a:gd fmla="*/ 641668 h 800100" name="connsiteY272"/>
              <a:gd fmla="*/ 1579442 w 2114552" name="connsiteX273"/>
              <a:gd fmla="*/ 649923 h 800100" name="connsiteY273"/>
              <a:gd fmla="*/ 1566986 w 2114552" name="connsiteX274"/>
              <a:gd fmla="*/ 641668 h 800100" name="connsiteY274"/>
              <a:gd fmla="*/ 1558682 w 2114552" name="connsiteX275"/>
              <a:gd fmla="*/ 654050 h 800100" name="connsiteY275"/>
              <a:gd fmla="*/ 1579442 w 2114552" name="connsiteX276"/>
              <a:gd fmla="*/ 666433 h 800100" name="connsiteY276"/>
              <a:gd fmla="*/ 1575290 w 2114552" name="connsiteX277"/>
              <a:gd fmla="*/ 674688 h 800100" name="connsiteY277"/>
              <a:gd fmla="*/ 1546226 w 2114552" name="connsiteX278"/>
              <a:gd fmla="*/ 654050 h 800100" name="connsiteY278"/>
              <a:gd fmla="*/ 1571138 w 2114552" name="connsiteX279"/>
              <a:gd fmla="*/ 612775 h 800100" name="connsiteY279"/>
              <a:gd fmla="*/ 1898969 w 2114552" name="connsiteX280"/>
              <a:gd fmla="*/ 579438 h 800100" name="connsiteY280"/>
              <a:gd fmla="*/ 1931989 w 2114552" name="connsiteX281"/>
              <a:gd fmla="*/ 616943 h 800100" name="connsiteY281"/>
              <a:gd fmla="*/ 1923734 w 2114552" name="connsiteX282"/>
              <a:gd fmla="*/ 625277 h 800100" name="connsiteY282"/>
              <a:gd fmla="*/ 1890714 w 2114552" name="connsiteX283"/>
              <a:gd fmla="*/ 612776 h 800100" name="connsiteY283"/>
              <a:gd fmla="*/ 1907224 w 2114552" name="connsiteX284"/>
              <a:gd fmla="*/ 637779 h 800100" name="connsiteY284"/>
              <a:gd fmla="*/ 1898969 w 2114552" name="connsiteX285"/>
              <a:gd fmla="*/ 646113 h 800100" name="connsiteY285"/>
              <a:gd fmla="*/ 1870076 w 2114552" name="connsiteX286"/>
              <a:gd fmla="*/ 604441 h 800100" name="connsiteY286"/>
              <a:gd fmla="*/ 1878331 w 2114552" name="connsiteX287"/>
              <a:gd fmla="*/ 600274 h 800100" name="connsiteY287"/>
              <a:gd fmla="*/ 1911351 w 2114552" name="connsiteX288"/>
              <a:gd fmla="*/ 608608 h 800100" name="connsiteY288"/>
              <a:gd fmla="*/ 1890714 w 2114552" name="connsiteX289"/>
              <a:gd fmla="*/ 587772 h 800100" name="connsiteY289"/>
              <a:gd fmla="*/ 1898969 w 2114552" name="connsiteX290"/>
              <a:gd fmla="*/ 579438 h 800100" name="connsiteY290"/>
              <a:gd fmla="*/ 1534626 w 2114552" name="connsiteX291"/>
              <a:gd fmla="*/ 579438 h 800100" name="connsiteY291"/>
              <a:gd fmla="*/ 1563689 w 2114552" name="connsiteX292"/>
              <a:gd fmla="*/ 604350 h 800100" name="connsiteY292"/>
              <a:gd fmla="*/ 1559537 w 2114552" name="connsiteX293"/>
              <a:gd fmla="*/ 612653 h 800100" name="connsiteY293"/>
              <a:gd fmla="*/ 1547081 w 2114552" name="connsiteX294"/>
              <a:gd fmla="*/ 604350 h 800100" name="connsiteY294"/>
              <a:gd fmla="*/ 1518018 w 2114552" name="connsiteX295"/>
              <a:gd fmla="*/ 633413 h 800100" name="connsiteY295"/>
              <a:gd fmla="*/ 1509714 w 2114552" name="connsiteX296"/>
              <a:gd fmla="*/ 625109 h 800100" name="connsiteY296"/>
              <a:gd fmla="*/ 1538778 w 2114552" name="connsiteX297"/>
              <a:gd fmla="*/ 596046 h 800100" name="connsiteY297"/>
              <a:gd fmla="*/ 1526322 w 2114552" name="connsiteX298"/>
              <a:gd fmla="*/ 583590 h 800100" name="connsiteY298"/>
              <a:gd fmla="*/ 1534626 w 2114552" name="connsiteX299"/>
              <a:gd fmla="*/ 579438 h 800100" name="connsiteY299"/>
              <a:gd fmla="*/ 1924051 w 2114552" name="connsiteX300"/>
              <a:gd fmla="*/ 566738 h 800100" name="connsiteY300"/>
              <a:gd fmla="*/ 1931989 w 2114552" name="connsiteX301"/>
              <a:gd fmla="*/ 579438 h 800100" name="connsiteY301"/>
              <a:gd fmla="*/ 1936751 w 2114552" name="connsiteX302"/>
              <a:gd fmla="*/ 587376 h 800100" name="connsiteY302"/>
              <a:gd fmla="*/ 1944689 w 2114552" name="connsiteX303"/>
              <a:gd fmla="*/ 579438 h 800100" name="connsiteY303"/>
              <a:gd fmla="*/ 1944689 w 2114552" name="connsiteX304"/>
              <a:gd fmla="*/ 574676 h 800100" name="connsiteY304"/>
              <a:gd fmla="*/ 1919742 w 2114552" name="connsiteX305"/>
              <a:gd fmla="*/ 558800 h 800100" name="connsiteY305"/>
              <a:gd fmla="*/ 1970089 w 2114552" name="connsiteX306"/>
              <a:gd fmla="*/ 571103 h 800100" name="connsiteY306"/>
              <a:gd fmla="*/ 1965894 w 2114552" name="connsiteX307"/>
              <a:gd fmla="*/ 579305 h 800100" name="connsiteY307"/>
              <a:gd fmla="*/ 1961698 w 2114552" name="connsiteX308"/>
              <a:gd fmla="*/ 579305 h 800100" name="connsiteY308"/>
              <a:gd fmla="*/ 1953307 w 2114552" name="connsiteX309"/>
              <a:gd fmla="*/ 579305 h 800100" name="connsiteY309"/>
              <a:gd fmla="*/ 1940720 w 2114552" name="connsiteX310"/>
              <a:gd fmla="*/ 595710 h 800100" name="connsiteY310"/>
              <a:gd fmla="*/ 1944916 w 2114552" name="connsiteX311"/>
              <a:gd fmla="*/ 603912 h 800100" name="connsiteY311"/>
              <a:gd fmla="*/ 1940720 w 2114552" name="connsiteX312"/>
              <a:gd fmla="*/ 608013 h 800100" name="connsiteY312"/>
              <a:gd fmla="*/ 1919742 w 2114552" name="connsiteX313"/>
              <a:gd fmla="*/ 579305 h 800100" name="connsiteY313"/>
              <a:gd fmla="*/ 1911351 w 2114552" name="connsiteX314"/>
              <a:gd fmla="*/ 567002 h 800100" name="connsiteY314"/>
              <a:gd fmla="*/ 1500586 w 2114552" name="connsiteX315"/>
              <a:gd fmla="*/ 541338 h 800100" name="connsiteY315"/>
              <a:gd fmla="*/ 1508920 w 2114552" name="connsiteX316"/>
              <a:gd fmla="*/ 549805 h 800100" name="connsiteY316"/>
              <a:gd fmla="*/ 1496419 w 2114552" name="connsiteX317"/>
              <a:gd fmla="*/ 583671 h 800100" name="connsiteY317"/>
              <a:gd fmla="*/ 1521422 w 2114552" name="connsiteX318"/>
              <a:gd fmla="*/ 562505 h 800100" name="connsiteY318"/>
              <a:gd fmla="*/ 1525589 w 2114552" name="connsiteX319"/>
              <a:gd fmla="*/ 570971 h 800100" name="connsiteY319"/>
              <a:gd fmla="*/ 1488084 w 2114552" name="connsiteX320"/>
              <a:gd fmla="*/ 604838 h 800100" name="connsiteY320"/>
              <a:gd fmla="*/ 1479750 w 2114552" name="connsiteX321"/>
              <a:gd fmla="*/ 596371 h 800100" name="connsiteY321"/>
              <a:gd fmla="*/ 1492252 w 2114552" name="connsiteX322"/>
              <a:gd fmla="*/ 562505 h 800100" name="connsiteY322"/>
              <a:gd fmla="*/ 1467249 w 2114552" name="connsiteX323"/>
              <a:gd fmla="*/ 579438 h 800100" name="connsiteY323"/>
              <a:gd fmla="*/ 1458914 w 2114552" name="connsiteX324"/>
              <a:gd fmla="*/ 570971 h 800100" name="connsiteY324"/>
              <a:gd fmla="*/ 1500586 w 2114552" name="connsiteX325"/>
              <a:gd fmla="*/ 541338 h 800100" name="connsiteY325"/>
              <a:gd fmla="*/ 1936752 w 2114552" name="connsiteX326"/>
              <a:gd fmla="*/ 528638 h 800100" name="connsiteY326"/>
              <a:gd fmla="*/ 1973264 w 2114552" name="connsiteX327"/>
              <a:gd fmla="*/ 550863 h 800100" name="connsiteY327"/>
              <a:gd fmla="*/ 1985965 w 2114552" name="connsiteX328"/>
              <a:gd fmla="*/ 528638 h 800100" name="connsiteY328"/>
              <a:gd fmla="*/ 1993902 w 2114552" name="connsiteX329"/>
              <a:gd fmla="*/ 533401 h 800100" name="connsiteY329"/>
              <a:gd fmla="*/ 1978027 w 2114552" name="connsiteX330"/>
              <a:gd fmla="*/ 561976 h 800100" name="connsiteY330"/>
              <a:gd fmla="*/ 1931989 w 2114552" name="connsiteX331"/>
              <a:gd fmla="*/ 538163 h 800100" name="connsiteY331"/>
              <a:gd fmla="*/ 1492829 w 2114552" name="connsiteX332"/>
              <a:gd fmla="*/ 525463 h 800100" name="connsiteY332"/>
              <a:gd fmla="*/ 1497014 w 2114552" name="connsiteX333"/>
              <a:gd fmla="*/ 533798 h 800100" name="connsiteY333"/>
              <a:gd fmla="*/ 1455161 w 2114552" name="connsiteX334"/>
              <a:gd fmla="*/ 558801 h 800100" name="connsiteY334"/>
              <a:gd fmla="*/ 1450976 w 2114552" name="connsiteX335"/>
              <a:gd fmla="*/ 550467 h 800100" name="connsiteY335"/>
              <a:gd fmla="*/ 1492829 w 2114552" name="connsiteX336"/>
              <a:gd fmla="*/ 525463 h 800100" name="connsiteY336"/>
              <a:gd fmla="*/ 1482542 w 2114552" name="connsiteX337"/>
              <a:gd fmla="*/ 485751 h 800100" name="connsiteY337"/>
              <a:gd fmla="*/ 1476320 w 2114552" name="connsiteX338"/>
              <a:gd fmla="*/ 488355 h 800100" name="connsiteY338"/>
              <a:gd fmla="*/ 1430696 w 2114552" name="connsiteX339"/>
              <a:gd fmla="*/ 500857 h 800100" name="connsiteY339"/>
              <a:gd fmla="*/ 1422401 w 2114552" name="connsiteX340"/>
              <a:gd fmla="*/ 517526 h 800100" name="connsiteY340"/>
              <a:gd fmla="*/ 1716883 w 2114552" name="connsiteX341"/>
              <a:gd fmla="*/ 717551 h 800100" name="connsiteY341"/>
              <a:gd fmla="*/ 2011364 w 2114552" name="connsiteX342"/>
              <a:gd fmla="*/ 513358 h 800100" name="connsiteY342"/>
              <a:gd fmla="*/ 2003069 w 2114552" name="connsiteX343"/>
              <a:gd fmla="*/ 500857 h 800100" name="connsiteY343"/>
              <a:gd fmla="*/ 1957445 w 2114552" name="connsiteX344"/>
              <a:gd fmla="*/ 488355 h 800100" name="connsiteY344"/>
              <a:gd fmla="*/ 1951224 w 2114552" name="connsiteX345"/>
              <a:gd fmla="*/ 485751 h 800100" name="connsiteY345"/>
              <a:gd fmla="*/ 1945002 w 2114552" name="connsiteX346"/>
              <a:gd fmla="*/ 492522 h 800100" name="connsiteY346"/>
              <a:gd fmla="*/ 1716883 w 2114552" name="connsiteX347"/>
              <a:gd fmla="*/ 646709 h 800100" name="connsiteY347"/>
              <a:gd fmla="*/ 1488763 w 2114552" name="connsiteX348"/>
              <a:gd fmla="*/ 492522 h 800100" name="connsiteY348"/>
              <a:gd fmla="*/ 1482542 w 2114552" name="connsiteX349"/>
              <a:gd fmla="*/ 485751 h 800100" name="connsiteY349"/>
              <a:gd fmla="*/ 1662749 w 2114552" name="connsiteX350"/>
              <a:gd fmla="*/ 478852 h 800100" name="connsiteY350"/>
              <a:gd fmla="*/ 1551306 w 2114552" name="connsiteX351"/>
              <a:gd fmla="*/ 533313 h 800100" name="connsiteY351"/>
              <a:gd fmla="*/ 1543051 w 2114552" name="connsiteX352"/>
              <a:gd fmla="*/ 537502 h 800100" name="connsiteY352"/>
              <a:gd fmla="*/ 1543051 w 2114552" name="connsiteX353"/>
              <a:gd fmla="*/ 541691 h 800100" name="connsiteY353"/>
              <a:gd fmla="*/ 1547179 w 2114552" name="connsiteX354"/>
              <a:gd fmla="*/ 545880 h 800100" name="connsiteY354"/>
              <a:gd fmla="*/ 1675132 w 2114552" name="connsiteX355"/>
              <a:gd fmla="*/ 621287 h 800100" name="connsiteY355"/>
              <a:gd fmla="*/ 1683387 w 2114552" name="connsiteX356"/>
              <a:gd fmla="*/ 621287 h 800100" name="connsiteY356"/>
              <a:gd fmla="*/ 1687514 w 2114552" name="connsiteX357"/>
              <a:gd fmla="*/ 608719 h 800100" name="connsiteY357"/>
              <a:gd fmla="*/ 1679259 w 2114552" name="connsiteX358"/>
              <a:gd fmla="*/ 487231 h 800100" name="connsiteY358"/>
              <a:gd fmla="*/ 1675132 w 2114552" name="connsiteX359"/>
              <a:gd fmla="*/ 478852 h 800100" name="connsiteY359"/>
              <a:gd fmla="*/ 1662749 w 2114552" name="connsiteX360"/>
              <a:gd fmla="*/ 478852 h 800100" name="connsiteY360"/>
              <a:gd fmla="*/ 1762761 w 2114552" name="connsiteX361"/>
              <a:gd fmla="*/ 474663 h 800100" name="connsiteY361"/>
              <a:gd fmla="*/ 1758634 w 2114552" name="connsiteX362"/>
              <a:gd fmla="*/ 487182 h 800100" name="connsiteY362"/>
              <a:gd fmla="*/ 1746251 w 2114552" name="connsiteX363"/>
              <a:gd fmla="*/ 608194 h 800100" name="connsiteY363"/>
              <a:gd fmla="*/ 1750379 w 2114552" name="connsiteX364"/>
              <a:gd fmla="*/ 620713 h 800100" name="connsiteY364"/>
              <a:gd fmla="*/ 1758634 w 2114552" name="connsiteX365"/>
              <a:gd fmla="*/ 620713 h 800100" name="connsiteY365"/>
              <a:gd fmla="*/ 1886587 w 2114552" name="connsiteX366"/>
              <a:gd fmla="*/ 545602 h 800100" name="connsiteY366"/>
              <a:gd fmla="*/ 1890714 w 2114552" name="connsiteX367"/>
              <a:gd fmla="*/ 537256 h 800100" name="connsiteY367"/>
              <a:gd fmla="*/ 1882459 w 2114552" name="connsiteX368"/>
              <a:gd fmla="*/ 528910 h 800100" name="connsiteY368"/>
              <a:gd fmla="*/ 1775144 w 2114552" name="connsiteX369"/>
              <a:gd fmla="*/ 474663 h 800100" name="connsiteY369"/>
              <a:gd fmla="*/ 1762761 w 2114552" name="connsiteX370"/>
              <a:gd fmla="*/ 474663 h 800100" name="connsiteY370"/>
              <a:gd fmla="*/ 725572 w 2114552" name="connsiteX371"/>
              <a:gd fmla="*/ 428624 h 800100" name="connsiteY371"/>
              <a:gd fmla="*/ 696913 w 2114552" name="connsiteX372"/>
              <a:gd fmla="*/ 457993 h 800100" name="connsiteY372"/>
              <a:gd fmla="*/ 717384 w 2114552" name="connsiteX373"/>
              <a:gd fmla="*/ 487362 h 800100" name="connsiteY373"/>
              <a:gd fmla="*/ 774701 w 2114552" name="connsiteX374"/>
              <a:gd fmla="*/ 478971 h 800100" name="connsiteY374"/>
              <a:gd fmla="*/ 774701 w 2114552" name="connsiteX375"/>
              <a:gd fmla="*/ 428624 h 800100" name="connsiteY375"/>
              <a:gd fmla="*/ 352426 w 2114552" name="connsiteX376"/>
              <a:gd fmla="*/ 346073 h 800100" name="connsiteY376"/>
              <a:gd fmla="*/ 303213 w 2114552" name="connsiteX377"/>
              <a:gd fmla="*/ 412562 h 800100" name="connsiteY377"/>
              <a:gd fmla="*/ 352426 w 2114552" name="connsiteX378"/>
              <a:gd fmla="*/ 487361 h 800100" name="connsiteY378"/>
              <a:gd fmla="*/ 401638 w 2114552" name="connsiteX379"/>
              <a:gd fmla="*/ 412562 h 800100" name="connsiteY379"/>
              <a:gd fmla="*/ 352426 w 2114552" name="connsiteX380"/>
              <a:gd fmla="*/ 346073 h 800100" name="connsiteY380"/>
              <a:gd fmla="*/ 1704770 w 2114552" name="connsiteX381"/>
              <a:gd fmla="*/ 341312 h 800100" name="connsiteY381"/>
              <a:gd fmla="*/ 1704770 w 2114552" name="connsiteX382"/>
              <a:gd fmla="*/ 353885 h 800100" name="connsiteY382"/>
              <a:gd fmla="*/ 1671639 w 2114552" name="connsiteX383"/>
              <a:gd fmla="*/ 399986 h 800100" name="connsiteY383"/>
              <a:gd fmla="*/ 1717193 w 2114552" name="connsiteX384"/>
              <a:gd fmla="*/ 446087 h 800100" name="connsiteY384"/>
              <a:gd fmla="*/ 1766889 w 2114552" name="connsiteX385"/>
              <a:gd fmla="*/ 399986 h 800100" name="connsiteY385"/>
              <a:gd fmla="*/ 1729617 w 2114552" name="connsiteX386"/>
              <a:gd fmla="*/ 353885 h 800100" name="connsiteY386"/>
              <a:gd fmla="*/ 1729617 w 2114552" name="connsiteX387"/>
              <a:gd fmla="*/ 341312 h 800100" name="connsiteY387"/>
              <a:gd fmla="*/ 1704770 w 2114552" name="connsiteX388"/>
              <a:gd fmla="*/ 341312 h 800100" name="connsiteY388"/>
              <a:gd fmla="*/ 1716883 w 2114552" name="connsiteX389"/>
              <a:gd fmla="*/ 328612 h 800100" name="connsiteY389"/>
              <a:gd fmla="*/ 1787527 w 2114552" name="connsiteX390"/>
              <a:gd fmla="*/ 400050 h 800100" name="connsiteY390"/>
              <a:gd fmla="*/ 1716883 w 2114552" name="connsiteX391"/>
              <a:gd fmla="*/ 471488 h 800100" name="connsiteY391"/>
              <a:gd fmla="*/ 1646239 w 2114552" name="connsiteX392"/>
              <a:gd fmla="*/ 400050 h 800100" name="connsiteY392"/>
              <a:gd fmla="*/ 1716883 w 2114552" name="connsiteX393"/>
              <a:gd fmla="*/ 328612 h 800100" name="connsiteY393"/>
              <a:gd fmla="*/ 1716883 w 2114552" name="connsiteX394"/>
              <a:gd fmla="*/ 320675 h 800100" name="connsiteY394"/>
              <a:gd fmla="*/ 1638301 w 2114552" name="connsiteX395"/>
              <a:gd fmla="*/ 400050 h 800100" name="connsiteY395"/>
              <a:gd fmla="*/ 1716883 w 2114552" name="connsiteX396"/>
              <a:gd fmla="*/ 479425 h 800100" name="connsiteY396"/>
              <a:gd fmla="*/ 1795465 w 2114552" name="connsiteX397"/>
              <a:gd fmla="*/ 400050 h 800100" name="connsiteY397"/>
              <a:gd fmla="*/ 1716883 w 2114552" name="connsiteX398"/>
              <a:gd fmla="*/ 320675 h 800100" name="connsiteY398"/>
              <a:gd fmla="*/ 1924004 w 2114552" name="connsiteX399"/>
              <a:gd fmla="*/ 317500 h 800100" name="connsiteY399"/>
              <a:gd fmla="*/ 1911592 w 2114552" name="connsiteX400"/>
              <a:gd fmla="*/ 321667 h 800100" name="connsiteY400"/>
              <a:gd fmla="*/ 1812301 w 2114552" name="connsiteX401"/>
              <a:gd fmla="*/ 388342 h 800100" name="connsiteY401"/>
              <a:gd fmla="*/ 1808164 w 2114552" name="connsiteX402"/>
              <a:gd fmla="*/ 400844 h 800100" name="connsiteY402"/>
              <a:gd fmla="*/ 1812301 w 2114552" name="connsiteX403"/>
              <a:gd fmla="*/ 409178 h 800100" name="connsiteY403"/>
              <a:gd fmla="*/ 1915729 w 2114552" name="connsiteX404"/>
              <a:gd fmla="*/ 480021 h 800100" name="connsiteY404"/>
              <a:gd fmla="*/ 1924004 w 2114552" name="connsiteX405"/>
              <a:gd fmla="*/ 480021 h 800100" name="connsiteY405"/>
              <a:gd fmla="*/ 1928141 w 2114552" name="connsiteX406"/>
              <a:gd fmla="*/ 471686 h 800100" name="connsiteY406"/>
              <a:gd fmla="*/ 1928141 w 2114552" name="connsiteX407"/>
              <a:gd fmla="*/ 325834 h 800100" name="connsiteY407"/>
              <a:gd fmla="*/ 1924004 w 2114552" name="connsiteX408"/>
              <a:gd fmla="*/ 317500 h 800100" name="connsiteY408"/>
              <a:gd fmla="*/ 1509762 w 2114552" name="connsiteX409"/>
              <a:gd fmla="*/ 317500 h 800100" name="connsiteY409"/>
              <a:gd fmla="*/ 1501487 w 2114552" name="connsiteX410"/>
              <a:gd fmla="*/ 325834 h 800100" name="connsiteY410"/>
              <a:gd fmla="*/ 1501487 w 2114552" name="connsiteX411"/>
              <a:gd fmla="*/ 475854 h 800100" name="connsiteY411"/>
              <a:gd fmla="*/ 1509762 w 2114552" name="connsiteX412"/>
              <a:gd fmla="*/ 480021 h 800100" name="connsiteY412"/>
              <a:gd fmla="*/ 1518036 w 2114552" name="connsiteX413"/>
              <a:gd fmla="*/ 480021 h 800100" name="connsiteY413"/>
              <a:gd fmla="*/ 1621464 w 2114552" name="connsiteX414"/>
              <a:gd fmla="*/ 409178 h 800100" name="connsiteY414"/>
              <a:gd fmla="*/ 1625601 w 2114552" name="connsiteX415"/>
              <a:gd fmla="*/ 400844 h 800100" name="connsiteY415"/>
              <a:gd fmla="*/ 1621464 w 2114552" name="connsiteX416"/>
              <a:gd fmla="*/ 388342 h 800100" name="connsiteY416"/>
              <a:gd fmla="*/ 1518036 w 2114552" name="connsiteX417"/>
              <a:gd fmla="*/ 321667 h 800100" name="connsiteY417"/>
              <a:gd fmla="*/ 1509762 w 2114552" name="connsiteX418"/>
              <a:gd fmla="*/ 317500 h 800100" name="connsiteY418"/>
              <a:gd fmla="*/ 1032821 w 2114552" name="connsiteX419"/>
              <a:gd fmla="*/ 304799 h 800100" name="connsiteY419"/>
              <a:gd fmla="*/ 1041062 w 2114552" name="connsiteX420"/>
              <a:gd fmla="*/ 304799 h 800100" name="connsiteY420"/>
              <a:gd fmla="*/ 1074028 w 2114552" name="connsiteX421"/>
              <a:gd fmla="*/ 304799 h 800100" name="connsiteY421"/>
              <a:gd fmla="*/ 1082270 w 2114552" name="connsiteX422"/>
              <a:gd fmla="*/ 308966 h 800100" name="connsiteY422"/>
              <a:gd fmla="*/ 1123477 w 2114552" name="connsiteX423"/>
              <a:gd fmla="*/ 479821 h 800100" name="connsiteY423"/>
              <a:gd fmla="*/ 1127598 w 2114552" name="connsiteX424"/>
              <a:gd fmla="*/ 479821 h 800100" name="connsiteY424"/>
              <a:gd fmla="*/ 1172926 w 2114552" name="connsiteX425"/>
              <a:gd fmla="*/ 308966 h 800100" name="connsiteY425"/>
              <a:gd fmla="*/ 1181168 w 2114552" name="connsiteX426"/>
              <a:gd fmla="*/ 304799 h 800100" name="connsiteY426"/>
              <a:gd fmla="*/ 1214134 w 2114552" name="connsiteX427"/>
              <a:gd fmla="*/ 304799 h 800100" name="connsiteY427"/>
              <a:gd fmla="*/ 1222375 w 2114552" name="connsiteX428"/>
              <a:gd fmla="*/ 304799 h 800100" name="connsiteY428"/>
              <a:gd fmla="*/ 1222375 w 2114552" name="connsiteX429"/>
              <a:gd fmla="*/ 313133 h 800100" name="connsiteY429"/>
              <a:gd fmla="*/ 1218254 w 2114552" name="connsiteX430"/>
              <a:gd fmla="*/ 338137 h 800100" name="connsiteY430"/>
              <a:gd fmla="*/ 1201771 w 2114552" name="connsiteX431"/>
              <a:gd fmla="*/ 388143 h 800100" name="connsiteY431"/>
              <a:gd fmla="*/ 1164685 w 2114552" name="connsiteX432"/>
              <a:gd fmla="*/ 542329 h 800100" name="connsiteY432"/>
              <a:gd fmla="*/ 1098753 w 2114552" name="connsiteX433"/>
              <a:gd fmla="*/ 604837 h 800100" name="connsiteY433"/>
              <a:gd fmla="*/ 1094632 w 2114552" name="connsiteX434"/>
              <a:gd fmla="*/ 604837 h 800100" name="connsiteY434"/>
              <a:gd fmla="*/ 1041062 w 2114552" name="connsiteX435"/>
              <a:gd fmla="*/ 600670 h 800100" name="connsiteY435"/>
              <a:gd fmla="*/ 1032821 w 2114552" name="connsiteX436"/>
              <a:gd fmla="*/ 592335 h 800100" name="connsiteY436"/>
              <a:gd fmla="*/ 1032821 w 2114552" name="connsiteX437"/>
              <a:gd fmla="*/ 567332 h 800100" name="connsiteY437"/>
              <a:gd fmla="*/ 1036942 w 2114552" name="connsiteX438"/>
              <a:gd fmla="*/ 563165 h 800100" name="connsiteY438"/>
              <a:gd fmla="*/ 1041062 w 2114552" name="connsiteX439"/>
              <a:gd fmla="*/ 558998 h 800100" name="connsiteY439"/>
              <a:gd fmla="*/ 1082270 w 2114552" name="connsiteX440"/>
              <a:gd fmla="*/ 563165 h 800100" name="connsiteY440"/>
              <a:gd fmla="*/ 1115236 w 2114552" name="connsiteX441"/>
              <a:gd fmla="*/ 538162 h 800100" name="connsiteY441"/>
              <a:gd fmla="*/ 1119357 w 2114552" name="connsiteX442"/>
              <a:gd fmla="*/ 529828 h 800100" name="connsiteY442"/>
              <a:gd fmla="*/ 1106994 w 2114552" name="connsiteX443"/>
              <a:gd fmla="*/ 529828 h 800100" name="connsiteY443"/>
              <a:gd fmla="*/ 1082270 w 2114552" name="connsiteX444"/>
              <a:gd fmla="*/ 504824 h 800100" name="connsiteY444"/>
              <a:gd fmla="*/ 1032821 w 2114552" name="connsiteX445"/>
              <a:gd fmla="*/ 313133 h 800100" name="connsiteY445"/>
              <a:gd fmla="*/ 1032821 w 2114552" name="connsiteX446"/>
              <a:gd fmla="*/ 304799 h 800100" name="connsiteY446"/>
              <a:gd fmla="*/ 994979 w 2114552" name="connsiteX447"/>
              <a:gd fmla="*/ 300037 h 800100" name="connsiteY447"/>
              <a:gd fmla="*/ 999140 w 2114552" name="connsiteX448"/>
              <a:gd fmla="*/ 304193 h 800100" name="connsiteY448"/>
              <a:gd fmla="*/ 1003300 w 2114552" name="connsiteX449"/>
              <a:gd fmla="*/ 308350 h 800100" name="connsiteY449"/>
              <a:gd fmla="*/ 1003300 w 2114552" name="connsiteX450"/>
              <a:gd fmla="*/ 341601 h 800100" name="connsiteY450"/>
              <a:gd fmla="*/ 994979 w 2114552" name="connsiteX451"/>
              <a:gd fmla="*/ 349913 h 800100" name="connsiteY451"/>
              <a:gd fmla="*/ 932574 w 2114552" name="connsiteX452"/>
              <a:gd fmla="*/ 374852 h 800100" name="connsiteY452"/>
              <a:gd fmla="*/ 932574 w 2114552" name="connsiteX453"/>
              <a:gd fmla="*/ 520324 h 800100" name="connsiteY453"/>
              <a:gd fmla="*/ 924254 w 2114552" name="connsiteX454"/>
              <a:gd fmla="*/ 528637 h 800100" name="connsiteY454"/>
              <a:gd fmla="*/ 890971 w 2114552" name="connsiteX455"/>
              <a:gd fmla="*/ 528637 h 800100" name="connsiteY455"/>
              <a:gd fmla="*/ 882650 w 2114552" name="connsiteX456"/>
              <a:gd fmla="*/ 520324 h 800100" name="connsiteY456"/>
              <a:gd fmla="*/ 882650 w 2114552" name="connsiteX457"/>
              <a:gd fmla="*/ 312506 h 800100" name="connsiteY457"/>
              <a:gd fmla="*/ 890971 w 2114552" name="connsiteX458"/>
              <a:gd fmla="*/ 304193 h 800100" name="connsiteY458"/>
              <a:gd fmla="*/ 924254 w 2114552" name="connsiteX459"/>
              <a:gd fmla="*/ 304193 h 800100" name="connsiteY459"/>
              <a:gd fmla="*/ 932574 w 2114552" name="connsiteX460"/>
              <a:gd fmla="*/ 312506 h 800100" name="connsiteY460"/>
              <a:gd fmla="*/ 932574 w 2114552" name="connsiteX461"/>
              <a:gd fmla="*/ 324975 h 800100" name="connsiteY461"/>
              <a:gd fmla="*/ 994979 w 2114552" name="connsiteX462"/>
              <a:gd fmla="*/ 300037 h 800100" name="connsiteY462"/>
              <a:gd fmla="*/ 750816 w 2114552" name="connsiteX463"/>
              <a:gd fmla="*/ 295274 h 800100" name="connsiteY463"/>
              <a:gd fmla="*/ 825501 w 2114552" name="connsiteX464"/>
              <a:gd fmla="*/ 374649 h 800100" name="connsiteY464"/>
              <a:gd fmla="*/ 825501 w 2114552" name="connsiteX465"/>
              <a:gd fmla="*/ 525044 h 800100" name="connsiteY465"/>
              <a:gd fmla="*/ 825501 w 2114552" name="connsiteX466"/>
              <a:gd fmla="*/ 529221 h 800100" name="connsiteY466"/>
              <a:gd fmla="*/ 817203 w 2114552" name="connsiteX467"/>
              <a:gd fmla="*/ 533399 h 800100" name="connsiteY467"/>
              <a:gd fmla="*/ 784010 w 2114552" name="connsiteX468"/>
              <a:gd fmla="*/ 516688 h 800100" name="connsiteY468"/>
              <a:gd fmla="*/ 709325 w 2114552" name="connsiteX469"/>
              <a:gd fmla="*/ 533399 h 800100" name="connsiteY469"/>
              <a:gd fmla="*/ 642938 w 2114552" name="connsiteX470"/>
              <a:gd fmla="*/ 462379 h 800100" name="connsiteY470"/>
              <a:gd fmla="*/ 717623 w 2114552" name="connsiteX471"/>
              <a:gd fmla="*/ 391360 h 800100" name="connsiteY471"/>
              <a:gd fmla="*/ 775711 w 2114552" name="connsiteX472"/>
              <a:gd fmla="*/ 387182 h 800100" name="connsiteY472"/>
              <a:gd fmla="*/ 775711 w 2114552" name="connsiteX473"/>
              <a:gd fmla="*/ 374649 h 800100" name="connsiteY473"/>
              <a:gd fmla="*/ 746667 w 2114552" name="connsiteX474"/>
              <a:gd fmla="*/ 345406 h 800100" name="connsiteY474"/>
              <a:gd fmla="*/ 667833 w 2114552" name="connsiteX475"/>
              <a:gd fmla="*/ 349583 h 800100" name="connsiteY475"/>
              <a:gd fmla="*/ 663684 w 2114552" name="connsiteX476"/>
              <a:gd fmla="*/ 349583 h 800100" name="connsiteY476"/>
              <a:gd fmla="*/ 659535 w 2114552" name="connsiteX477"/>
              <a:gd fmla="*/ 341228 h 800100" name="connsiteY477"/>
              <a:gd fmla="*/ 659535 w 2114552" name="connsiteX478"/>
              <a:gd fmla="*/ 311985 h 800100" name="connsiteY478"/>
              <a:gd fmla="*/ 667833 w 2114552" name="connsiteX479"/>
              <a:gd fmla="*/ 303629 h 800100" name="connsiteY479"/>
              <a:gd fmla="*/ 750816 w 2114552" name="connsiteX480"/>
              <a:gd fmla="*/ 295274 h 800100" name="connsiteY480"/>
              <a:gd fmla="*/ 354013 w 2114552" name="connsiteX481"/>
              <a:gd fmla="*/ 295273 h 800100" name="connsiteY481"/>
              <a:gd fmla="*/ 455613 w 2114552" name="connsiteX482"/>
              <a:gd fmla="*/ 414336 h 800100" name="connsiteY482"/>
              <a:gd fmla="*/ 354013 w 2114552" name="connsiteX483"/>
              <a:gd fmla="*/ 533399 h 800100" name="connsiteY483"/>
              <a:gd fmla="*/ 252413 w 2114552" name="connsiteX484"/>
              <a:gd fmla="*/ 414336 h 800100" name="connsiteY484"/>
              <a:gd fmla="*/ 354013 w 2114552" name="connsiteX485"/>
              <a:gd fmla="*/ 295273 h 800100" name="connsiteY485"/>
              <a:gd fmla="*/ 53975 w 2114552" name="connsiteX486"/>
              <a:gd fmla="*/ 266699 h 800100" name="connsiteY486"/>
              <a:gd fmla="*/ 53975 w 2114552" name="connsiteX487"/>
              <a:gd fmla="*/ 358774 h 800100" name="connsiteY487"/>
              <a:gd fmla="*/ 107480 w 2114552" name="connsiteX488"/>
              <a:gd fmla="*/ 358774 h 800100" name="connsiteY488"/>
              <a:gd fmla="*/ 165100 w 2114552" name="connsiteX489"/>
              <a:gd fmla="*/ 312737 h 800100" name="connsiteY489"/>
              <a:gd fmla="*/ 111595 w 2114552" name="connsiteX490"/>
              <a:gd fmla="*/ 266699 h 800100" name="connsiteY490"/>
              <a:gd fmla="*/ 91017 w 2114552" name="connsiteX491"/>
              <a:gd fmla="*/ 266699 h 800100" name="connsiteY491"/>
              <a:gd fmla="*/ 53975 w 2114552" name="connsiteX492"/>
              <a:gd fmla="*/ 266699 h 800100" name="connsiteY492"/>
              <a:gd fmla="*/ 546894 w 2114552" name="connsiteX493"/>
              <a:gd fmla="*/ 250824 h 800100" name="connsiteY493"/>
              <a:gd fmla="*/ 551050 w 2114552" name="connsiteX494"/>
              <a:gd fmla="*/ 250824 h 800100" name="connsiteY494"/>
              <a:gd fmla="*/ 555205 w 2114552" name="connsiteX495"/>
              <a:gd fmla="*/ 259135 h 800100" name="connsiteY495"/>
              <a:gd fmla="*/ 555205 w 2114552" name="connsiteX496"/>
              <a:gd fmla="*/ 304846 h 800100" name="connsiteY496"/>
              <a:gd fmla="*/ 609227 w 2114552" name="connsiteX497"/>
              <a:gd fmla="*/ 304846 h 800100" name="connsiteY497"/>
              <a:gd fmla="*/ 617538 w 2114552" name="connsiteX498"/>
              <a:gd fmla="*/ 313157 h 800100" name="connsiteY498"/>
              <a:gd fmla="*/ 617538 w 2114552" name="connsiteX499"/>
              <a:gd fmla="*/ 342245 h 800100" name="connsiteY499"/>
              <a:gd fmla="*/ 609227 w 2114552" name="connsiteX500"/>
              <a:gd fmla="*/ 350556 h 800100" name="connsiteY500"/>
              <a:gd fmla="*/ 555205 w 2114552" name="connsiteX501"/>
              <a:gd fmla="*/ 350556 h 800100" name="connsiteY501"/>
              <a:gd fmla="*/ 555205 w 2114552" name="connsiteX502"/>
              <a:gd fmla="*/ 441978 h 800100" name="connsiteY502"/>
              <a:gd fmla="*/ 580138 w 2114552" name="connsiteX503"/>
              <a:gd fmla="*/ 483533 h 800100" name="connsiteY503"/>
              <a:gd fmla="*/ 609227 w 2114552" name="connsiteX504"/>
              <a:gd fmla="*/ 483533 h 800100" name="connsiteY504"/>
              <a:gd fmla="*/ 617538 w 2114552" name="connsiteX505"/>
              <a:gd fmla="*/ 491844 h 800100" name="connsiteY505"/>
              <a:gd fmla="*/ 617538 w 2114552" name="connsiteX506"/>
              <a:gd fmla="*/ 520932 h 800100" name="connsiteY506"/>
              <a:gd fmla="*/ 609227 w 2114552" name="connsiteX507"/>
              <a:gd fmla="*/ 529244 h 800100" name="connsiteY507"/>
              <a:gd fmla="*/ 571827 w 2114552" name="connsiteX508"/>
              <a:gd fmla="*/ 533399 h 800100" name="connsiteY508"/>
              <a:gd fmla="*/ 505339 w 2114552" name="connsiteX509"/>
              <a:gd fmla="*/ 450289 h 800100" name="connsiteY509"/>
              <a:gd fmla="*/ 505339 w 2114552" name="connsiteX510"/>
              <a:gd fmla="*/ 350556 h 800100" name="connsiteY510"/>
              <a:gd fmla="*/ 484561 w 2114552" name="connsiteX511"/>
              <a:gd fmla="*/ 350556 h 800100" name="connsiteY511"/>
              <a:gd fmla="*/ 476250 w 2114552" name="connsiteX512"/>
              <a:gd fmla="*/ 342245 h 800100" name="connsiteY512"/>
              <a:gd fmla="*/ 476250 w 2114552" name="connsiteX513"/>
              <a:gd fmla="*/ 313157 h 800100" name="connsiteY513"/>
              <a:gd fmla="*/ 484561 w 2114552" name="connsiteX514"/>
              <a:gd fmla="*/ 304846 h 800100" name="connsiteY514"/>
              <a:gd fmla="*/ 505339 w 2114552" name="connsiteX515"/>
              <a:gd fmla="*/ 304846 h 800100" name="connsiteY515"/>
              <a:gd fmla="*/ 505339 w 2114552" name="connsiteX516"/>
              <a:gd fmla="*/ 267446 h 800100" name="connsiteY516"/>
              <a:gd fmla="*/ 509494 w 2114552" name="connsiteX517"/>
              <a:gd fmla="*/ 259135 h 800100" name="connsiteY517"/>
              <a:gd fmla="*/ 546894 w 2114552" name="connsiteX518"/>
              <a:gd fmla="*/ 250824 h 800100" name="connsiteY518"/>
              <a:gd fmla="*/ 103337 w 2114552" name="connsiteX519"/>
              <a:gd fmla="*/ 217487 h 800100" name="connsiteY519"/>
              <a:gd fmla="*/ 111604 w 2114552" name="connsiteX520"/>
              <a:gd fmla="*/ 217487 h 800100" name="connsiteY520"/>
              <a:gd fmla="*/ 219075 w 2114552" name="connsiteX521"/>
              <a:gd fmla="*/ 312906 h 800100" name="connsiteY521"/>
              <a:gd fmla="*/ 165340 w 2114552" name="connsiteX522"/>
              <a:gd fmla="*/ 391731 h 800100" name="connsiteY522"/>
              <a:gd fmla="*/ 219075 w 2114552" name="connsiteX523"/>
              <a:gd fmla="*/ 516191 h 800100" name="connsiteY523"/>
              <a:gd fmla="*/ 219075 w 2114552" name="connsiteX524"/>
              <a:gd fmla="*/ 524488 h 800100" name="connsiteY524"/>
              <a:gd fmla="*/ 210808 w 2114552" name="connsiteX525"/>
              <a:gd fmla="*/ 528637 h 800100" name="connsiteY525"/>
              <a:gd fmla="*/ 173607 w 2114552" name="connsiteX526"/>
              <a:gd fmla="*/ 528637 h 800100" name="connsiteY526"/>
              <a:gd fmla="*/ 165340 w 2114552" name="connsiteX527"/>
              <a:gd fmla="*/ 524488 h 800100" name="connsiteY527"/>
              <a:gd fmla="*/ 111604 w 2114552" name="connsiteX528"/>
              <a:gd fmla="*/ 408326 h 800100" name="connsiteY528"/>
              <a:gd fmla="*/ 53736 w 2114552" name="connsiteX529"/>
              <a:gd fmla="*/ 404177 h 800100" name="connsiteY529"/>
              <a:gd fmla="*/ 53736 w 2114552" name="connsiteX530"/>
              <a:gd fmla="*/ 520340 h 800100" name="connsiteY530"/>
              <a:gd fmla="*/ 45469 w 2114552" name="connsiteX531"/>
              <a:gd fmla="*/ 528637 h 800100" name="connsiteY531"/>
              <a:gd fmla="*/ 8267 w 2114552" name="connsiteX532"/>
              <a:gd fmla="*/ 528637 h 800100" name="connsiteY532"/>
              <a:gd fmla="*/ 0 w 2114552" name="connsiteX533"/>
              <a:gd fmla="*/ 520340 h 800100" name="connsiteY533"/>
              <a:gd fmla="*/ 0 w 2114552" name="connsiteX534"/>
              <a:gd fmla="*/ 229933 h 800100" name="connsiteY534"/>
              <a:gd fmla="*/ 8267 w 2114552" name="connsiteX535"/>
              <a:gd fmla="*/ 221636 h 800100" name="connsiteY535"/>
              <a:gd fmla="*/ 103337 w 2114552" name="connsiteX536"/>
              <a:gd fmla="*/ 217487 h 800100" name="connsiteY536"/>
              <a:gd fmla="*/ 1941299 w 2114552" name="connsiteX537"/>
              <a:gd fmla="*/ 180951 h 800100" name="connsiteY537"/>
              <a:gd fmla="*/ 1936665 w 2114552" name="connsiteX538"/>
              <a:gd fmla="*/ 183555 h 800100" name="connsiteY538"/>
              <a:gd fmla="*/ 1903714 w 2114552" name="connsiteX539"/>
              <a:gd fmla="*/ 221060 h 800100" name="connsiteY539"/>
              <a:gd fmla="*/ 1903714 w 2114552" name="connsiteX540"/>
              <a:gd fmla="*/ 237729 h 800100" name="connsiteY540"/>
              <a:gd fmla="*/ 1957260 w 2114552" name="connsiteX541"/>
              <a:gd fmla="*/ 450256 h 800100" name="connsiteY541"/>
              <a:gd fmla="*/ 1965498 w 2114552" name="connsiteX542"/>
              <a:gd fmla="*/ 462757 h 800100" name="connsiteY542"/>
              <a:gd fmla="*/ 2010806 w 2114552" name="connsiteX543"/>
              <a:gd fmla="*/ 475259 h 800100" name="connsiteY543"/>
              <a:gd fmla="*/ 2023163 w 2114552" name="connsiteX544"/>
              <a:gd fmla="*/ 471092 h 800100" name="connsiteY544"/>
              <a:gd fmla="*/ 1949022 w 2114552" name="connsiteX545"/>
              <a:gd fmla="*/ 187722 h 800100" name="connsiteY545"/>
              <a:gd fmla="*/ 1941299 w 2114552" name="connsiteX546"/>
              <a:gd fmla="*/ 180951 h 800100" name="connsiteY546"/>
              <a:gd fmla="*/ 1491989 w 2114552" name="connsiteX547"/>
              <a:gd fmla="*/ 180951 h 800100" name="connsiteY547"/>
              <a:gd fmla="*/ 1484185 w 2114552" name="connsiteX548"/>
              <a:gd fmla="*/ 187722 h 800100" name="connsiteY548"/>
              <a:gd fmla="*/ 1409272 w 2114552" name="connsiteX549"/>
              <a:gd fmla="*/ 471092 h 800100" name="connsiteY549"/>
              <a:gd fmla="*/ 1421758 w 2114552" name="connsiteX550"/>
              <a:gd fmla="*/ 475259 h 800100" name="connsiteY550"/>
              <a:gd fmla="*/ 1467538 w 2114552" name="connsiteX551"/>
              <a:gd fmla="*/ 462757 h 800100" name="connsiteY551"/>
              <a:gd fmla="*/ 1475862 w 2114552" name="connsiteX552"/>
              <a:gd fmla="*/ 450256 h 800100" name="connsiteY552"/>
              <a:gd fmla="*/ 1529965 w 2114552" name="connsiteX553"/>
              <a:gd fmla="*/ 237729 h 800100" name="connsiteY553"/>
              <a:gd fmla="*/ 1534127 w 2114552" name="connsiteX554"/>
              <a:gd fmla="*/ 221060 h 800100" name="connsiteY554"/>
              <a:gd fmla="*/ 1496671 w 2114552" name="connsiteX555"/>
              <a:gd fmla="*/ 183555 h 800100" name="connsiteY555"/>
              <a:gd fmla="*/ 1491989 w 2114552" name="connsiteX556"/>
              <a:gd fmla="*/ 180951 h 800100" name="connsiteY556"/>
              <a:gd fmla="*/ 1750379 w 2114552" name="connsiteX557"/>
              <a:gd fmla="*/ 174625 h 800100" name="connsiteY557"/>
              <a:gd fmla="*/ 1746251 w 2114552" name="connsiteX558"/>
              <a:gd fmla="*/ 187144 h 800100" name="connsiteY558"/>
              <a:gd fmla="*/ 1754506 w 2114552" name="connsiteX559"/>
              <a:gd fmla="*/ 308156 h 800100" name="connsiteY559"/>
              <a:gd fmla="*/ 1762761 w 2114552" name="connsiteX560"/>
              <a:gd fmla="*/ 320675 h 800100" name="connsiteY560"/>
              <a:gd fmla="*/ 1775144 w 2114552" name="connsiteX561"/>
              <a:gd fmla="*/ 320675 h 800100" name="connsiteY561"/>
              <a:gd fmla="*/ 1882459 w 2114552" name="connsiteX562"/>
              <a:gd fmla="*/ 266428 h 800100" name="connsiteY562"/>
              <a:gd fmla="*/ 1890714 w 2114552" name="connsiteX563"/>
              <a:gd fmla="*/ 258082 h 800100" name="connsiteY563"/>
              <a:gd fmla="*/ 1886587 w 2114552" name="connsiteX564"/>
              <a:gd fmla="*/ 249736 h 800100" name="connsiteY564"/>
              <a:gd fmla="*/ 1758634 w 2114552" name="connsiteX565"/>
              <a:gd fmla="*/ 174625 h 800100" name="connsiteY565"/>
              <a:gd fmla="*/ 1750379 w 2114552" name="connsiteX566"/>
              <a:gd fmla="*/ 174625 h 800100" name="connsiteY566"/>
              <a:gd fmla="*/ 1675132 w 2114552" name="connsiteX567"/>
              <a:gd fmla="*/ 174625 h 800100" name="connsiteY567"/>
              <a:gd fmla="*/ 1547179 w 2114552" name="connsiteX568"/>
              <a:gd fmla="*/ 249736 h 800100" name="connsiteY568"/>
              <a:gd fmla="*/ 1543051 w 2114552" name="connsiteX569"/>
              <a:gd fmla="*/ 258082 h 800100" name="connsiteY569"/>
              <a:gd fmla="*/ 1551306 w 2114552" name="connsiteX570"/>
              <a:gd fmla="*/ 266428 h 800100" name="connsiteY570"/>
              <a:gd fmla="*/ 1658622 w 2114552" name="connsiteX571"/>
              <a:gd fmla="*/ 320675 h 800100" name="connsiteY571"/>
              <a:gd fmla="*/ 1671004 w 2114552" name="connsiteX572"/>
              <a:gd fmla="*/ 320675 h 800100" name="connsiteY572"/>
              <a:gd fmla="*/ 1675132 w 2114552" name="connsiteX573"/>
              <a:gd fmla="*/ 312329 h 800100" name="connsiteY573"/>
              <a:gd fmla="*/ 1687514 w 2114552" name="connsiteX574"/>
              <a:gd fmla="*/ 187144 h 800100" name="connsiteY574"/>
              <a:gd fmla="*/ 1683387 w 2114552" name="connsiteX575"/>
              <a:gd fmla="*/ 174625 h 800100" name="connsiteY575"/>
              <a:gd fmla="*/ 1675132 w 2114552" name="connsiteX576"/>
              <a:gd fmla="*/ 174625 h 800100" name="connsiteY576"/>
              <a:gd fmla="*/ 1579247 w 2114552" name="connsiteX577"/>
              <a:gd fmla="*/ 133350 h 800100" name="connsiteY577"/>
              <a:gd fmla="*/ 1566864 w 2114552" name="connsiteX578"/>
              <a:gd fmla="*/ 142082 h 800100" name="connsiteY578"/>
              <a:gd fmla="*/ 1570992 w 2114552" name="connsiteX579"/>
              <a:gd fmla="*/ 142082 h 800100" name="connsiteY579"/>
              <a:gd fmla="*/ 1575119 w 2114552" name="connsiteX580"/>
              <a:gd fmla="*/ 150813 h 800100" name="connsiteY580"/>
              <a:gd fmla="*/ 1583375 w 2114552" name="connsiteX581"/>
              <a:gd fmla="*/ 146447 h 800100" name="connsiteY581"/>
              <a:gd fmla="*/ 1587502 w 2114552" name="connsiteX582"/>
              <a:gd fmla="*/ 142082 h 800100" name="connsiteY582"/>
              <a:gd fmla="*/ 1579247 w 2114552" name="connsiteX583"/>
              <a:gd fmla="*/ 133350 h 800100" name="connsiteY583"/>
              <a:gd fmla="*/ 1575142 w 2114552" name="connsiteX584"/>
              <a:gd fmla="*/ 124846 h 800100" name="connsiteY584"/>
              <a:gd fmla="*/ 1596120 w 2114552" name="connsiteX585"/>
              <a:gd fmla="*/ 141628 h 800100" name="connsiteY585"/>
              <a:gd fmla="*/ 1596120 w 2114552" name="connsiteX586"/>
              <a:gd fmla="*/ 145823 h 800100" name="connsiteY586"/>
              <a:gd fmla="*/ 1612902 w 2114552" name="connsiteX587"/>
              <a:gd fmla="*/ 162606 h 800100" name="connsiteY587"/>
              <a:gd fmla="*/ 1604511 w 2114552" name="connsiteX588"/>
              <a:gd fmla="*/ 166801 h 800100" name="connsiteY588"/>
              <a:gd fmla="*/ 1587729 w 2114552" name="connsiteX589"/>
              <a:gd fmla="*/ 154215 h 800100" name="connsiteY589"/>
              <a:gd fmla="*/ 1579338 w 2114552" name="connsiteX590"/>
              <a:gd fmla="*/ 158410 h 800100" name="connsiteY590"/>
              <a:gd fmla="*/ 1587729 w 2114552" name="connsiteX591"/>
              <a:gd fmla="*/ 175192 h 800100" name="connsiteY591"/>
              <a:gd fmla="*/ 1579338 w 2114552" name="connsiteX592"/>
              <a:gd fmla="*/ 179388 h 800100" name="connsiteY592"/>
              <a:gd fmla="*/ 1558360 w 2114552" name="connsiteX593"/>
              <a:gd fmla="*/ 141628 h 800100" name="connsiteY593"/>
              <a:gd fmla="*/ 1554164 w 2114552" name="connsiteX594"/>
              <a:gd fmla="*/ 137432 h 800100" name="connsiteY594"/>
              <a:gd fmla="*/ 1575142 w 2114552" name="connsiteX595"/>
              <a:gd fmla="*/ 124846 h 800100" name="connsiteY595"/>
              <a:gd fmla="*/ 1836161 w 2114552" name="connsiteX596"/>
              <a:gd fmla="*/ 117475 h 800100" name="connsiteY596"/>
              <a:gd fmla="*/ 1844532 w 2114552" name="connsiteX597"/>
              <a:gd fmla="*/ 121557 h 800100" name="connsiteY597"/>
              <a:gd fmla="*/ 1848717 w 2114552" name="connsiteX598"/>
              <a:gd fmla="*/ 141968 h 800100" name="connsiteY598"/>
              <a:gd fmla="*/ 1869644 w 2114552" name="connsiteX599"/>
              <a:gd fmla="*/ 133804 h 800100" name="connsiteY599"/>
              <a:gd fmla="*/ 1878014 w 2114552" name="connsiteX600"/>
              <a:gd fmla="*/ 137886 h 800100" name="connsiteY600"/>
              <a:gd fmla="*/ 1848717 w 2114552" name="connsiteX601"/>
              <a:gd fmla="*/ 154214 h 800100" name="connsiteY601"/>
              <a:gd fmla="*/ 1840347 w 2114552" name="connsiteX602"/>
              <a:gd fmla="*/ 174625 h 800100" name="connsiteY602"/>
              <a:gd fmla="*/ 1831976 w 2114552" name="connsiteX603"/>
              <a:gd fmla="*/ 166461 h 800100" name="connsiteY603"/>
              <a:gd fmla="*/ 1840347 w 2114552" name="connsiteX604"/>
              <a:gd fmla="*/ 146050 h 800100" name="connsiteY604"/>
              <a:gd fmla="*/ 1836161 w 2114552" name="connsiteX605"/>
              <a:gd fmla="*/ 117475 h 800100" name="connsiteY605"/>
              <a:gd fmla="*/ 1794829 w 2114552" name="connsiteX606"/>
              <a:gd fmla="*/ 112713 h 800100" name="connsiteY606"/>
              <a:gd fmla="*/ 1790701 w 2114552" name="connsiteX607"/>
              <a:gd fmla="*/ 120651 h 800100" name="connsiteY607"/>
              <a:gd fmla="*/ 1790701 w 2114552" name="connsiteX608"/>
              <a:gd fmla="*/ 124619 h 800100" name="connsiteY608"/>
              <a:gd fmla="*/ 1803084 w 2114552" name="connsiteX609"/>
              <a:gd fmla="*/ 128588 h 800100" name="connsiteY609"/>
              <a:gd fmla="*/ 1811339 w 2114552" name="connsiteX610"/>
              <a:gd fmla="*/ 120651 h 800100" name="connsiteY610"/>
              <a:gd fmla="*/ 1807212 w 2114552" name="connsiteX611"/>
              <a:gd fmla="*/ 116682 h 800100" name="connsiteY611"/>
              <a:gd fmla="*/ 1794829 w 2114552" name="connsiteX612"/>
              <a:gd fmla="*/ 112713 h 800100" name="connsiteY612"/>
              <a:gd fmla="*/ 1637508 w 2114552" name="connsiteX613"/>
              <a:gd fmla="*/ 112117 h 800100" name="connsiteY613"/>
              <a:gd fmla="*/ 1620839 w 2114552" name="connsiteX614"/>
              <a:gd fmla="*/ 124619 h 800100" name="connsiteY614"/>
              <a:gd fmla="*/ 1620839 w 2114552" name="connsiteX615"/>
              <a:gd fmla="*/ 128786 h 800100" name="connsiteY615"/>
              <a:gd fmla="*/ 1637508 w 2114552" name="connsiteX616"/>
              <a:gd fmla="*/ 141288 h 800100" name="connsiteY616"/>
              <a:gd fmla="*/ 1654177 w 2114552" name="connsiteX617"/>
              <a:gd fmla="*/ 124619 h 800100" name="connsiteY617"/>
              <a:gd fmla="*/ 1637508 w 2114552" name="connsiteX618"/>
              <a:gd fmla="*/ 112117 h 800100" name="connsiteY618"/>
              <a:gd fmla="*/ 1741489 w 2114552" name="connsiteX619"/>
              <a:gd fmla="*/ 104775 h 800100" name="connsiteY619"/>
              <a:gd fmla="*/ 1737520 w 2114552" name="connsiteX620"/>
              <a:gd fmla="*/ 117158 h 800100" name="connsiteY620"/>
              <a:gd fmla="*/ 1733551 w 2114552" name="connsiteX621"/>
              <a:gd fmla="*/ 125413 h 800100" name="connsiteY621"/>
              <a:gd fmla="*/ 1749426 w 2114552" name="connsiteX622"/>
              <a:gd fmla="*/ 125413 h 800100" name="connsiteY622"/>
              <a:gd fmla="*/ 1745457 w 2114552" name="connsiteX623"/>
              <a:gd fmla="*/ 117158 h 800100" name="connsiteY623"/>
              <a:gd fmla="*/ 1741489 w 2114552" name="connsiteX624"/>
              <a:gd fmla="*/ 104775 h 800100" name="connsiteY624"/>
              <a:gd fmla="*/ 1633407 w 2114552" name="connsiteX625"/>
              <a:gd fmla="*/ 104165 h 800100" name="connsiteY625"/>
              <a:gd fmla="*/ 1662114 w 2114552" name="connsiteX626"/>
              <a:gd fmla="*/ 124925 h 800100" name="connsiteY626"/>
              <a:gd fmla="*/ 1637508 w 2114552" name="connsiteX627"/>
              <a:gd fmla="*/ 149836 h 800100" name="connsiteY627"/>
              <a:gd fmla="*/ 1612901 w 2114552" name="connsiteX628"/>
              <a:gd fmla="*/ 129076 h 800100" name="connsiteY628"/>
              <a:gd fmla="*/ 1612901 w 2114552" name="connsiteX629"/>
              <a:gd fmla="*/ 124925 h 800100" name="connsiteY629"/>
              <a:gd fmla="*/ 1633407 w 2114552" name="connsiteX630"/>
              <a:gd fmla="*/ 104165 h 800100" name="connsiteY630"/>
              <a:gd fmla="*/ 1787382 w 2114552" name="connsiteX631"/>
              <a:gd fmla="*/ 100013 h 800100" name="connsiteY631"/>
              <a:gd fmla="*/ 1812494 w 2114552" name="connsiteX632"/>
              <a:gd fmla="*/ 108404 h 800100" name="connsiteY632"/>
              <a:gd fmla="*/ 1820864 w 2114552" name="connsiteX633"/>
              <a:gd fmla="*/ 120991 h 800100" name="connsiteY633"/>
              <a:gd fmla="*/ 1808308 w 2114552" name="connsiteX634"/>
              <a:gd fmla="*/ 137773 h 800100" name="connsiteY634"/>
              <a:gd fmla="*/ 1812494 w 2114552" name="connsiteX635"/>
              <a:gd fmla="*/ 158751 h 800100" name="connsiteY635"/>
              <a:gd fmla="*/ 1804123 w 2114552" name="connsiteX636"/>
              <a:gd fmla="*/ 154555 h 800100" name="connsiteY636"/>
              <a:gd fmla="*/ 1799938 w 2114552" name="connsiteX637"/>
              <a:gd fmla="*/ 133578 h 800100" name="connsiteY637"/>
              <a:gd fmla="*/ 1791567 w 2114552" name="connsiteX638"/>
              <a:gd fmla="*/ 133578 h 800100" name="connsiteY638"/>
              <a:gd fmla="*/ 1787382 w 2114552" name="connsiteX639"/>
              <a:gd fmla="*/ 150360 h 800100" name="connsiteY639"/>
              <a:gd fmla="*/ 1774826 w 2114552" name="connsiteX640"/>
              <a:gd fmla="*/ 146164 h 800100" name="connsiteY640"/>
              <a:gd fmla="*/ 1783197 w 2114552" name="connsiteX641"/>
              <a:gd fmla="*/ 120991 h 800100" name="connsiteY641"/>
              <a:gd fmla="*/ 1787382 w 2114552" name="connsiteX642"/>
              <a:gd fmla="*/ 100013 h 800100" name="connsiteY642"/>
              <a:gd fmla="*/ 1737015 w 2114552" name="connsiteX643"/>
              <a:gd fmla="*/ 92075 h 800100" name="connsiteY643"/>
              <a:gd fmla="*/ 1749571 w 2114552" name="connsiteX644"/>
              <a:gd fmla="*/ 92075 h 800100" name="connsiteY644"/>
              <a:gd fmla="*/ 1753757 w 2114552" name="connsiteX645"/>
              <a:gd fmla="*/ 116987 h 800100" name="connsiteY645"/>
              <a:gd fmla="*/ 1762127 w 2114552" name="connsiteX646"/>
              <a:gd fmla="*/ 146050 h 800100" name="connsiteY646"/>
              <a:gd fmla="*/ 1753757 w 2114552" name="connsiteX647"/>
              <a:gd fmla="*/ 141898 h 800100" name="connsiteY647"/>
              <a:gd fmla="*/ 1749571 w 2114552" name="connsiteX648"/>
              <a:gd fmla="*/ 133594 h 800100" name="connsiteY648"/>
              <a:gd fmla="*/ 1728645 w 2114552" name="connsiteX649"/>
              <a:gd fmla="*/ 133594 h 800100" name="connsiteY649"/>
              <a:gd fmla="*/ 1724460 w 2114552" name="connsiteX650"/>
              <a:gd fmla="*/ 141898 h 800100" name="connsiteY650"/>
              <a:gd fmla="*/ 1716089 w 2114552" name="connsiteX651"/>
              <a:gd fmla="*/ 141898 h 800100" name="connsiteY651"/>
              <a:gd fmla="*/ 1728645 w 2114552" name="connsiteX652"/>
              <a:gd fmla="*/ 116987 h 800100" name="connsiteY652"/>
              <a:gd fmla="*/ 1737015 w 2114552" name="connsiteX653"/>
              <a:gd fmla="*/ 92075 h 800100" name="connsiteY653"/>
              <a:gd fmla="*/ 1712914 w 2114552" name="connsiteX654"/>
              <a:gd fmla="*/ 92075 h 800100" name="connsiteY654"/>
              <a:gd fmla="*/ 1712914 w 2114552" name="connsiteX655"/>
              <a:gd fmla="*/ 100277 h 800100" name="connsiteY655"/>
              <a:gd fmla="*/ 1696173 w 2114552" name="connsiteX656"/>
              <a:gd fmla="*/ 100277 h 800100" name="connsiteY656"/>
              <a:gd fmla="*/ 1700358 w 2114552" name="connsiteX657"/>
              <a:gd fmla="*/ 141288 h 800100" name="connsiteY657"/>
              <a:gd fmla="*/ 1687802 w 2114552" name="connsiteX658"/>
              <a:gd fmla="*/ 141288 h 800100" name="connsiteY658"/>
              <a:gd fmla="*/ 1683617 w 2114552" name="connsiteX659"/>
              <a:gd fmla="*/ 100277 h 800100" name="connsiteY659"/>
              <a:gd fmla="*/ 1666876 w 2114552" name="connsiteX660"/>
              <a:gd fmla="*/ 104378 h 800100" name="connsiteY660"/>
              <a:gd fmla="*/ 1666876 w 2114552" name="connsiteX661"/>
              <a:gd fmla="*/ 96176 h 800100" name="connsiteY661"/>
              <a:gd fmla="*/ 1712914 w 2114552" name="connsiteX662"/>
              <a:gd fmla="*/ 92075 h 800100" name="connsiteY662"/>
              <a:gd fmla="*/ 1181630 w 2114552" name="connsiteX663"/>
              <a:gd fmla="*/ 92074 h 800100" name="connsiteY663"/>
              <a:gd fmla="*/ 1147763 w 2114552" name="connsiteX664"/>
              <a:gd fmla="*/ 133349 h 800100" name="connsiteY664"/>
              <a:gd fmla="*/ 1211263 w 2114552" name="connsiteX665"/>
              <a:gd fmla="*/ 133349 h 800100" name="connsiteY665"/>
              <a:gd fmla="*/ 1181630 w 2114552" name="connsiteX666"/>
              <a:gd fmla="*/ 92074 h 800100" name="connsiteY666"/>
              <a:gd fmla="*/ 1716089 w 2114552" name="connsiteX667"/>
              <a:gd fmla="*/ 84138 h 800100" name="connsiteY667"/>
              <a:gd fmla="*/ 1521183 w 2114552" name="connsiteX668"/>
              <a:gd fmla="*/ 150178 h 800100" name="connsiteY668"/>
              <a:gd fmla="*/ 1517036 w 2114552" name="connsiteX669"/>
              <a:gd fmla="*/ 166688 h 800100" name="connsiteY669"/>
              <a:gd fmla="*/ 1550212 w 2114552" name="connsiteX670"/>
              <a:gd fmla="*/ 203836 h 800100" name="connsiteY670"/>
              <a:gd fmla="*/ 1566799 w 2114552" name="connsiteX671"/>
              <a:gd fmla="*/ 203836 h 800100" name="connsiteY671"/>
              <a:gd fmla="*/ 1716089 w 2114552" name="connsiteX672"/>
              <a:gd fmla="*/ 150178 h 800100" name="connsiteY672"/>
              <a:gd fmla="*/ 1865379 w 2114552" name="connsiteX673"/>
              <a:gd fmla="*/ 203836 h 800100" name="connsiteY673"/>
              <a:gd fmla="*/ 1881967 w 2114552" name="connsiteX674"/>
              <a:gd fmla="*/ 203836 h 800100" name="connsiteY674"/>
              <a:gd fmla="*/ 1915142 w 2114552" name="connsiteX675"/>
              <a:gd fmla="*/ 166688 h 800100" name="connsiteY675"/>
              <a:gd fmla="*/ 1910995 w 2114552" name="connsiteX676"/>
              <a:gd fmla="*/ 150178 h 800100" name="connsiteY676"/>
              <a:gd fmla="*/ 1716089 w 2114552" name="connsiteX677"/>
              <a:gd fmla="*/ 84138 h 800100" name="connsiteY677"/>
              <a:gd fmla="*/ 1181894 w 2114552" name="connsiteX678"/>
              <a:gd fmla="*/ 84137 h 800100" name="connsiteY678"/>
              <a:gd fmla="*/ 1227138 w 2114552" name="connsiteX679"/>
              <a:gd fmla="*/ 137942 h 800100" name="connsiteY679"/>
              <a:gd fmla="*/ 1227138 w 2114552" name="connsiteX680"/>
              <a:gd fmla="*/ 146220 h 800100" name="connsiteY680"/>
              <a:gd fmla="*/ 1148989 w 2114552" name="connsiteX681"/>
              <a:gd fmla="*/ 146220 h 800100" name="connsiteY681"/>
              <a:gd fmla="*/ 1186007 w 2114552" name="connsiteX682"/>
              <a:gd fmla="*/ 187608 h 800100" name="connsiteY682"/>
              <a:gd fmla="*/ 1218912 w 2114552" name="connsiteX683"/>
              <a:gd fmla="*/ 179331 h 800100" name="connsiteY683"/>
              <a:gd fmla="*/ 1218912 w 2114552" name="connsiteX684"/>
              <a:gd fmla="*/ 191747 h 800100" name="connsiteY684"/>
              <a:gd fmla="*/ 1186007 w 2114552" name="connsiteX685"/>
              <a:gd fmla="*/ 200025 h 800100" name="connsiteY685"/>
              <a:gd fmla="*/ 1136650 w 2114552" name="connsiteX686"/>
              <a:gd fmla="*/ 142081 h 800100" name="connsiteY686"/>
              <a:gd fmla="*/ 1181894 w 2114552" name="connsiteX687"/>
              <a:gd fmla="*/ 84137 h 800100" name="connsiteY687"/>
              <a:gd fmla="*/ 887413 w 2114552" name="connsiteX688"/>
              <a:gd fmla="*/ 41274 h 800100" name="connsiteY688"/>
              <a:gd fmla="*/ 995363 w 2114552" name="connsiteX689"/>
              <a:gd fmla="*/ 41274 h 800100" name="connsiteY689"/>
              <a:gd fmla="*/ 995363 w 2114552" name="connsiteX690"/>
              <a:gd fmla="*/ 53974 h 800100" name="connsiteY690"/>
              <a:gd fmla="*/ 949326 w 2114552" name="connsiteX691"/>
              <a:gd fmla="*/ 53974 h 800100" name="connsiteY691"/>
              <a:gd fmla="*/ 949326 w 2114552" name="connsiteX692"/>
              <a:gd fmla="*/ 195262 h 800100" name="connsiteY692"/>
              <a:gd fmla="*/ 933451 w 2114552" name="connsiteX693"/>
              <a:gd fmla="*/ 195262 h 800100" name="connsiteY693"/>
              <a:gd fmla="*/ 933451 w 2114552" name="connsiteX694"/>
              <a:gd fmla="*/ 53974 h 800100" name="connsiteY694"/>
              <a:gd fmla="*/ 887413 w 2114552" name="connsiteX695"/>
              <a:gd fmla="*/ 53974 h 800100" name="connsiteY695"/>
              <a:gd fmla="*/ 1020763 w 2114552" name="connsiteX696"/>
              <a:gd fmla="*/ 28574 h 800100" name="connsiteY696"/>
              <a:gd fmla="*/ 1033010 w 2114552" name="connsiteX697"/>
              <a:gd fmla="*/ 28574 h 800100" name="connsiteY697"/>
              <a:gd fmla="*/ 1033010 w 2114552" name="connsiteX698"/>
              <a:gd fmla="*/ 103584 h 800100" name="connsiteY698"/>
              <a:gd fmla="*/ 1069749 w 2114552" name="connsiteX699"/>
              <a:gd fmla="*/ 82748 h 800100" name="connsiteY699"/>
              <a:gd fmla="*/ 1106488 w 2114552" name="connsiteX700"/>
              <a:gd fmla="*/ 128587 h 800100" name="connsiteY700"/>
              <a:gd fmla="*/ 1106488 w 2114552" name="connsiteX701"/>
              <a:gd fmla="*/ 195262 h 800100" name="connsiteY701"/>
              <a:gd fmla="*/ 1090160 w 2114552" name="connsiteX702"/>
              <a:gd fmla="*/ 195262 h 800100" name="connsiteY702"/>
              <a:gd fmla="*/ 1090160 w 2114552" name="connsiteX703"/>
              <a:gd fmla="*/ 128587 h 800100" name="connsiteY703"/>
              <a:gd fmla="*/ 1065667 w 2114552" name="connsiteX704"/>
              <a:gd fmla="*/ 91082 h 800100" name="connsiteY704"/>
              <a:gd fmla="*/ 1033010 w 2114552" name="connsiteX705"/>
              <a:gd fmla="*/ 136921 h 800100" name="connsiteY705"/>
              <a:gd fmla="*/ 1033010 w 2114552" name="connsiteX706"/>
              <a:gd fmla="*/ 195262 h 800100" name="connsiteY706"/>
              <a:gd fmla="*/ 1020763 w 2114552" name="connsiteX707"/>
              <a:gd fmla="*/ 195262 h 800100" name="connsiteY707"/>
              <a:gd fmla="*/ 1704456 w 2114552" name="connsiteX708"/>
              <a:gd fmla="*/ 0 h 800100" name="connsiteY708"/>
              <a:gd fmla="*/ 1729310 w 2114552" name="connsiteX709"/>
              <a:gd fmla="*/ 0 h 800100" name="connsiteY709"/>
              <a:gd fmla="*/ 1745880 w 2114552" name="connsiteX710"/>
              <a:gd fmla="*/ 62461 h 800100" name="connsiteY710"/>
              <a:gd fmla="*/ 1774877 w 2114552" name="connsiteX711"/>
              <a:gd fmla="*/ 66625 h 800100" name="connsiteY711"/>
              <a:gd fmla="*/ 1803873 w 2114552" name="connsiteX712"/>
              <a:gd fmla="*/ 12492 h 800100" name="connsiteY712"/>
              <a:gd fmla="*/ 1808016 w 2114552" name="connsiteX713"/>
              <a:gd fmla="*/ 12492 h 800100" name="connsiteY713"/>
              <a:gd fmla="*/ 1832870 w 2114552" name="connsiteX714"/>
              <a:gd fmla="*/ 16656 h 800100" name="connsiteY714"/>
              <a:gd fmla="*/ 1832870 w 2114552" name="connsiteX715"/>
              <a:gd fmla="*/ 20820 h 800100" name="connsiteY715"/>
              <a:gd fmla="*/ 1837012 w 2114552" name="connsiteX716"/>
              <a:gd fmla="*/ 49969 h 800100" name="connsiteY716"/>
              <a:gd fmla="*/ 1832870 w 2114552" name="connsiteX717"/>
              <a:gd fmla="*/ 83282 h 800100" name="connsiteY717"/>
              <a:gd fmla="*/ 1857724 w 2114552" name="connsiteX718"/>
              <a:gd fmla="*/ 91610 h 800100" name="connsiteY718"/>
              <a:gd fmla="*/ 1903291 w 2114552" name="connsiteX719"/>
              <a:gd fmla="*/ 49969 h 800100" name="connsiteY719"/>
              <a:gd fmla="*/ 1928145 w 2114552" name="connsiteX720"/>
              <a:gd fmla="*/ 62461 h 800100" name="connsiteY720"/>
              <a:gd fmla="*/ 1911575 w 2114552" name="connsiteX721"/>
              <a:gd fmla="*/ 124922 h 800100" name="connsiteY721"/>
              <a:gd fmla="*/ 1932287 w 2114552" name="connsiteX722"/>
              <a:gd fmla="*/ 141579 h 800100" name="connsiteY722"/>
              <a:gd fmla="*/ 1986138 w 2114552" name="connsiteX723"/>
              <a:gd fmla="*/ 108266 h 800100" name="connsiteY723"/>
              <a:gd fmla="*/ 2006850 w 2114552" name="connsiteX724"/>
              <a:gd fmla="*/ 129086 h 800100" name="connsiteY724"/>
              <a:gd fmla="*/ 1973711 w 2114552" name="connsiteX725"/>
              <a:gd fmla="*/ 183219 h 800100" name="connsiteY725"/>
              <a:gd fmla="*/ 1990281 w 2114552" name="connsiteX726"/>
              <a:gd fmla="*/ 204040 h 800100" name="connsiteY726"/>
              <a:gd fmla="*/ 2052416 w 2114552" name="connsiteX727"/>
              <a:gd fmla="*/ 187383 h 800100" name="connsiteY727"/>
              <a:gd fmla="*/ 2052416 w 2114552" name="connsiteX728"/>
              <a:gd fmla="*/ 191547 h 800100" name="connsiteY728"/>
              <a:gd fmla="*/ 2064844 w 2114552" name="connsiteX729"/>
              <a:gd fmla="*/ 212368 h 800100" name="connsiteY729"/>
              <a:gd fmla="*/ 2023420 w 2114552" name="connsiteX730"/>
              <a:gd fmla="*/ 258173 h 800100" name="connsiteY730"/>
              <a:gd fmla="*/ 2031705 w 2114552" name="connsiteX731"/>
              <a:gd fmla="*/ 283157 h 800100" name="connsiteY731"/>
              <a:gd fmla="*/ 2093840 w 2114552" name="connsiteX732"/>
              <a:gd fmla="*/ 283157 h 800100" name="connsiteY732"/>
              <a:gd fmla="*/ 2102125 w 2114552" name="connsiteX733"/>
              <a:gd fmla="*/ 308141 h 800100" name="connsiteY733"/>
              <a:gd fmla="*/ 2102125 w 2114552" name="connsiteX734"/>
              <a:gd fmla="*/ 312306 h 800100" name="connsiteY734"/>
              <a:gd fmla="*/ 2048274 w 2114552" name="connsiteX735"/>
              <a:gd fmla="*/ 341454 h 800100" name="connsiteY735"/>
              <a:gd fmla="*/ 2052416 w 2114552" name="connsiteX736"/>
              <a:gd fmla="*/ 366438 h 800100" name="connsiteY736"/>
              <a:gd fmla="*/ 2110410 w 2114552" name="connsiteX737"/>
              <a:gd fmla="*/ 383095 h 800100" name="connsiteY737"/>
              <a:gd fmla="*/ 2110410 w 2114552" name="connsiteX738"/>
              <a:gd fmla="*/ 387259 h 800100" name="connsiteY738"/>
              <a:gd fmla="*/ 2114552 w 2114552" name="connsiteX739"/>
              <a:gd fmla="*/ 399751 h 800100" name="connsiteY739"/>
              <a:gd fmla="*/ 2110410 w 2114552" name="connsiteX740"/>
              <a:gd fmla="*/ 412243 h 800100" name="connsiteY740"/>
              <a:gd fmla="*/ 2052416 w 2114552" name="connsiteX741"/>
              <a:gd fmla="*/ 428900 h 800100" name="connsiteY741"/>
              <a:gd fmla="*/ 2048274 w 2114552" name="connsiteX742"/>
              <a:gd fmla="*/ 453884 h 800100" name="connsiteY742"/>
              <a:gd fmla="*/ 2102125 w 2114552" name="connsiteX743"/>
              <a:gd fmla="*/ 487197 h 800100" name="connsiteY743"/>
              <a:gd fmla="*/ 2093840 w 2114552" name="connsiteX744"/>
              <a:gd fmla="*/ 512181 h 800100" name="connsiteY744"/>
              <a:gd fmla="*/ 2093840 w 2114552" name="connsiteX745"/>
              <a:gd fmla="*/ 516345 h 800100" name="connsiteY745"/>
              <a:gd fmla="*/ 2031705 w 2114552" name="connsiteX746"/>
              <a:gd fmla="*/ 516345 h 800100" name="connsiteY746"/>
              <a:gd fmla="*/ 2023420 w 2114552" name="connsiteX747"/>
              <a:gd fmla="*/ 537165 h 800100" name="connsiteY747"/>
              <a:gd fmla="*/ 2064844 w 2114552" name="connsiteX748"/>
              <a:gd fmla="*/ 582970 h 800100" name="connsiteY748"/>
              <a:gd fmla="*/ 2064844 w 2114552" name="connsiteX749"/>
              <a:gd fmla="*/ 587134 h 800100" name="connsiteY749"/>
              <a:gd fmla="*/ 2052416 w 2114552" name="connsiteX750"/>
              <a:gd fmla="*/ 607955 h 800100" name="connsiteY750"/>
              <a:gd fmla="*/ 1990281 w 2114552" name="connsiteX751"/>
              <a:gd fmla="*/ 591298 h 800100" name="connsiteY751"/>
              <a:gd fmla="*/ 1973711 w 2114552" name="connsiteX752"/>
              <a:gd fmla="*/ 612119 h 800100" name="connsiteY752"/>
              <a:gd fmla="*/ 2006850 w 2114552" name="connsiteX753"/>
              <a:gd fmla="*/ 666252 h 800100" name="connsiteY753"/>
              <a:gd fmla="*/ 2006850 w 2114552" name="connsiteX754"/>
              <a:gd fmla="*/ 670416 h 800100" name="connsiteY754"/>
              <a:gd fmla="*/ 1986138 w 2114552" name="connsiteX755"/>
              <a:gd fmla="*/ 687072 h 800100" name="connsiteY755"/>
              <a:gd fmla="*/ 1932287 w 2114552" name="connsiteX756"/>
              <a:gd fmla="*/ 657924 h 800100" name="connsiteY756"/>
              <a:gd fmla="*/ 1911575 w 2114552" name="connsiteX757"/>
              <a:gd fmla="*/ 674580 h 800100" name="connsiteY757"/>
              <a:gd fmla="*/ 1928145 w 2114552" name="connsiteX758"/>
              <a:gd fmla="*/ 732877 h 800100" name="connsiteY758"/>
              <a:gd fmla="*/ 1928145 w 2114552" name="connsiteX759"/>
              <a:gd fmla="*/ 737041 h 800100" name="connsiteY759"/>
              <a:gd fmla="*/ 1924002 w 2114552" name="connsiteX760"/>
              <a:gd fmla="*/ 737041 h 800100" name="connsiteY760"/>
              <a:gd fmla="*/ 1903291 w 2114552" name="connsiteX761"/>
              <a:gd fmla="*/ 749533 h 800100" name="connsiteY761"/>
              <a:gd fmla="*/ 1857724 w 2114552" name="connsiteX762"/>
              <a:gd fmla="*/ 703728 h 800100" name="connsiteY762"/>
              <a:gd fmla="*/ 1832870 w 2114552" name="connsiteX763"/>
              <a:gd fmla="*/ 716221 h 800100" name="connsiteY763"/>
              <a:gd fmla="*/ 1837012 w 2114552" name="connsiteX764"/>
              <a:gd fmla="*/ 745369 h 800100" name="connsiteY764"/>
              <a:gd fmla="*/ 1832870 w 2114552" name="connsiteX765"/>
              <a:gd fmla="*/ 778682 h 800100" name="connsiteY765"/>
              <a:gd fmla="*/ 1808016 w 2114552" name="connsiteX766"/>
              <a:gd fmla="*/ 787010 h 800100" name="connsiteY766"/>
              <a:gd fmla="*/ 1803873 w 2114552" name="connsiteX767"/>
              <a:gd fmla="*/ 787010 h 800100" name="connsiteY767"/>
              <a:gd fmla="*/ 1774877 w 2114552" name="connsiteX768"/>
              <a:gd fmla="*/ 732877 h 800100" name="connsiteY768"/>
              <a:gd fmla="*/ 1750022 w 2114552" name="connsiteX769"/>
              <a:gd fmla="*/ 732877 h 800100" name="connsiteY769"/>
              <a:gd fmla="*/ 1733453 w 2114552" name="connsiteX770"/>
              <a:gd fmla="*/ 795338 h 800100" name="connsiteY770"/>
              <a:gd fmla="*/ 1729310 w 2114552" name="connsiteX771"/>
              <a:gd fmla="*/ 795338 h 800100" name="connsiteY771"/>
              <a:gd fmla="*/ 1704456 w 2114552" name="connsiteX772"/>
              <a:gd fmla="*/ 795338 h 800100" name="connsiteY772"/>
              <a:gd fmla="*/ 1687886 w 2114552" name="connsiteX773"/>
              <a:gd fmla="*/ 732877 h 800100" name="connsiteY773"/>
              <a:gd fmla="*/ 1658890 w 2114552" name="connsiteX774"/>
              <a:gd fmla="*/ 732877 h 800100" name="connsiteY774"/>
              <a:gd fmla="*/ 1629893 w 2114552" name="connsiteX775"/>
              <a:gd fmla="*/ 787010 h 800100" name="connsiteY775"/>
              <a:gd fmla="*/ 1625751 w 2114552" name="connsiteX776"/>
              <a:gd fmla="*/ 787010 h 800100" name="connsiteY776"/>
              <a:gd fmla="*/ 1600896 w 2114552" name="connsiteX777"/>
              <a:gd fmla="*/ 778682 h 800100" name="connsiteY777"/>
              <a:gd fmla="*/ 1596754 w 2114552" name="connsiteX778"/>
              <a:gd fmla="*/ 745369 h 800100" name="connsiteY778"/>
              <a:gd fmla="*/ 1600896 w 2114552" name="connsiteX779"/>
              <a:gd fmla="*/ 716221 h 800100" name="connsiteY779"/>
              <a:gd fmla="*/ 1576042 w 2114552" name="connsiteX780"/>
              <a:gd fmla="*/ 703728 h 800100" name="connsiteY780"/>
              <a:gd fmla="*/ 1534618 w 2114552" name="connsiteX781"/>
              <a:gd fmla="*/ 749533 h 800100" name="connsiteY781"/>
              <a:gd fmla="*/ 1530476 w 2114552" name="connsiteX782"/>
              <a:gd fmla="*/ 749533 h 800100" name="connsiteY782"/>
              <a:gd fmla="*/ 1509764 w 2114552" name="connsiteX783"/>
              <a:gd fmla="*/ 737041 h 800100" name="connsiteY783"/>
              <a:gd fmla="*/ 1509764 w 2114552" name="connsiteX784"/>
              <a:gd fmla="*/ 732877 h 800100" name="connsiteY784"/>
              <a:gd fmla="*/ 1522191 w 2114552" name="connsiteX785"/>
              <a:gd fmla="*/ 674580 h 800100" name="connsiteY785"/>
              <a:gd fmla="*/ 1501479 w 2114552" name="connsiteX786"/>
              <a:gd fmla="*/ 657924 h 800100" name="connsiteY786"/>
              <a:gd fmla="*/ 1447628 w 2114552" name="connsiteX787"/>
              <a:gd fmla="*/ 687072 h 800100" name="connsiteY787"/>
              <a:gd fmla="*/ 1426916 w 2114552" name="connsiteX788"/>
              <a:gd fmla="*/ 670416 h 800100" name="connsiteY788"/>
              <a:gd fmla="*/ 1460055 w 2114552" name="connsiteX789"/>
              <a:gd fmla="*/ 616283 h 800100" name="connsiteY789"/>
              <a:gd fmla="*/ 1443486 w 2114552" name="connsiteX790"/>
              <a:gd fmla="*/ 591298 h 800100" name="connsiteY790"/>
              <a:gd fmla="*/ 1381350 w 2114552" name="connsiteX791"/>
              <a:gd fmla="*/ 607955 h 800100" name="connsiteY791"/>
              <a:gd fmla="*/ 1368923 w 2114552" name="connsiteX792"/>
              <a:gd fmla="*/ 587134 h 800100" name="connsiteY792"/>
              <a:gd fmla="*/ 1368923 w 2114552" name="connsiteX793"/>
              <a:gd fmla="*/ 582970 h 800100" name="connsiteY793"/>
              <a:gd fmla="*/ 1414489 w 2114552" name="connsiteX794"/>
              <a:gd fmla="*/ 541330 h 800100" name="connsiteY794"/>
              <a:gd fmla="*/ 1402062 w 2114552" name="connsiteX795"/>
              <a:gd fmla="*/ 516345 h 800100" name="connsiteY795"/>
              <a:gd fmla="*/ 1339926 w 2114552" name="connsiteX796"/>
              <a:gd fmla="*/ 516345 h 800100" name="connsiteY796"/>
              <a:gd fmla="*/ 1331641 w 2114552" name="connsiteX797"/>
              <a:gd fmla="*/ 491361 h 800100" name="connsiteY797"/>
              <a:gd fmla="*/ 1331641 w 2114552" name="connsiteX798"/>
              <a:gd fmla="*/ 487197 h 800100" name="connsiteY798"/>
              <a:gd fmla="*/ 1385492 w 2114552" name="connsiteX799"/>
              <a:gd fmla="*/ 453884 h 800100" name="connsiteY799"/>
              <a:gd fmla="*/ 1381350 w 2114552" name="connsiteX800"/>
              <a:gd fmla="*/ 428900 h 800100" name="connsiteY800"/>
              <a:gd fmla="*/ 1323357 w 2114552" name="connsiteX801"/>
              <a:gd fmla="*/ 412243 h 800100" name="connsiteY801"/>
              <a:gd fmla="*/ 1319214 w 2114552" name="connsiteX802"/>
              <a:gd fmla="*/ 412243 h 800100" name="connsiteY802"/>
              <a:gd fmla="*/ 1319214 w 2114552" name="connsiteX803"/>
              <a:gd fmla="*/ 399751 h 800100" name="connsiteY803"/>
              <a:gd fmla="*/ 1319214 w 2114552" name="connsiteX804"/>
              <a:gd fmla="*/ 383095 h 800100" name="connsiteY804"/>
              <a:gd fmla="*/ 1323357 w 2114552" name="connsiteX805"/>
              <a:gd fmla="*/ 383095 h 800100" name="connsiteY805"/>
              <a:gd fmla="*/ 1381350 w 2114552" name="connsiteX806"/>
              <a:gd fmla="*/ 366438 h 800100" name="connsiteY806"/>
              <a:gd fmla="*/ 1385492 w 2114552" name="connsiteX807"/>
              <a:gd fmla="*/ 341454 h 800100" name="connsiteY807"/>
              <a:gd fmla="*/ 1331641 w 2114552" name="connsiteX808"/>
              <a:gd fmla="*/ 308141 h 800100" name="connsiteY808"/>
              <a:gd fmla="*/ 1339926 w 2114552" name="connsiteX809"/>
              <a:gd fmla="*/ 283157 h 800100" name="connsiteY809"/>
              <a:gd fmla="*/ 1402062 w 2114552" name="connsiteX810"/>
              <a:gd fmla="*/ 283157 h 800100" name="connsiteY810"/>
              <a:gd fmla="*/ 1410347 w 2114552" name="connsiteX811"/>
              <a:gd fmla="*/ 258173 h 800100" name="connsiteY811"/>
              <a:gd fmla="*/ 1368923 w 2114552" name="connsiteX812"/>
              <a:gd fmla="*/ 212368 h 800100" name="connsiteY812"/>
              <a:gd fmla="*/ 1381350 w 2114552" name="connsiteX813"/>
              <a:gd fmla="*/ 187383 h 800100" name="connsiteY813"/>
              <a:gd fmla="*/ 1443486 w 2114552" name="connsiteX814"/>
              <a:gd fmla="*/ 204040 h 800100" name="connsiteY814"/>
              <a:gd fmla="*/ 1460055 w 2114552" name="connsiteX815"/>
              <a:gd fmla="*/ 183219 h 800100" name="connsiteY815"/>
              <a:gd fmla="*/ 1426916 w 2114552" name="connsiteX816"/>
              <a:gd fmla="*/ 129086 h 800100" name="connsiteY816"/>
              <a:gd fmla="*/ 1426916 w 2114552" name="connsiteX817"/>
              <a:gd fmla="*/ 124922 h 800100" name="connsiteY817"/>
              <a:gd fmla="*/ 1447628 w 2114552" name="connsiteX818"/>
              <a:gd fmla="*/ 108266 h 800100" name="connsiteY818"/>
              <a:gd fmla="*/ 1501479 w 2114552" name="connsiteX819"/>
              <a:gd fmla="*/ 137414 h 800100" name="connsiteY819"/>
              <a:gd fmla="*/ 1522191 w 2114552" name="connsiteX820"/>
              <a:gd fmla="*/ 124922 h 800100" name="connsiteY820"/>
              <a:gd fmla="*/ 1505621 w 2114552" name="connsiteX821"/>
              <a:gd fmla="*/ 62461 h 800100" name="connsiteY821"/>
              <a:gd fmla="*/ 1530476 w 2114552" name="connsiteX822"/>
              <a:gd fmla="*/ 49969 h 800100" name="connsiteY822"/>
              <a:gd fmla="*/ 1576042 w 2114552" name="connsiteX823"/>
              <a:gd fmla="*/ 91610 h 800100" name="connsiteY823"/>
              <a:gd fmla="*/ 1600896 w 2114552" name="connsiteX824"/>
              <a:gd fmla="*/ 83282 h 800100" name="connsiteY824"/>
              <a:gd fmla="*/ 1596754 w 2114552" name="connsiteX825"/>
              <a:gd fmla="*/ 49969 h 800100" name="connsiteY825"/>
              <a:gd fmla="*/ 1600896 w 2114552" name="connsiteX826"/>
              <a:gd fmla="*/ 20820 h 800100" name="connsiteY826"/>
              <a:gd fmla="*/ 1600896 w 2114552" name="connsiteX827"/>
              <a:gd fmla="*/ 16656 h 800100" name="connsiteY827"/>
              <a:gd fmla="*/ 1625751 w 2114552" name="connsiteX828"/>
              <a:gd fmla="*/ 12492 h 800100" name="connsiteY828"/>
              <a:gd fmla="*/ 1629893 w 2114552" name="connsiteX829"/>
              <a:gd fmla="*/ 12492 h 800100" name="connsiteY829"/>
              <a:gd fmla="*/ 1658890 w 2114552" name="connsiteX830"/>
              <a:gd fmla="*/ 66625 h 800100" name="connsiteY830"/>
              <a:gd fmla="*/ 1687886 w 2114552" name="connsiteX831"/>
              <a:gd fmla="*/ 62461 h 800100" name="connsiteY831"/>
              <a:gd fmla="*/ 1704456 w 2114552" name="connsiteX832"/>
              <a:gd fmla="*/ 0 h 800100" name="connsiteY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b="b" l="l" r="r" t="t"/>
            <a:pathLst>
              <a:path h="800100" w="2114552">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dirty="0" lang="en-US">
              <a:solidFill>
                <a:schemeClr val="tx1"/>
              </a:solidFill>
            </a:endParaRPr>
          </a:p>
        </p:txBody>
      </p:sp>
      <p:sp>
        <p:nvSpPr>
          <p:cNvPr hidden="1" id="145" name="Freeform: Shape 144">
            <a:extLst>
              <a:ext uri="{FF2B5EF4-FFF2-40B4-BE49-F238E27FC236}">
                <a16:creationId xmlns:a16="http://schemas.microsoft.com/office/drawing/2014/main" id="{1274828A-9669-4F9D-82E2-5BF5C078FD1A}"/>
              </a:ext>
            </a:extLst>
          </p:cNvPr>
          <p:cNvSpPr/>
          <p:nvPr userDrawn="1"/>
        </p:nvSpPr>
        <p:spPr>
          <a:xfrm>
            <a:off x="4889269" y="-1027549"/>
            <a:ext cx="1789604" cy="677148"/>
          </a:xfrm>
          <a:custGeom>
            <a:avLst/>
            <a:gdLst>
              <a:gd fmla="*/ 2068305 w 2114552" name="connsiteX0"/>
              <a:gd fmla="*/ 749732 h 800100" name="connsiteY0"/>
              <a:gd fmla="*/ 2068305 w 2114552" name="connsiteX1"/>
              <a:gd fmla="*/ 761609 h 800100" name="connsiteY1"/>
              <a:gd fmla="*/ 2076013 w 2114552" name="connsiteX2"/>
              <a:gd fmla="*/ 761609 h 800100" name="connsiteY2"/>
              <a:gd fmla="*/ 2083551 w 2114552" name="connsiteX3"/>
              <a:gd fmla="*/ 759961 h 800100" name="connsiteY3"/>
              <a:gd fmla="*/ 2085563 w 2114552" name="connsiteX4"/>
              <a:gd fmla="*/ 755598 h 800100" name="connsiteY4"/>
              <a:gd fmla="*/ 2084594 w 2114552" name="connsiteX5"/>
              <a:gd fmla="*/ 752471 h 800100" name="connsiteY5"/>
              <a:gd fmla="*/ 2081903 w 2114552" name="connsiteX6"/>
              <a:gd fmla="*/ 750411 h 800100" name="connsiteY6"/>
              <a:gd fmla="*/ 2075528 w 2114552" name="connsiteX7"/>
              <a:gd fmla="*/ 749732 h 800100" name="connsiteY7"/>
              <a:gd fmla="*/ 2061954 w 2114552" name="connsiteX8"/>
              <a:gd fmla="*/ 744400 h 800100" name="connsiteY8"/>
              <a:gd fmla="*/ 2075480 w 2114552" name="connsiteX9"/>
              <a:gd fmla="*/ 744400 h 800100" name="connsiteY9"/>
              <a:gd fmla="*/ 2085514 w 2114552" name="connsiteX10"/>
              <a:gd fmla="*/ 745491 h 800100" name="connsiteY10"/>
              <a:gd fmla="*/ 2090459 w 2114552" name="connsiteX11"/>
              <a:gd fmla="*/ 749296 h 800100" name="connsiteY11"/>
              <a:gd fmla="*/ 2092301 w 2114552" name="connsiteX12"/>
              <a:gd fmla="*/ 755065 h 800100" name="connsiteY12"/>
              <a:gd fmla="*/ 2089223 w 2114552" name="connsiteX13"/>
              <a:gd fmla="*/ 762579 h 800100" name="connsiteY13"/>
              <a:gd fmla="*/ 2081055 w 2114552" name="connsiteX14"/>
              <a:gd fmla="*/ 766166 h 800100" name="connsiteY14"/>
              <a:gd fmla="*/ 2084400 w 2114552" name="connsiteX15"/>
              <a:gd fmla="*/ 768251 h 800100" name="connsiteY15"/>
              <a:gd fmla="*/ 2090217 w 2114552" name="connsiteX16"/>
              <a:gd fmla="*/ 776055 h 800100" name="connsiteY16"/>
              <a:gd fmla="*/ 2095016 w 2114552" name="connsiteX17"/>
              <a:gd fmla="*/ 783763 h 800100" name="connsiteY17"/>
              <a:gd fmla="*/ 2087260 w 2114552" name="connsiteX18"/>
              <a:gd fmla="*/ 783763 h 800100" name="connsiteY18"/>
              <a:gd fmla="*/ 2083769 w 2114552" name="connsiteX19"/>
              <a:gd fmla="*/ 777558 h 800100" name="connsiteY19"/>
              <a:gd fmla="*/ 2077128 w 2114552" name="connsiteX20"/>
              <a:gd fmla="*/ 768396 h 800100" name="connsiteY20"/>
              <a:gd fmla="*/ 2072038 w 2114552" name="connsiteX21"/>
              <a:gd fmla="*/ 767039 h 800100" name="connsiteY21"/>
              <a:gd fmla="*/ 2068305 w 2114552" name="connsiteX22"/>
              <a:gd fmla="*/ 767039 h 800100" name="connsiteY22"/>
              <a:gd fmla="*/ 2068305 w 2114552" name="connsiteX23"/>
              <a:gd fmla="*/ 783763 h 800100" name="connsiteY23"/>
              <a:gd fmla="*/ 2061954 w 2114552" name="connsiteX24"/>
              <a:gd fmla="*/ 783763 h 800100" name="connsiteY24"/>
              <a:gd fmla="*/ 834048 w 2114552" name="connsiteX25"/>
              <a:gd fmla="*/ 741362 h 800100" name="connsiteY25"/>
              <a:gd fmla="*/ 784225 w 2114552" name="connsiteX26"/>
              <a:gd fmla="*/ 766474 h 800100" name="connsiteY26"/>
              <a:gd fmla="*/ 804985 w 2114552" name="connsiteX27"/>
              <a:gd fmla="*/ 787400 h 800100" name="connsiteY27"/>
              <a:gd fmla="*/ 838200 w 2114552" name="connsiteX28"/>
              <a:gd fmla="*/ 745547 h 800100" name="connsiteY28"/>
              <a:gd fmla="*/ 838200 w 2114552" name="connsiteX29"/>
              <a:gd fmla="*/ 741362 h 800100" name="connsiteY29"/>
              <a:gd fmla="*/ 834048 w 2114552" name="connsiteX30"/>
              <a:gd fmla="*/ 741362 h 800100" name="connsiteY30"/>
              <a:gd fmla="*/ 2078001 w 2114552" name="connsiteX31"/>
              <a:gd fmla="*/ 733008 h 800100" name="connsiteY31"/>
              <a:gd fmla="*/ 2062997 w 2114552" name="connsiteX32"/>
              <a:gd fmla="*/ 736959 h 800100" name="connsiteY32"/>
              <a:gd fmla="*/ 2051581 w 2114552" name="connsiteX33"/>
              <a:gd fmla="*/ 748254 h 800100" name="connsiteY33"/>
              <a:gd fmla="*/ 2047460 w 2114552" name="connsiteX34"/>
              <a:gd fmla="*/ 763548 h 800100" name="connsiteY34"/>
              <a:gd fmla="*/ 2051508 w 2114552" name="connsiteX35"/>
              <a:gd fmla="*/ 778697 h 800100" name="connsiteY35"/>
              <a:gd fmla="*/ 2062827 w 2114552" name="connsiteX36"/>
              <a:gd fmla="*/ 789993 h 800100" name="connsiteY36"/>
              <a:gd fmla="*/ 2078001 w 2114552" name="connsiteX37"/>
              <a:gd fmla="*/ 794041 h 800100" name="connsiteY37"/>
              <a:gd fmla="*/ 2093174 w 2114552" name="connsiteX38"/>
              <a:gd fmla="*/ 789993 h 800100" name="connsiteY38"/>
              <a:gd fmla="*/ 2104469 w 2114552" name="connsiteX39"/>
              <a:gd fmla="*/ 778697 h 800100" name="connsiteY39"/>
              <a:gd fmla="*/ 2108493 w 2114552" name="connsiteX40"/>
              <a:gd fmla="*/ 763548 h 800100" name="connsiteY40"/>
              <a:gd fmla="*/ 2104397 w 2114552" name="connsiteX41"/>
              <a:gd fmla="*/ 748254 h 800100" name="connsiteY41"/>
              <a:gd fmla="*/ 2092980 w 2114552" name="connsiteX42"/>
              <a:gd fmla="*/ 736959 h 800100" name="connsiteY42"/>
              <a:gd fmla="*/ 2078001 w 2114552" name="connsiteX43"/>
              <a:gd fmla="*/ 733008 h 800100" name="connsiteY43"/>
              <a:gd fmla="*/ 2078001 w 2114552" name="connsiteX44"/>
              <a:gd fmla="*/ 726948 h 800100" name="connsiteY44"/>
              <a:gd fmla="*/ 2095985 w 2114552" name="connsiteX45"/>
              <a:gd fmla="*/ 731675 h 800100" name="connsiteY45"/>
              <a:gd fmla="*/ 2109656 w 2114552" name="connsiteX46"/>
              <a:gd fmla="*/ 745200 h 800100" name="connsiteY46"/>
              <a:gd fmla="*/ 2114552 w 2114552" name="connsiteX47"/>
              <a:gd fmla="*/ 763548 h 800100" name="connsiteY47"/>
              <a:gd fmla="*/ 2109729 w 2114552" name="connsiteX48"/>
              <a:gd fmla="*/ 781727 h 800100" name="connsiteY48"/>
              <a:gd fmla="*/ 2096204 w 2114552" name="connsiteX49"/>
              <a:gd fmla="*/ 795277 h 800100" name="connsiteY49"/>
              <a:gd fmla="*/ 2078001 w 2114552" name="connsiteX50"/>
              <a:gd fmla="*/ 800100 h 800100" name="connsiteY50"/>
              <a:gd fmla="*/ 2059797 w 2114552" name="connsiteX51"/>
              <a:gd fmla="*/ 795277 h 800100" name="connsiteY51"/>
              <a:gd fmla="*/ 2046248 w 2114552" name="connsiteX52"/>
              <a:gd fmla="*/ 781727 h 800100" name="connsiteY52"/>
              <a:gd fmla="*/ 2041400 w 2114552" name="connsiteX53"/>
              <a:gd fmla="*/ 763548 h 800100" name="connsiteY53"/>
              <a:gd fmla="*/ 2046321 w 2114552" name="connsiteX54"/>
              <a:gd fmla="*/ 745200 h 800100" name="connsiteY54"/>
              <a:gd fmla="*/ 2060016 w 2114552" name="connsiteX55"/>
              <a:gd fmla="*/ 731675 h 800100" name="connsiteY55"/>
              <a:gd fmla="*/ 2078001 w 2114552" name="connsiteX56"/>
              <a:gd fmla="*/ 726948 h 800100" name="connsiteY56"/>
              <a:gd fmla="*/ 1058070 w 2114552" name="connsiteX57"/>
              <a:gd fmla="*/ 692149 h 800100" name="connsiteY57"/>
              <a:gd fmla="*/ 1020763 w 2114552" name="connsiteX58"/>
              <a:gd fmla="*/ 739774 h 800100" name="connsiteY58"/>
              <a:gd fmla="*/ 1058070 w 2114552" name="connsiteX59"/>
              <a:gd fmla="*/ 787399 h 800100" name="connsiteY59"/>
              <a:gd fmla="*/ 1095377 w 2114552" name="connsiteX60"/>
              <a:gd fmla="*/ 739774 h 800100" name="connsiteY60"/>
              <a:gd fmla="*/ 1058070 w 2114552" name="connsiteX61"/>
              <a:gd fmla="*/ 692149 h 800100" name="connsiteY61"/>
              <a:gd fmla="*/ 692151 w 2114552" name="connsiteX62"/>
              <a:gd fmla="*/ 692149 h 800100" name="connsiteY62"/>
              <a:gd fmla="*/ 658813 w 2114552" name="connsiteX63"/>
              <a:gd fmla="*/ 739774 h 800100" name="connsiteY63"/>
              <a:gd fmla="*/ 692151 w 2114552" name="connsiteX64"/>
              <a:gd fmla="*/ 787399 h 800100" name="connsiteY64"/>
              <a:gd fmla="*/ 725489 w 2114552" name="connsiteX65"/>
              <a:gd fmla="*/ 739774 h 800100" name="connsiteY65"/>
              <a:gd fmla="*/ 692151 w 2114552" name="connsiteX66"/>
              <a:gd fmla="*/ 692149 h 800100" name="connsiteY66"/>
              <a:gd fmla="*/ 323056 w 2114552" name="connsiteX67"/>
              <a:gd fmla="*/ 692149 h 800100" name="connsiteY67"/>
              <a:gd fmla="*/ 285749 w 2114552" name="connsiteX68"/>
              <a:gd fmla="*/ 739774 h 800100" name="connsiteY68"/>
              <a:gd fmla="*/ 323056 w 2114552" name="connsiteX69"/>
              <a:gd fmla="*/ 787399 h 800100" name="connsiteY69"/>
              <a:gd fmla="*/ 360363 w 2114552" name="connsiteX70"/>
              <a:gd fmla="*/ 739774 h 800100" name="connsiteY70"/>
              <a:gd fmla="*/ 323056 w 2114552" name="connsiteX71"/>
              <a:gd fmla="*/ 692149 h 800100" name="connsiteY71"/>
              <a:gd fmla="*/ 966943 w 2114552" name="connsiteX72"/>
              <a:gd fmla="*/ 685949 h 800100" name="connsiteY72"/>
              <a:gd fmla="*/ 981464 w 2114552" name="connsiteX73"/>
              <a:gd fmla="*/ 685949 h 800100" name="connsiteY73"/>
              <a:gd fmla="*/ 981464 w 2114552" name="connsiteX74"/>
              <a:gd fmla="*/ 799333 h 800100" name="connsiteY74"/>
              <a:gd fmla="*/ 966943 w 2114552" name="connsiteX75"/>
              <a:gd fmla="*/ 799333 h 800100" name="connsiteY75"/>
              <a:gd fmla="*/ 1136650 w 2114552" name="connsiteX76"/>
              <a:gd fmla="*/ 684212 h 800100" name="connsiteY76"/>
              <a:gd fmla="*/ 1148897 w 2114552" name="connsiteX77"/>
              <a:gd fmla="*/ 684212 h 800100" name="connsiteY77"/>
              <a:gd fmla="*/ 1148897 w 2114552" name="connsiteX78"/>
              <a:gd fmla="*/ 704791 h 800100" name="connsiteY78"/>
              <a:gd fmla="*/ 1185636 w 2114552" name="connsiteX79"/>
              <a:gd fmla="*/ 684212 h 800100" name="connsiteY79"/>
              <a:gd fmla="*/ 1222375 w 2114552" name="connsiteX80"/>
              <a:gd fmla="*/ 725369 h 800100" name="connsiteY80"/>
              <a:gd fmla="*/ 1222375 w 2114552" name="connsiteX81"/>
              <a:gd fmla="*/ 795337 h 800100" name="connsiteY81"/>
              <a:gd fmla="*/ 1210129 w 2114552" name="connsiteX82"/>
              <a:gd fmla="*/ 795337 h 800100" name="connsiteY82"/>
              <a:gd fmla="*/ 1210129 w 2114552" name="connsiteX83"/>
              <a:gd fmla="*/ 729485 h 800100" name="connsiteY83"/>
              <a:gd fmla="*/ 1185636 w 2114552" name="connsiteX84"/>
              <a:gd fmla="*/ 692443 h 800100" name="connsiteY84"/>
              <a:gd fmla="*/ 1152979 w 2114552" name="connsiteX85"/>
              <a:gd fmla="*/ 733601 h 800100" name="connsiteY85"/>
              <a:gd fmla="*/ 1152979 w 2114552" name="connsiteX86"/>
              <a:gd fmla="*/ 795337 h 800100" name="connsiteY86"/>
              <a:gd fmla="*/ 1136650 w 2114552" name="connsiteX87"/>
              <a:gd fmla="*/ 795337 h 800100" name="connsiteY87"/>
              <a:gd fmla="*/ 1136650 w 2114552" name="connsiteX88"/>
              <a:gd fmla="*/ 713022 h 800100" name="connsiteY88"/>
              <a:gd fmla="*/ 1136650 w 2114552" name="connsiteX89"/>
              <a:gd fmla="*/ 684212 h 800100" name="connsiteY89"/>
              <a:gd fmla="*/ 1054894 w 2114552" name="connsiteX90"/>
              <a:gd fmla="*/ 684212 h 800100" name="connsiteY90"/>
              <a:gd fmla="*/ 1106488 w 2114552" name="connsiteX91"/>
              <a:gd fmla="*/ 742156 h 800100" name="connsiteY91"/>
              <a:gd fmla="*/ 1054894 w 2114552" name="connsiteX92"/>
              <a:gd fmla="*/ 800100 h 800100" name="connsiteY92"/>
              <a:gd fmla="*/ 1003300 w 2114552" name="connsiteX93"/>
              <a:gd fmla="*/ 742156 h 800100" name="connsiteY93"/>
              <a:gd fmla="*/ 1054894 w 2114552" name="connsiteX94"/>
              <a:gd fmla="*/ 684212 h 800100" name="connsiteY94"/>
              <a:gd fmla="*/ 812499 w 2114552" name="connsiteX95"/>
              <a:gd fmla="*/ 684212 h 800100" name="connsiteY95"/>
              <a:gd fmla="*/ 854076 w 2114552" name="connsiteX96"/>
              <a:gd fmla="*/ 725601 h 800100" name="connsiteY96"/>
              <a:gd fmla="*/ 854076 w 2114552" name="connsiteX97"/>
              <a:gd fmla="*/ 775267 h 800100" name="connsiteY97"/>
              <a:gd fmla="*/ 854076 w 2114552" name="connsiteX98"/>
              <a:gd fmla="*/ 795961 h 800100" name="connsiteY98"/>
              <a:gd fmla="*/ 841603 w 2114552" name="connsiteX99"/>
              <a:gd fmla="*/ 795961 h 800100" name="connsiteY99"/>
              <a:gd fmla="*/ 841603 w 2114552" name="connsiteX100"/>
              <a:gd fmla="*/ 779406 h 800100" name="connsiteY100"/>
              <a:gd fmla="*/ 837445 w 2114552" name="connsiteX101"/>
              <a:gd fmla="*/ 779406 h 800100" name="connsiteY101"/>
              <a:gd fmla="*/ 804183 w 2114552" name="connsiteX102"/>
              <a:gd fmla="*/ 800100 h 800100" name="connsiteY102"/>
              <a:gd fmla="*/ 766763 w 2114552" name="connsiteX103"/>
              <a:gd fmla="*/ 766989 h 800100" name="connsiteY103"/>
              <a:gd fmla="*/ 837445 w 2114552" name="connsiteX104"/>
              <a:gd fmla="*/ 729739 h 800100" name="connsiteY104"/>
              <a:gd fmla="*/ 837445 w 2114552" name="connsiteX105"/>
              <a:gd fmla="*/ 721462 h 800100" name="connsiteY105"/>
              <a:gd fmla="*/ 812499 w 2114552" name="connsiteX106"/>
              <a:gd fmla="*/ 692490 h 800100" name="connsiteY106"/>
              <a:gd fmla="*/ 779236 w 2114552" name="connsiteX107"/>
              <a:gd fmla="*/ 704906 h 800100" name="connsiteY107"/>
              <a:gd fmla="*/ 779236 w 2114552" name="connsiteX108"/>
              <a:gd fmla="*/ 688351 h 800100" name="connsiteY108"/>
              <a:gd fmla="*/ 812499 w 2114552" name="connsiteX109"/>
              <a:gd fmla="*/ 684212 h 800100" name="connsiteY109"/>
              <a:gd fmla="*/ 527050 w 2114552" name="connsiteX110"/>
              <a:gd fmla="*/ 684212 h 800100" name="connsiteY110"/>
              <a:gd fmla="*/ 539523 w 2114552" name="connsiteX111"/>
              <a:gd fmla="*/ 684212 h 800100" name="connsiteY111"/>
              <a:gd fmla="*/ 539523 w 2114552" name="connsiteX112"/>
              <a:gd fmla="*/ 704791 h 800100" name="connsiteY112"/>
              <a:gd fmla="*/ 576943 w 2114552" name="connsiteX113"/>
              <a:gd fmla="*/ 684212 h 800100" name="connsiteY113"/>
              <a:gd fmla="*/ 614363 w 2114552" name="connsiteX114"/>
              <a:gd fmla="*/ 725369 h 800100" name="connsiteY114"/>
              <a:gd fmla="*/ 614363 w 2114552" name="connsiteX115"/>
              <a:gd fmla="*/ 795337 h 800100" name="connsiteY115"/>
              <a:gd fmla="*/ 601890 w 2114552" name="connsiteX116"/>
              <a:gd fmla="*/ 795337 h 800100" name="connsiteY116"/>
              <a:gd fmla="*/ 601890 w 2114552" name="connsiteX117"/>
              <a:gd fmla="*/ 729485 h 800100" name="connsiteY117"/>
              <a:gd fmla="*/ 576943 w 2114552" name="connsiteX118"/>
              <a:gd fmla="*/ 692443 h 800100" name="connsiteY118"/>
              <a:gd fmla="*/ 543681 w 2114552" name="connsiteX119"/>
              <a:gd fmla="*/ 733601 h 800100" name="connsiteY119"/>
              <a:gd fmla="*/ 543681 w 2114552" name="connsiteX120"/>
              <a:gd fmla="*/ 795337 h 800100" name="connsiteY120"/>
              <a:gd fmla="*/ 527050 w 2114552" name="connsiteX121"/>
              <a:gd fmla="*/ 795337 h 800100" name="connsiteY121"/>
              <a:gd fmla="*/ 527050 w 2114552" name="connsiteX122"/>
              <a:gd fmla="*/ 713022 h 800100" name="connsiteY122"/>
              <a:gd fmla="*/ 527050 w 2114552" name="connsiteX123"/>
              <a:gd fmla="*/ 684212 h 800100" name="connsiteY123"/>
              <a:gd fmla="*/ 406400 w 2114552" name="connsiteX124"/>
              <a:gd fmla="*/ 684212 h 800100" name="connsiteY124"/>
              <a:gd fmla="*/ 418873 w 2114552" name="connsiteX125"/>
              <a:gd fmla="*/ 684212 h 800100" name="connsiteY125"/>
              <a:gd fmla="*/ 418873 w 2114552" name="connsiteX126"/>
              <a:gd fmla="*/ 754573 h 800100" name="connsiteY126"/>
              <a:gd fmla="*/ 443820 w 2114552" name="connsiteX127"/>
              <a:gd fmla="*/ 787683 h 800100" name="connsiteY127"/>
              <a:gd fmla="*/ 477082 w 2114552" name="connsiteX128"/>
              <a:gd fmla="*/ 746295 h 800100" name="connsiteY128"/>
              <a:gd fmla="*/ 477082 w 2114552" name="connsiteX129"/>
              <a:gd fmla="*/ 684212 h 800100" name="connsiteY129"/>
              <a:gd fmla="*/ 493713 w 2114552" name="connsiteX130"/>
              <a:gd fmla="*/ 684212 h 800100" name="connsiteY130"/>
              <a:gd fmla="*/ 493713 w 2114552" name="connsiteX131"/>
              <a:gd fmla="*/ 771128 h 800100" name="connsiteY131"/>
              <a:gd fmla="*/ 493713 w 2114552" name="connsiteX132"/>
              <a:gd fmla="*/ 795961 h 800100" name="connsiteY132"/>
              <a:gd fmla="*/ 481240 w 2114552" name="connsiteX133"/>
              <a:gd fmla="*/ 795961 h 800100" name="connsiteY133"/>
              <a:gd fmla="*/ 481240 w 2114552" name="connsiteX134"/>
              <a:gd fmla="*/ 779406 h 800100" name="connsiteY134"/>
              <a:gd fmla="*/ 443820 w 2114552" name="connsiteX135"/>
              <a:gd fmla="*/ 800100 h 800100" name="connsiteY135"/>
              <a:gd fmla="*/ 406400 w 2114552" name="connsiteX136"/>
              <a:gd fmla="*/ 758711 h 800100" name="connsiteY136"/>
              <a:gd fmla="*/ 406400 w 2114552" name="connsiteX137"/>
              <a:gd fmla="*/ 684212 h 800100" name="connsiteY137"/>
              <a:gd fmla="*/ 325437 w 2114552" name="connsiteX138"/>
              <a:gd fmla="*/ 684212 h 800100" name="connsiteY138"/>
              <a:gd fmla="*/ 377825 w 2114552" name="connsiteX139"/>
              <a:gd fmla="*/ 742156 h 800100" name="connsiteY139"/>
              <a:gd fmla="*/ 325437 w 2114552" name="connsiteX140"/>
              <a:gd fmla="*/ 800100 h 800100" name="connsiteY140"/>
              <a:gd fmla="*/ 273049 w 2114552" name="connsiteX141"/>
              <a:gd fmla="*/ 742156 h 800100" name="connsiteY141"/>
              <a:gd fmla="*/ 325437 w 2114552" name="connsiteX142"/>
              <a:gd fmla="*/ 684212 h 800100" name="connsiteY142"/>
              <a:gd fmla="*/ 1724027 w 2114552" name="connsiteX143"/>
              <a:gd fmla="*/ 666750 h 800100" name="connsiteY143"/>
              <a:gd fmla="*/ 1720852 w 2114552" name="connsiteX144"/>
              <a:gd fmla="*/ 679450 h 800100" name="connsiteY144"/>
              <a:gd fmla="*/ 1716089 w 2114552" name="connsiteX145"/>
              <a:gd fmla="*/ 687388 h 800100" name="connsiteY145"/>
              <a:gd fmla="*/ 1733552 w 2114552" name="connsiteX146"/>
              <a:gd fmla="*/ 687388 h 800100" name="connsiteY146"/>
              <a:gd fmla="*/ 1728789 w 2114552" name="connsiteX147"/>
              <a:gd fmla="*/ 679450 h 800100" name="connsiteY147"/>
              <a:gd fmla="*/ 1728922 w 2114552" name="connsiteX148"/>
              <a:gd fmla="*/ 654050 h 800100" name="connsiteY148"/>
              <a:gd fmla="*/ 1728922 w 2114552" name="connsiteX149"/>
              <a:gd fmla="*/ 658202 h 800100" name="connsiteY149"/>
              <a:gd fmla="*/ 1737124 w 2114552" name="connsiteX150"/>
              <a:gd fmla="*/ 678962 h 800100" name="connsiteY150"/>
              <a:gd fmla="*/ 1749427 w 2114552" name="connsiteX151"/>
              <a:gd fmla="*/ 703873 h 800100" name="connsiteY151"/>
              <a:gd fmla="*/ 1737124 w 2114552" name="connsiteX152"/>
              <a:gd fmla="*/ 703873 h 800100" name="connsiteY152"/>
              <a:gd fmla="*/ 1737124 w 2114552" name="connsiteX153"/>
              <a:gd fmla="*/ 695569 h 800100" name="connsiteY153"/>
              <a:gd fmla="*/ 1712517 w 2114552" name="connsiteX154"/>
              <a:gd fmla="*/ 695569 h 800100" name="connsiteY154"/>
              <a:gd fmla="*/ 1712517 w 2114552" name="connsiteX155"/>
              <a:gd fmla="*/ 708025 h 800100" name="connsiteY155"/>
              <a:gd fmla="*/ 1700214 w 2114552" name="connsiteX156"/>
              <a:gd fmla="*/ 703873 h 800100" name="connsiteY156"/>
              <a:gd fmla="*/ 1712517 w 2114552" name="connsiteX157"/>
              <a:gd fmla="*/ 678962 h 800100" name="connsiteY157"/>
              <a:gd fmla="*/ 1716618 w 2114552" name="connsiteX158"/>
              <a:gd fmla="*/ 658202 h 800100" name="connsiteY158"/>
              <a:gd fmla="*/ 1728922 w 2114552" name="connsiteX159"/>
              <a:gd fmla="*/ 654050 h 800100" name="connsiteY159"/>
              <a:gd fmla="*/ 907733 w 2114552" name="connsiteX160"/>
              <a:gd fmla="*/ 654049 h 800100" name="connsiteY160"/>
              <a:gd fmla="*/ 907733 w 2114552" name="connsiteX161"/>
              <a:gd fmla="*/ 683259 h 800100" name="connsiteY161"/>
              <a:gd fmla="*/ 932498 w 2114552" name="connsiteX162"/>
              <a:gd fmla="*/ 683259 h 800100" name="connsiteY162"/>
              <a:gd fmla="*/ 932498 w 2114552" name="connsiteX163"/>
              <a:gd fmla="*/ 695778 h 800100" name="connsiteY163"/>
              <a:gd fmla="*/ 907733 w 2114552" name="connsiteX164"/>
              <a:gd fmla="*/ 695778 h 800100" name="connsiteY164"/>
              <a:gd fmla="*/ 907733 w 2114552" name="connsiteX165"/>
              <a:gd fmla="*/ 770889 h 800100" name="connsiteY165"/>
              <a:gd fmla="*/ 924243 w 2114552" name="connsiteX166"/>
              <a:gd fmla="*/ 787580 h 800100" name="connsiteY166"/>
              <a:gd fmla="*/ 936626 w 2114552" name="connsiteX167"/>
              <a:gd fmla="*/ 783408 h 800100" name="connsiteY167"/>
              <a:gd fmla="*/ 936626 w 2114552" name="connsiteX168"/>
              <a:gd fmla="*/ 795926 h 800100" name="connsiteY168"/>
              <a:gd fmla="*/ 920116 w 2114552" name="connsiteX169"/>
              <a:gd fmla="*/ 800099 h 800100" name="connsiteY169"/>
              <a:gd fmla="*/ 895351 w 2114552" name="connsiteX170"/>
              <a:gd fmla="*/ 762543 h 800100" name="connsiteY170"/>
              <a:gd fmla="*/ 895351 w 2114552" name="connsiteX171"/>
              <a:gd fmla="*/ 695778 h 800100" name="connsiteY171"/>
              <a:gd fmla="*/ 874713 w 2114552" name="connsiteX172"/>
              <a:gd fmla="*/ 695778 h 800100" name="connsiteY172"/>
              <a:gd fmla="*/ 874713 w 2114552" name="connsiteX173"/>
              <a:gd fmla="*/ 683259 h 800100" name="connsiteY173"/>
              <a:gd fmla="*/ 895351 w 2114552" name="connsiteX174"/>
              <a:gd fmla="*/ 683259 h 800100" name="connsiteY174"/>
              <a:gd fmla="*/ 895351 w 2114552" name="connsiteX175"/>
              <a:gd fmla="*/ 658222 h 800100" name="connsiteY175"/>
              <a:gd fmla="*/ 907733 w 2114552" name="connsiteX176"/>
              <a:gd fmla="*/ 654049 h 800100" name="connsiteY176"/>
              <a:gd fmla="*/ 1658542 w 2114552" name="connsiteX177"/>
              <a:gd fmla="*/ 650875 h 800100" name="connsiteY177"/>
              <a:gd fmla="*/ 1666745 w 2114552" name="connsiteX178"/>
              <a:gd fmla="*/ 650875 h 800100" name="connsiteY178"/>
              <a:gd fmla="*/ 1683149 w 2114552" name="connsiteX179"/>
              <a:gd fmla="*/ 688242 h 800100" name="connsiteY179"/>
              <a:gd fmla="*/ 1687250 w 2114552" name="connsiteX180"/>
              <a:gd fmla="*/ 655027 h 800100" name="connsiteY180"/>
              <a:gd fmla="*/ 1695452 w 2114552" name="connsiteX181"/>
              <a:gd fmla="*/ 655027 h 800100" name="connsiteY181"/>
              <a:gd fmla="*/ 1687250 w 2114552" name="connsiteX182"/>
              <a:gd fmla="*/ 704850 h 800100" name="connsiteY182"/>
              <a:gd fmla="*/ 1679048 w 2114552" name="connsiteX183"/>
              <a:gd fmla="*/ 704850 h 800100" name="connsiteY183"/>
              <a:gd fmla="*/ 1662643 w 2114552" name="connsiteX184"/>
              <a:gd fmla="*/ 671635 h 800100" name="connsiteY184"/>
              <a:gd fmla="*/ 1658542 w 2114552" name="connsiteX185"/>
              <a:gd fmla="*/ 700698 h 800100" name="connsiteY185"/>
              <a:gd fmla="*/ 1646239 w 2114552" name="connsiteX186"/>
              <a:gd fmla="*/ 700698 h 800100" name="connsiteY186"/>
              <a:gd fmla="*/ 1658542 w 2114552" name="connsiteX187"/>
              <a:gd fmla="*/ 650875 h 800100" name="connsiteY187"/>
              <a:gd fmla="*/ 1787526 w 2114552" name="connsiteX188"/>
              <a:gd fmla="*/ 646113 h 800100" name="connsiteY188"/>
              <a:gd fmla="*/ 1787526 w 2114552" name="connsiteX189"/>
              <a:gd fmla="*/ 654504 h 800100" name="connsiteY189"/>
              <a:gd fmla="*/ 1771016 w 2114552" name="connsiteX190"/>
              <a:gd fmla="*/ 658700 h 800100" name="connsiteY190"/>
              <a:gd fmla="*/ 1779271 w 2114552" name="connsiteX191"/>
              <a:gd fmla="*/ 700655 h 800100" name="connsiteY191"/>
              <a:gd fmla="*/ 1771016 w 2114552" name="connsiteX192"/>
              <a:gd fmla="*/ 704851 h 800100" name="connsiteY192"/>
              <a:gd fmla="*/ 1762761 w 2114552" name="connsiteX193"/>
              <a:gd fmla="*/ 662895 h 800100" name="connsiteY193"/>
              <a:gd fmla="*/ 1746251 w 2114552" name="connsiteX194"/>
              <a:gd fmla="*/ 662895 h 800100" name="connsiteY194"/>
              <a:gd fmla="*/ 1746251 w 2114552" name="connsiteX195"/>
              <a:gd fmla="*/ 654504 h 800100" name="connsiteY195"/>
              <a:gd fmla="*/ 1787526 w 2114552" name="connsiteX196"/>
              <a:gd fmla="*/ 646113 h 800100" name="connsiteY196"/>
              <a:gd fmla="*/ 1617029 w 2114552" name="connsiteX197"/>
              <a:gd fmla="*/ 646113 h 800100" name="connsiteY197"/>
              <a:gd fmla="*/ 1617029 w 2114552" name="connsiteX198"/>
              <a:gd fmla="*/ 654051 h 800100" name="connsiteY198"/>
              <a:gd fmla="*/ 1612901 w 2114552" name="connsiteX199"/>
              <a:gd fmla="*/ 658019 h 800100" name="connsiteY199"/>
              <a:gd fmla="*/ 1625284 w 2114552" name="connsiteX200"/>
              <a:gd fmla="*/ 661988 h 800100" name="connsiteY200"/>
              <a:gd fmla="*/ 1633539 w 2114552" name="connsiteX201"/>
              <a:gd fmla="*/ 658019 h 800100" name="connsiteY201"/>
              <a:gd fmla="*/ 1633539 w 2114552" name="connsiteX202"/>
              <a:gd fmla="*/ 654051 h 800100" name="connsiteY202"/>
              <a:gd fmla="*/ 1629412 w 2114552" name="connsiteX203"/>
              <a:gd fmla="*/ 650082 h 800100" name="connsiteY203"/>
              <a:gd fmla="*/ 1617029 w 2114552" name="connsiteX204"/>
              <a:gd fmla="*/ 646113 h 800100" name="connsiteY204"/>
              <a:gd fmla="*/ 966943 w 2114552" name="connsiteX205"/>
              <a:gd fmla="*/ 643885 h 800100" name="connsiteY205"/>
              <a:gd fmla="*/ 981464 w 2114552" name="connsiteX206"/>
              <a:gd fmla="*/ 643885 h 800100" name="connsiteY206"/>
              <a:gd fmla="*/ 981464 w 2114552" name="connsiteX207"/>
              <a:gd fmla="*/ 660066 h 800100" name="connsiteY207"/>
              <a:gd fmla="*/ 966943 w 2114552" name="connsiteX208"/>
              <a:gd fmla="*/ 660066 h 800100" name="connsiteY208"/>
              <a:gd fmla="*/ 1795464 w 2114552" name="connsiteX209"/>
              <a:gd fmla="*/ 641350 h 800100" name="connsiteY209"/>
              <a:gd fmla="*/ 1807711 w 2114552" name="connsiteX210"/>
              <a:gd fmla="*/ 641350 h 800100" name="connsiteY210"/>
              <a:gd fmla="*/ 1824039 w 2114552" name="connsiteX211"/>
              <a:gd fmla="*/ 687917 h 800100" name="connsiteY211"/>
              <a:gd fmla="*/ 1811793 w 2114552" name="connsiteX212"/>
              <a:gd fmla="*/ 692150 h 800100" name="connsiteY212"/>
              <a:gd fmla="*/ 1795464 w 2114552" name="connsiteX213"/>
              <a:gd fmla="*/ 641350 h 800100" name="connsiteY213"/>
              <a:gd fmla="*/ 177800 w 2114552" name="connsiteX214"/>
              <a:gd fmla="*/ 641349 h 800100" name="connsiteY214"/>
              <a:gd fmla="*/ 252413 w 2114552" name="connsiteX215"/>
              <a:gd fmla="*/ 641349 h 800100" name="connsiteY215"/>
              <a:gd fmla="*/ 252413 w 2114552" name="connsiteX216"/>
              <a:gd fmla="*/ 654049 h 800100" name="connsiteY216"/>
              <a:gd fmla="*/ 195262 w 2114552" name="connsiteX217"/>
              <a:gd fmla="*/ 654049 h 800100" name="connsiteY217"/>
              <a:gd fmla="*/ 195262 w 2114552" name="connsiteX218"/>
              <a:gd fmla="*/ 712787 h 800100" name="connsiteY218"/>
              <a:gd fmla="*/ 249238 w 2114552" name="connsiteX219"/>
              <a:gd fmla="*/ 712787 h 800100" name="connsiteY219"/>
              <a:gd fmla="*/ 249238 w 2114552" name="connsiteX220"/>
              <a:gd fmla="*/ 725487 h 800100" name="connsiteY220"/>
              <a:gd fmla="*/ 195262 w 2114552" name="connsiteX221"/>
              <a:gd fmla="*/ 725487 h 800100" name="connsiteY221"/>
              <a:gd fmla="*/ 195262 w 2114552" name="connsiteX222"/>
              <a:gd fmla="*/ 795337 h 800100" name="connsiteY222"/>
              <a:gd fmla="*/ 177800 w 2114552" name="connsiteX223"/>
              <a:gd fmla="*/ 795337 h 800100" name="connsiteY223"/>
              <a:gd fmla="*/ 1612770 w 2114552" name="connsiteX224"/>
              <a:gd fmla="*/ 633413 h 800100" name="connsiteY224"/>
              <a:gd fmla="*/ 1633275 w 2114552" name="connsiteX225"/>
              <a:gd fmla="*/ 641668 h 800100" name="connsiteY225"/>
              <a:gd fmla="*/ 1641477 w 2114552" name="connsiteX226"/>
              <a:gd fmla="*/ 654051 h 800100" name="connsiteY226"/>
              <a:gd fmla="*/ 1641477 w 2114552" name="connsiteX227"/>
              <a:gd fmla="*/ 658178 h 800100" name="connsiteY227"/>
              <a:gd fmla="*/ 1629174 w 2114552" name="connsiteX228"/>
              <a:gd fmla="*/ 670561 h 800100" name="connsiteY228"/>
              <a:gd fmla="*/ 1633275 w 2114552" name="connsiteX229"/>
              <a:gd fmla="*/ 695326 h 800100" name="connsiteY229"/>
              <a:gd fmla="*/ 1620972 w 2114552" name="connsiteX230"/>
              <a:gd fmla="*/ 691198 h 800100" name="connsiteY230"/>
              <a:gd fmla="*/ 1620972 w 2114552" name="connsiteX231"/>
              <a:gd fmla="*/ 670561 h 800100" name="connsiteY231"/>
              <a:gd fmla="*/ 1608668 w 2114552" name="connsiteX232"/>
              <a:gd fmla="*/ 666433 h 800100" name="connsiteY232"/>
              <a:gd fmla="*/ 1604567 w 2114552" name="connsiteX233"/>
              <a:gd fmla="*/ 682943 h 800100" name="connsiteY233"/>
              <a:gd fmla="*/ 1592264 w 2114552" name="connsiteX234"/>
              <a:gd fmla="*/ 678816 h 800100" name="connsiteY234"/>
              <a:gd fmla="*/ 1604567 w 2114552" name="connsiteX235"/>
              <a:gd fmla="*/ 658178 h 800100" name="connsiteY235"/>
              <a:gd fmla="*/ 1604567 w 2114552" name="connsiteX236"/>
              <a:gd fmla="*/ 654051 h 800100" name="connsiteY236"/>
              <a:gd fmla="*/ 1612770 w 2114552" name="connsiteX237"/>
              <a:gd fmla="*/ 633413 h 800100" name="connsiteY237"/>
              <a:gd fmla="*/ 1855109 w 2114552" name="connsiteX238"/>
              <a:gd fmla="*/ 630214 h 800100" name="connsiteY238"/>
              <a:gd fmla="*/ 1844903 w 2114552" name="connsiteX239"/>
              <a:gd fmla="*/ 632818 h 800100" name="connsiteY239"/>
              <a:gd fmla="*/ 1836739 w 2114552" name="connsiteX240"/>
              <a:gd fmla="*/ 645320 h 800100" name="connsiteY240"/>
              <a:gd fmla="*/ 1836739 w 2114552" name="connsiteX241"/>
              <a:gd fmla="*/ 653655 h 800100" name="connsiteY241"/>
              <a:gd fmla="*/ 1840821 w 2114552" name="connsiteX242"/>
              <a:gd fmla="*/ 657822 h 800100" name="connsiteY242"/>
              <a:gd fmla="*/ 1857150 w 2114552" name="connsiteX243"/>
              <a:gd fmla="*/ 661989 h 800100" name="connsiteY243"/>
              <a:gd fmla="*/ 1861232 w 2114552" name="connsiteX244"/>
              <a:gd fmla="*/ 657822 h 800100" name="connsiteY244"/>
              <a:gd fmla="*/ 1865314 w 2114552" name="connsiteX245"/>
              <a:gd fmla="*/ 645320 h 800100" name="connsiteY245"/>
              <a:gd fmla="*/ 1865314 w 2114552" name="connsiteX246"/>
              <a:gd fmla="*/ 636986 h 800100" name="connsiteY246"/>
              <a:gd fmla="*/ 1855109 w 2114552" name="connsiteX247"/>
              <a:gd fmla="*/ 630214 h 800100" name="connsiteY247"/>
              <a:gd fmla="*/ 726110 w 2114552" name="connsiteX248"/>
              <a:gd fmla="*/ 628649 h 800100" name="connsiteY248"/>
              <a:gd fmla="*/ 742951 w 2114552" name="connsiteX249"/>
              <a:gd fmla="*/ 628649 h 800100" name="connsiteY249"/>
              <a:gd fmla="*/ 742951 w 2114552" name="connsiteX250"/>
              <a:gd fmla="*/ 795917 h 800100" name="connsiteY250"/>
              <a:gd fmla="*/ 726110 w 2114552" name="connsiteX251"/>
              <a:gd fmla="*/ 795917 h 800100" name="connsiteY251"/>
              <a:gd fmla="*/ 726110 w 2114552" name="connsiteX252"/>
              <a:gd fmla="*/ 779190 h 800100" name="connsiteY252"/>
              <a:gd fmla="*/ 692427 w 2114552" name="connsiteX253"/>
              <a:gd fmla="*/ 800099 h 800100" name="connsiteY253"/>
              <a:gd fmla="*/ 646113 w 2114552" name="connsiteX254"/>
              <a:gd fmla="*/ 741555 h 800100" name="connsiteY254"/>
              <a:gd fmla="*/ 692427 w 2114552" name="connsiteX255"/>
              <a:gd fmla="*/ 683011 h 800100" name="connsiteY255"/>
              <a:gd fmla="*/ 726110 w 2114552" name="connsiteX256"/>
              <a:gd fmla="*/ 703920 h 800100" name="connsiteY256"/>
              <a:gd fmla="*/ 726110 w 2114552" name="connsiteX257"/>
              <a:gd fmla="*/ 628649 h 800100" name="connsiteY257"/>
              <a:gd fmla="*/ 1857377 w 2114552" name="connsiteX258"/>
              <a:gd fmla="*/ 622131 h 800100" name="connsiteY258"/>
              <a:gd fmla="*/ 1874839 w 2114552" name="connsiteX259"/>
              <a:gd fmla="*/ 633868 h 800100" name="connsiteY259"/>
              <a:gd fmla="*/ 1874839 w 2114552" name="connsiteX260"/>
              <a:gd fmla="*/ 646114 h 800100" name="connsiteY260"/>
              <a:gd fmla="*/ 1874839 w 2114552" name="connsiteX261"/>
              <a:gd fmla="*/ 658360 h 800100" name="connsiteY261"/>
              <a:gd fmla="*/ 1862139 w 2114552" name="connsiteX262"/>
              <a:gd fmla="*/ 666525 h 800100" name="connsiteY262"/>
              <a:gd fmla="*/ 1828272 w 2114552" name="connsiteX263"/>
              <a:gd fmla="*/ 658360 h 800100" name="connsiteY263"/>
              <a:gd fmla="*/ 1824039 w 2114552" name="connsiteX264"/>
              <a:gd fmla="*/ 646114 h 800100" name="connsiteY264"/>
              <a:gd fmla="*/ 1836739 w 2114552" name="connsiteX265"/>
              <a:gd fmla="*/ 625703 h 800100" name="connsiteY265"/>
              <a:gd fmla="*/ 1857377 w 2114552" name="connsiteX266"/>
              <a:gd fmla="*/ 622131 h 800100" name="connsiteY266"/>
              <a:gd fmla="*/ 1571138 w 2114552" name="connsiteX267"/>
              <a:gd fmla="*/ 612775 h 800100" name="connsiteY267"/>
              <a:gd fmla="*/ 1600201 w 2114552" name="connsiteX268"/>
              <a:gd fmla="*/ 629285 h 800100" name="connsiteY268"/>
              <a:gd fmla="*/ 1596049 w 2114552" name="connsiteX269"/>
              <a:gd fmla="*/ 637540 h 800100" name="connsiteY269"/>
              <a:gd fmla="*/ 1575290 w 2114552" name="connsiteX270"/>
              <a:gd fmla="*/ 625158 h 800100" name="connsiteY270"/>
              <a:gd fmla="*/ 1571138 w 2114552" name="connsiteX271"/>
              <a:gd fmla="*/ 633413 h 800100" name="connsiteY271"/>
              <a:gd fmla="*/ 1583593 w 2114552" name="connsiteX272"/>
              <a:gd fmla="*/ 641668 h 800100" name="connsiteY272"/>
              <a:gd fmla="*/ 1579442 w 2114552" name="connsiteX273"/>
              <a:gd fmla="*/ 649923 h 800100" name="connsiteY273"/>
              <a:gd fmla="*/ 1566986 w 2114552" name="connsiteX274"/>
              <a:gd fmla="*/ 641668 h 800100" name="connsiteY274"/>
              <a:gd fmla="*/ 1558682 w 2114552" name="connsiteX275"/>
              <a:gd fmla="*/ 654050 h 800100" name="connsiteY275"/>
              <a:gd fmla="*/ 1579442 w 2114552" name="connsiteX276"/>
              <a:gd fmla="*/ 666433 h 800100" name="connsiteY276"/>
              <a:gd fmla="*/ 1575290 w 2114552" name="connsiteX277"/>
              <a:gd fmla="*/ 674688 h 800100" name="connsiteY277"/>
              <a:gd fmla="*/ 1546226 w 2114552" name="connsiteX278"/>
              <a:gd fmla="*/ 654050 h 800100" name="connsiteY278"/>
              <a:gd fmla="*/ 1571138 w 2114552" name="connsiteX279"/>
              <a:gd fmla="*/ 612775 h 800100" name="connsiteY279"/>
              <a:gd fmla="*/ 1898969 w 2114552" name="connsiteX280"/>
              <a:gd fmla="*/ 579438 h 800100" name="connsiteY280"/>
              <a:gd fmla="*/ 1931989 w 2114552" name="connsiteX281"/>
              <a:gd fmla="*/ 616943 h 800100" name="connsiteY281"/>
              <a:gd fmla="*/ 1923734 w 2114552" name="connsiteX282"/>
              <a:gd fmla="*/ 625277 h 800100" name="connsiteY282"/>
              <a:gd fmla="*/ 1890714 w 2114552" name="connsiteX283"/>
              <a:gd fmla="*/ 612776 h 800100" name="connsiteY283"/>
              <a:gd fmla="*/ 1907224 w 2114552" name="connsiteX284"/>
              <a:gd fmla="*/ 637779 h 800100" name="connsiteY284"/>
              <a:gd fmla="*/ 1898969 w 2114552" name="connsiteX285"/>
              <a:gd fmla="*/ 646113 h 800100" name="connsiteY285"/>
              <a:gd fmla="*/ 1870076 w 2114552" name="connsiteX286"/>
              <a:gd fmla="*/ 604441 h 800100" name="connsiteY286"/>
              <a:gd fmla="*/ 1878331 w 2114552" name="connsiteX287"/>
              <a:gd fmla="*/ 600274 h 800100" name="connsiteY287"/>
              <a:gd fmla="*/ 1911351 w 2114552" name="connsiteX288"/>
              <a:gd fmla="*/ 608608 h 800100" name="connsiteY288"/>
              <a:gd fmla="*/ 1890714 w 2114552" name="connsiteX289"/>
              <a:gd fmla="*/ 587772 h 800100" name="connsiteY289"/>
              <a:gd fmla="*/ 1898969 w 2114552" name="connsiteX290"/>
              <a:gd fmla="*/ 579438 h 800100" name="connsiteY290"/>
              <a:gd fmla="*/ 1534626 w 2114552" name="connsiteX291"/>
              <a:gd fmla="*/ 579438 h 800100" name="connsiteY291"/>
              <a:gd fmla="*/ 1563689 w 2114552" name="connsiteX292"/>
              <a:gd fmla="*/ 604350 h 800100" name="connsiteY292"/>
              <a:gd fmla="*/ 1559537 w 2114552" name="connsiteX293"/>
              <a:gd fmla="*/ 612653 h 800100" name="connsiteY293"/>
              <a:gd fmla="*/ 1547081 w 2114552" name="connsiteX294"/>
              <a:gd fmla="*/ 604350 h 800100" name="connsiteY294"/>
              <a:gd fmla="*/ 1518018 w 2114552" name="connsiteX295"/>
              <a:gd fmla="*/ 633413 h 800100" name="connsiteY295"/>
              <a:gd fmla="*/ 1509714 w 2114552" name="connsiteX296"/>
              <a:gd fmla="*/ 625109 h 800100" name="connsiteY296"/>
              <a:gd fmla="*/ 1538778 w 2114552" name="connsiteX297"/>
              <a:gd fmla="*/ 596046 h 800100" name="connsiteY297"/>
              <a:gd fmla="*/ 1526322 w 2114552" name="connsiteX298"/>
              <a:gd fmla="*/ 583590 h 800100" name="connsiteY298"/>
              <a:gd fmla="*/ 1534626 w 2114552" name="connsiteX299"/>
              <a:gd fmla="*/ 579438 h 800100" name="connsiteY299"/>
              <a:gd fmla="*/ 1924051 w 2114552" name="connsiteX300"/>
              <a:gd fmla="*/ 566738 h 800100" name="connsiteY300"/>
              <a:gd fmla="*/ 1931989 w 2114552" name="connsiteX301"/>
              <a:gd fmla="*/ 579438 h 800100" name="connsiteY301"/>
              <a:gd fmla="*/ 1936751 w 2114552" name="connsiteX302"/>
              <a:gd fmla="*/ 587376 h 800100" name="connsiteY302"/>
              <a:gd fmla="*/ 1944689 w 2114552" name="connsiteX303"/>
              <a:gd fmla="*/ 579438 h 800100" name="connsiteY303"/>
              <a:gd fmla="*/ 1944689 w 2114552" name="connsiteX304"/>
              <a:gd fmla="*/ 574676 h 800100" name="connsiteY304"/>
              <a:gd fmla="*/ 1919742 w 2114552" name="connsiteX305"/>
              <a:gd fmla="*/ 558800 h 800100" name="connsiteY305"/>
              <a:gd fmla="*/ 1970089 w 2114552" name="connsiteX306"/>
              <a:gd fmla="*/ 571103 h 800100" name="connsiteY306"/>
              <a:gd fmla="*/ 1965894 w 2114552" name="connsiteX307"/>
              <a:gd fmla="*/ 579305 h 800100" name="connsiteY307"/>
              <a:gd fmla="*/ 1961698 w 2114552" name="connsiteX308"/>
              <a:gd fmla="*/ 579305 h 800100" name="connsiteY308"/>
              <a:gd fmla="*/ 1953307 w 2114552" name="connsiteX309"/>
              <a:gd fmla="*/ 579305 h 800100" name="connsiteY309"/>
              <a:gd fmla="*/ 1940720 w 2114552" name="connsiteX310"/>
              <a:gd fmla="*/ 595710 h 800100" name="connsiteY310"/>
              <a:gd fmla="*/ 1944916 w 2114552" name="connsiteX311"/>
              <a:gd fmla="*/ 603912 h 800100" name="connsiteY311"/>
              <a:gd fmla="*/ 1940720 w 2114552" name="connsiteX312"/>
              <a:gd fmla="*/ 608013 h 800100" name="connsiteY312"/>
              <a:gd fmla="*/ 1919742 w 2114552" name="connsiteX313"/>
              <a:gd fmla="*/ 579305 h 800100" name="connsiteY313"/>
              <a:gd fmla="*/ 1911351 w 2114552" name="connsiteX314"/>
              <a:gd fmla="*/ 567002 h 800100" name="connsiteY314"/>
              <a:gd fmla="*/ 1500586 w 2114552" name="connsiteX315"/>
              <a:gd fmla="*/ 541338 h 800100" name="connsiteY315"/>
              <a:gd fmla="*/ 1508920 w 2114552" name="connsiteX316"/>
              <a:gd fmla="*/ 549805 h 800100" name="connsiteY316"/>
              <a:gd fmla="*/ 1496419 w 2114552" name="connsiteX317"/>
              <a:gd fmla="*/ 583671 h 800100" name="connsiteY317"/>
              <a:gd fmla="*/ 1521422 w 2114552" name="connsiteX318"/>
              <a:gd fmla="*/ 562505 h 800100" name="connsiteY318"/>
              <a:gd fmla="*/ 1525589 w 2114552" name="connsiteX319"/>
              <a:gd fmla="*/ 570971 h 800100" name="connsiteY319"/>
              <a:gd fmla="*/ 1488084 w 2114552" name="connsiteX320"/>
              <a:gd fmla="*/ 604838 h 800100" name="connsiteY320"/>
              <a:gd fmla="*/ 1479750 w 2114552" name="connsiteX321"/>
              <a:gd fmla="*/ 596371 h 800100" name="connsiteY321"/>
              <a:gd fmla="*/ 1492252 w 2114552" name="connsiteX322"/>
              <a:gd fmla="*/ 562505 h 800100" name="connsiteY322"/>
              <a:gd fmla="*/ 1467249 w 2114552" name="connsiteX323"/>
              <a:gd fmla="*/ 579438 h 800100" name="connsiteY323"/>
              <a:gd fmla="*/ 1458914 w 2114552" name="connsiteX324"/>
              <a:gd fmla="*/ 570971 h 800100" name="connsiteY324"/>
              <a:gd fmla="*/ 1500586 w 2114552" name="connsiteX325"/>
              <a:gd fmla="*/ 541338 h 800100" name="connsiteY325"/>
              <a:gd fmla="*/ 1936752 w 2114552" name="connsiteX326"/>
              <a:gd fmla="*/ 528638 h 800100" name="connsiteY326"/>
              <a:gd fmla="*/ 1973264 w 2114552" name="connsiteX327"/>
              <a:gd fmla="*/ 550863 h 800100" name="connsiteY327"/>
              <a:gd fmla="*/ 1985965 w 2114552" name="connsiteX328"/>
              <a:gd fmla="*/ 528638 h 800100" name="connsiteY328"/>
              <a:gd fmla="*/ 1993902 w 2114552" name="connsiteX329"/>
              <a:gd fmla="*/ 533401 h 800100" name="connsiteY329"/>
              <a:gd fmla="*/ 1978027 w 2114552" name="connsiteX330"/>
              <a:gd fmla="*/ 561976 h 800100" name="connsiteY330"/>
              <a:gd fmla="*/ 1931989 w 2114552" name="connsiteX331"/>
              <a:gd fmla="*/ 538163 h 800100" name="connsiteY331"/>
              <a:gd fmla="*/ 1492829 w 2114552" name="connsiteX332"/>
              <a:gd fmla="*/ 525463 h 800100" name="connsiteY332"/>
              <a:gd fmla="*/ 1497014 w 2114552" name="connsiteX333"/>
              <a:gd fmla="*/ 533798 h 800100" name="connsiteY333"/>
              <a:gd fmla="*/ 1455161 w 2114552" name="connsiteX334"/>
              <a:gd fmla="*/ 558801 h 800100" name="connsiteY334"/>
              <a:gd fmla="*/ 1450976 w 2114552" name="connsiteX335"/>
              <a:gd fmla="*/ 550467 h 800100" name="connsiteY335"/>
              <a:gd fmla="*/ 1492829 w 2114552" name="connsiteX336"/>
              <a:gd fmla="*/ 525463 h 800100" name="connsiteY336"/>
              <a:gd fmla="*/ 1482542 w 2114552" name="connsiteX337"/>
              <a:gd fmla="*/ 485751 h 800100" name="connsiteY337"/>
              <a:gd fmla="*/ 1476320 w 2114552" name="connsiteX338"/>
              <a:gd fmla="*/ 488355 h 800100" name="connsiteY338"/>
              <a:gd fmla="*/ 1430696 w 2114552" name="connsiteX339"/>
              <a:gd fmla="*/ 500857 h 800100" name="connsiteY339"/>
              <a:gd fmla="*/ 1422401 w 2114552" name="connsiteX340"/>
              <a:gd fmla="*/ 517526 h 800100" name="connsiteY340"/>
              <a:gd fmla="*/ 1716883 w 2114552" name="connsiteX341"/>
              <a:gd fmla="*/ 717551 h 800100" name="connsiteY341"/>
              <a:gd fmla="*/ 2011364 w 2114552" name="connsiteX342"/>
              <a:gd fmla="*/ 513358 h 800100" name="connsiteY342"/>
              <a:gd fmla="*/ 2003069 w 2114552" name="connsiteX343"/>
              <a:gd fmla="*/ 500857 h 800100" name="connsiteY343"/>
              <a:gd fmla="*/ 1957445 w 2114552" name="connsiteX344"/>
              <a:gd fmla="*/ 488355 h 800100" name="connsiteY344"/>
              <a:gd fmla="*/ 1951224 w 2114552" name="connsiteX345"/>
              <a:gd fmla="*/ 485751 h 800100" name="connsiteY345"/>
              <a:gd fmla="*/ 1945002 w 2114552" name="connsiteX346"/>
              <a:gd fmla="*/ 492522 h 800100" name="connsiteY346"/>
              <a:gd fmla="*/ 1716883 w 2114552" name="connsiteX347"/>
              <a:gd fmla="*/ 646709 h 800100" name="connsiteY347"/>
              <a:gd fmla="*/ 1488763 w 2114552" name="connsiteX348"/>
              <a:gd fmla="*/ 492522 h 800100" name="connsiteY348"/>
              <a:gd fmla="*/ 1482542 w 2114552" name="connsiteX349"/>
              <a:gd fmla="*/ 485751 h 800100" name="connsiteY349"/>
              <a:gd fmla="*/ 1662749 w 2114552" name="connsiteX350"/>
              <a:gd fmla="*/ 478852 h 800100" name="connsiteY350"/>
              <a:gd fmla="*/ 1551306 w 2114552" name="connsiteX351"/>
              <a:gd fmla="*/ 533313 h 800100" name="connsiteY351"/>
              <a:gd fmla="*/ 1543051 w 2114552" name="connsiteX352"/>
              <a:gd fmla="*/ 537502 h 800100" name="connsiteY352"/>
              <a:gd fmla="*/ 1543051 w 2114552" name="connsiteX353"/>
              <a:gd fmla="*/ 541691 h 800100" name="connsiteY353"/>
              <a:gd fmla="*/ 1547179 w 2114552" name="connsiteX354"/>
              <a:gd fmla="*/ 545880 h 800100" name="connsiteY354"/>
              <a:gd fmla="*/ 1675132 w 2114552" name="connsiteX355"/>
              <a:gd fmla="*/ 621287 h 800100" name="connsiteY355"/>
              <a:gd fmla="*/ 1683387 w 2114552" name="connsiteX356"/>
              <a:gd fmla="*/ 621287 h 800100" name="connsiteY356"/>
              <a:gd fmla="*/ 1687514 w 2114552" name="connsiteX357"/>
              <a:gd fmla="*/ 608719 h 800100" name="connsiteY357"/>
              <a:gd fmla="*/ 1679259 w 2114552" name="connsiteX358"/>
              <a:gd fmla="*/ 487231 h 800100" name="connsiteY358"/>
              <a:gd fmla="*/ 1675132 w 2114552" name="connsiteX359"/>
              <a:gd fmla="*/ 478852 h 800100" name="connsiteY359"/>
              <a:gd fmla="*/ 1662749 w 2114552" name="connsiteX360"/>
              <a:gd fmla="*/ 478852 h 800100" name="connsiteY360"/>
              <a:gd fmla="*/ 1762761 w 2114552" name="connsiteX361"/>
              <a:gd fmla="*/ 474663 h 800100" name="connsiteY361"/>
              <a:gd fmla="*/ 1758634 w 2114552" name="connsiteX362"/>
              <a:gd fmla="*/ 487182 h 800100" name="connsiteY362"/>
              <a:gd fmla="*/ 1746251 w 2114552" name="connsiteX363"/>
              <a:gd fmla="*/ 608194 h 800100" name="connsiteY363"/>
              <a:gd fmla="*/ 1750379 w 2114552" name="connsiteX364"/>
              <a:gd fmla="*/ 620713 h 800100" name="connsiteY364"/>
              <a:gd fmla="*/ 1758634 w 2114552" name="connsiteX365"/>
              <a:gd fmla="*/ 620713 h 800100" name="connsiteY365"/>
              <a:gd fmla="*/ 1886587 w 2114552" name="connsiteX366"/>
              <a:gd fmla="*/ 545602 h 800100" name="connsiteY366"/>
              <a:gd fmla="*/ 1890714 w 2114552" name="connsiteX367"/>
              <a:gd fmla="*/ 537256 h 800100" name="connsiteY367"/>
              <a:gd fmla="*/ 1882459 w 2114552" name="connsiteX368"/>
              <a:gd fmla="*/ 528910 h 800100" name="connsiteY368"/>
              <a:gd fmla="*/ 1775144 w 2114552" name="connsiteX369"/>
              <a:gd fmla="*/ 474663 h 800100" name="connsiteY369"/>
              <a:gd fmla="*/ 1762761 w 2114552" name="connsiteX370"/>
              <a:gd fmla="*/ 474663 h 800100" name="connsiteY370"/>
              <a:gd fmla="*/ 725572 w 2114552" name="connsiteX371"/>
              <a:gd fmla="*/ 428624 h 800100" name="connsiteY371"/>
              <a:gd fmla="*/ 696913 w 2114552" name="connsiteX372"/>
              <a:gd fmla="*/ 457993 h 800100" name="connsiteY372"/>
              <a:gd fmla="*/ 717384 w 2114552" name="connsiteX373"/>
              <a:gd fmla="*/ 487362 h 800100" name="connsiteY373"/>
              <a:gd fmla="*/ 774701 w 2114552" name="connsiteX374"/>
              <a:gd fmla="*/ 478971 h 800100" name="connsiteY374"/>
              <a:gd fmla="*/ 774701 w 2114552" name="connsiteX375"/>
              <a:gd fmla="*/ 428624 h 800100" name="connsiteY375"/>
              <a:gd fmla="*/ 352426 w 2114552" name="connsiteX376"/>
              <a:gd fmla="*/ 346073 h 800100" name="connsiteY376"/>
              <a:gd fmla="*/ 303213 w 2114552" name="connsiteX377"/>
              <a:gd fmla="*/ 412562 h 800100" name="connsiteY377"/>
              <a:gd fmla="*/ 352426 w 2114552" name="connsiteX378"/>
              <a:gd fmla="*/ 487361 h 800100" name="connsiteY378"/>
              <a:gd fmla="*/ 401638 w 2114552" name="connsiteX379"/>
              <a:gd fmla="*/ 412562 h 800100" name="connsiteY379"/>
              <a:gd fmla="*/ 352426 w 2114552" name="connsiteX380"/>
              <a:gd fmla="*/ 346073 h 800100" name="connsiteY380"/>
              <a:gd fmla="*/ 1704770 w 2114552" name="connsiteX381"/>
              <a:gd fmla="*/ 341312 h 800100" name="connsiteY381"/>
              <a:gd fmla="*/ 1704770 w 2114552" name="connsiteX382"/>
              <a:gd fmla="*/ 353885 h 800100" name="connsiteY382"/>
              <a:gd fmla="*/ 1671639 w 2114552" name="connsiteX383"/>
              <a:gd fmla="*/ 399986 h 800100" name="connsiteY383"/>
              <a:gd fmla="*/ 1717193 w 2114552" name="connsiteX384"/>
              <a:gd fmla="*/ 446087 h 800100" name="connsiteY384"/>
              <a:gd fmla="*/ 1766889 w 2114552" name="connsiteX385"/>
              <a:gd fmla="*/ 399986 h 800100" name="connsiteY385"/>
              <a:gd fmla="*/ 1729617 w 2114552" name="connsiteX386"/>
              <a:gd fmla="*/ 353885 h 800100" name="connsiteY386"/>
              <a:gd fmla="*/ 1729617 w 2114552" name="connsiteX387"/>
              <a:gd fmla="*/ 341312 h 800100" name="connsiteY387"/>
              <a:gd fmla="*/ 1704770 w 2114552" name="connsiteX388"/>
              <a:gd fmla="*/ 341312 h 800100" name="connsiteY388"/>
              <a:gd fmla="*/ 1716883 w 2114552" name="connsiteX389"/>
              <a:gd fmla="*/ 328612 h 800100" name="connsiteY389"/>
              <a:gd fmla="*/ 1787527 w 2114552" name="connsiteX390"/>
              <a:gd fmla="*/ 400050 h 800100" name="connsiteY390"/>
              <a:gd fmla="*/ 1716883 w 2114552" name="connsiteX391"/>
              <a:gd fmla="*/ 471488 h 800100" name="connsiteY391"/>
              <a:gd fmla="*/ 1646239 w 2114552" name="connsiteX392"/>
              <a:gd fmla="*/ 400050 h 800100" name="connsiteY392"/>
              <a:gd fmla="*/ 1716883 w 2114552" name="connsiteX393"/>
              <a:gd fmla="*/ 328612 h 800100" name="connsiteY393"/>
              <a:gd fmla="*/ 1716883 w 2114552" name="connsiteX394"/>
              <a:gd fmla="*/ 320675 h 800100" name="connsiteY394"/>
              <a:gd fmla="*/ 1638301 w 2114552" name="connsiteX395"/>
              <a:gd fmla="*/ 400050 h 800100" name="connsiteY395"/>
              <a:gd fmla="*/ 1716883 w 2114552" name="connsiteX396"/>
              <a:gd fmla="*/ 479425 h 800100" name="connsiteY396"/>
              <a:gd fmla="*/ 1795465 w 2114552" name="connsiteX397"/>
              <a:gd fmla="*/ 400050 h 800100" name="connsiteY397"/>
              <a:gd fmla="*/ 1716883 w 2114552" name="connsiteX398"/>
              <a:gd fmla="*/ 320675 h 800100" name="connsiteY398"/>
              <a:gd fmla="*/ 1924004 w 2114552" name="connsiteX399"/>
              <a:gd fmla="*/ 317500 h 800100" name="connsiteY399"/>
              <a:gd fmla="*/ 1911592 w 2114552" name="connsiteX400"/>
              <a:gd fmla="*/ 321667 h 800100" name="connsiteY400"/>
              <a:gd fmla="*/ 1812301 w 2114552" name="connsiteX401"/>
              <a:gd fmla="*/ 388342 h 800100" name="connsiteY401"/>
              <a:gd fmla="*/ 1808164 w 2114552" name="connsiteX402"/>
              <a:gd fmla="*/ 400844 h 800100" name="connsiteY402"/>
              <a:gd fmla="*/ 1812301 w 2114552" name="connsiteX403"/>
              <a:gd fmla="*/ 409178 h 800100" name="connsiteY403"/>
              <a:gd fmla="*/ 1915729 w 2114552" name="connsiteX404"/>
              <a:gd fmla="*/ 480021 h 800100" name="connsiteY404"/>
              <a:gd fmla="*/ 1924004 w 2114552" name="connsiteX405"/>
              <a:gd fmla="*/ 480021 h 800100" name="connsiteY405"/>
              <a:gd fmla="*/ 1928141 w 2114552" name="connsiteX406"/>
              <a:gd fmla="*/ 471686 h 800100" name="connsiteY406"/>
              <a:gd fmla="*/ 1928141 w 2114552" name="connsiteX407"/>
              <a:gd fmla="*/ 325834 h 800100" name="connsiteY407"/>
              <a:gd fmla="*/ 1924004 w 2114552" name="connsiteX408"/>
              <a:gd fmla="*/ 317500 h 800100" name="connsiteY408"/>
              <a:gd fmla="*/ 1509762 w 2114552" name="connsiteX409"/>
              <a:gd fmla="*/ 317500 h 800100" name="connsiteY409"/>
              <a:gd fmla="*/ 1501487 w 2114552" name="connsiteX410"/>
              <a:gd fmla="*/ 325834 h 800100" name="connsiteY410"/>
              <a:gd fmla="*/ 1501487 w 2114552" name="connsiteX411"/>
              <a:gd fmla="*/ 475854 h 800100" name="connsiteY411"/>
              <a:gd fmla="*/ 1509762 w 2114552" name="connsiteX412"/>
              <a:gd fmla="*/ 480021 h 800100" name="connsiteY412"/>
              <a:gd fmla="*/ 1518036 w 2114552" name="connsiteX413"/>
              <a:gd fmla="*/ 480021 h 800100" name="connsiteY413"/>
              <a:gd fmla="*/ 1621464 w 2114552" name="connsiteX414"/>
              <a:gd fmla="*/ 409178 h 800100" name="connsiteY414"/>
              <a:gd fmla="*/ 1625601 w 2114552" name="connsiteX415"/>
              <a:gd fmla="*/ 400844 h 800100" name="connsiteY415"/>
              <a:gd fmla="*/ 1621464 w 2114552" name="connsiteX416"/>
              <a:gd fmla="*/ 388342 h 800100" name="connsiteY416"/>
              <a:gd fmla="*/ 1518036 w 2114552" name="connsiteX417"/>
              <a:gd fmla="*/ 321667 h 800100" name="connsiteY417"/>
              <a:gd fmla="*/ 1509762 w 2114552" name="connsiteX418"/>
              <a:gd fmla="*/ 317500 h 800100" name="connsiteY418"/>
              <a:gd fmla="*/ 1032821 w 2114552" name="connsiteX419"/>
              <a:gd fmla="*/ 304799 h 800100" name="connsiteY419"/>
              <a:gd fmla="*/ 1041062 w 2114552" name="connsiteX420"/>
              <a:gd fmla="*/ 304799 h 800100" name="connsiteY420"/>
              <a:gd fmla="*/ 1074028 w 2114552" name="connsiteX421"/>
              <a:gd fmla="*/ 304799 h 800100" name="connsiteY421"/>
              <a:gd fmla="*/ 1082270 w 2114552" name="connsiteX422"/>
              <a:gd fmla="*/ 308966 h 800100" name="connsiteY422"/>
              <a:gd fmla="*/ 1123477 w 2114552" name="connsiteX423"/>
              <a:gd fmla="*/ 479821 h 800100" name="connsiteY423"/>
              <a:gd fmla="*/ 1127598 w 2114552" name="connsiteX424"/>
              <a:gd fmla="*/ 479821 h 800100" name="connsiteY424"/>
              <a:gd fmla="*/ 1172926 w 2114552" name="connsiteX425"/>
              <a:gd fmla="*/ 308966 h 800100" name="connsiteY425"/>
              <a:gd fmla="*/ 1181168 w 2114552" name="connsiteX426"/>
              <a:gd fmla="*/ 304799 h 800100" name="connsiteY426"/>
              <a:gd fmla="*/ 1214134 w 2114552" name="connsiteX427"/>
              <a:gd fmla="*/ 304799 h 800100" name="connsiteY427"/>
              <a:gd fmla="*/ 1222375 w 2114552" name="connsiteX428"/>
              <a:gd fmla="*/ 304799 h 800100" name="connsiteY428"/>
              <a:gd fmla="*/ 1222375 w 2114552" name="connsiteX429"/>
              <a:gd fmla="*/ 313133 h 800100" name="connsiteY429"/>
              <a:gd fmla="*/ 1218254 w 2114552" name="connsiteX430"/>
              <a:gd fmla="*/ 338137 h 800100" name="connsiteY430"/>
              <a:gd fmla="*/ 1201771 w 2114552" name="connsiteX431"/>
              <a:gd fmla="*/ 388143 h 800100" name="connsiteY431"/>
              <a:gd fmla="*/ 1164685 w 2114552" name="connsiteX432"/>
              <a:gd fmla="*/ 542329 h 800100" name="connsiteY432"/>
              <a:gd fmla="*/ 1098753 w 2114552" name="connsiteX433"/>
              <a:gd fmla="*/ 604837 h 800100" name="connsiteY433"/>
              <a:gd fmla="*/ 1094632 w 2114552" name="connsiteX434"/>
              <a:gd fmla="*/ 604837 h 800100" name="connsiteY434"/>
              <a:gd fmla="*/ 1041062 w 2114552" name="connsiteX435"/>
              <a:gd fmla="*/ 600670 h 800100" name="connsiteY435"/>
              <a:gd fmla="*/ 1032821 w 2114552" name="connsiteX436"/>
              <a:gd fmla="*/ 592335 h 800100" name="connsiteY436"/>
              <a:gd fmla="*/ 1032821 w 2114552" name="connsiteX437"/>
              <a:gd fmla="*/ 567332 h 800100" name="connsiteY437"/>
              <a:gd fmla="*/ 1036942 w 2114552" name="connsiteX438"/>
              <a:gd fmla="*/ 563165 h 800100" name="connsiteY438"/>
              <a:gd fmla="*/ 1041062 w 2114552" name="connsiteX439"/>
              <a:gd fmla="*/ 558998 h 800100" name="connsiteY439"/>
              <a:gd fmla="*/ 1082270 w 2114552" name="connsiteX440"/>
              <a:gd fmla="*/ 563165 h 800100" name="connsiteY440"/>
              <a:gd fmla="*/ 1115236 w 2114552" name="connsiteX441"/>
              <a:gd fmla="*/ 538162 h 800100" name="connsiteY441"/>
              <a:gd fmla="*/ 1119357 w 2114552" name="connsiteX442"/>
              <a:gd fmla="*/ 529828 h 800100" name="connsiteY442"/>
              <a:gd fmla="*/ 1106994 w 2114552" name="connsiteX443"/>
              <a:gd fmla="*/ 529828 h 800100" name="connsiteY443"/>
              <a:gd fmla="*/ 1082270 w 2114552" name="connsiteX444"/>
              <a:gd fmla="*/ 504824 h 800100" name="connsiteY444"/>
              <a:gd fmla="*/ 1032821 w 2114552" name="connsiteX445"/>
              <a:gd fmla="*/ 313133 h 800100" name="connsiteY445"/>
              <a:gd fmla="*/ 1032821 w 2114552" name="connsiteX446"/>
              <a:gd fmla="*/ 304799 h 800100" name="connsiteY446"/>
              <a:gd fmla="*/ 994979 w 2114552" name="connsiteX447"/>
              <a:gd fmla="*/ 300037 h 800100" name="connsiteY447"/>
              <a:gd fmla="*/ 999140 w 2114552" name="connsiteX448"/>
              <a:gd fmla="*/ 304193 h 800100" name="connsiteY448"/>
              <a:gd fmla="*/ 1003300 w 2114552" name="connsiteX449"/>
              <a:gd fmla="*/ 308350 h 800100" name="connsiteY449"/>
              <a:gd fmla="*/ 1003300 w 2114552" name="connsiteX450"/>
              <a:gd fmla="*/ 341601 h 800100" name="connsiteY450"/>
              <a:gd fmla="*/ 994979 w 2114552" name="connsiteX451"/>
              <a:gd fmla="*/ 349913 h 800100" name="connsiteY451"/>
              <a:gd fmla="*/ 932574 w 2114552" name="connsiteX452"/>
              <a:gd fmla="*/ 374852 h 800100" name="connsiteY452"/>
              <a:gd fmla="*/ 932574 w 2114552" name="connsiteX453"/>
              <a:gd fmla="*/ 520324 h 800100" name="connsiteY453"/>
              <a:gd fmla="*/ 924254 w 2114552" name="connsiteX454"/>
              <a:gd fmla="*/ 528637 h 800100" name="connsiteY454"/>
              <a:gd fmla="*/ 890971 w 2114552" name="connsiteX455"/>
              <a:gd fmla="*/ 528637 h 800100" name="connsiteY455"/>
              <a:gd fmla="*/ 882650 w 2114552" name="connsiteX456"/>
              <a:gd fmla="*/ 520324 h 800100" name="connsiteY456"/>
              <a:gd fmla="*/ 882650 w 2114552" name="connsiteX457"/>
              <a:gd fmla="*/ 312506 h 800100" name="connsiteY457"/>
              <a:gd fmla="*/ 890971 w 2114552" name="connsiteX458"/>
              <a:gd fmla="*/ 304193 h 800100" name="connsiteY458"/>
              <a:gd fmla="*/ 924254 w 2114552" name="connsiteX459"/>
              <a:gd fmla="*/ 304193 h 800100" name="connsiteY459"/>
              <a:gd fmla="*/ 932574 w 2114552" name="connsiteX460"/>
              <a:gd fmla="*/ 312506 h 800100" name="connsiteY460"/>
              <a:gd fmla="*/ 932574 w 2114552" name="connsiteX461"/>
              <a:gd fmla="*/ 324975 h 800100" name="connsiteY461"/>
              <a:gd fmla="*/ 994979 w 2114552" name="connsiteX462"/>
              <a:gd fmla="*/ 300037 h 800100" name="connsiteY462"/>
              <a:gd fmla="*/ 750816 w 2114552" name="connsiteX463"/>
              <a:gd fmla="*/ 295274 h 800100" name="connsiteY463"/>
              <a:gd fmla="*/ 825501 w 2114552" name="connsiteX464"/>
              <a:gd fmla="*/ 374649 h 800100" name="connsiteY464"/>
              <a:gd fmla="*/ 825501 w 2114552" name="connsiteX465"/>
              <a:gd fmla="*/ 525044 h 800100" name="connsiteY465"/>
              <a:gd fmla="*/ 825501 w 2114552" name="connsiteX466"/>
              <a:gd fmla="*/ 529221 h 800100" name="connsiteY466"/>
              <a:gd fmla="*/ 817203 w 2114552" name="connsiteX467"/>
              <a:gd fmla="*/ 533399 h 800100" name="connsiteY467"/>
              <a:gd fmla="*/ 784010 w 2114552" name="connsiteX468"/>
              <a:gd fmla="*/ 516688 h 800100" name="connsiteY468"/>
              <a:gd fmla="*/ 709325 w 2114552" name="connsiteX469"/>
              <a:gd fmla="*/ 533399 h 800100" name="connsiteY469"/>
              <a:gd fmla="*/ 642938 w 2114552" name="connsiteX470"/>
              <a:gd fmla="*/ 462379 h 800100" name="connsiteY470"/>
              <a:gd fmla="*/ 717623 w 2114552" name="connsiteX471"/>
              <a:gd fmla="*/ 391360 h 800100" name="connsiteY471"/>
              <a:gd fmla="*/ 775711 w 2114552" name="connsiteX472"/>
              <a:gd fmla="*/ 387182 h 800100" name="connsiteY472"/>
              <a:gd fmla="*/ 775711 w 2114552" name="connsiteX473"/>
              <a:gd fmla="*/ 374649 h 800100" name="connsiteY473"/>
              <a:gd fmla="*/ 746667 w 2114552" name="connsiteX474"/>
              <a:gd fmla="*/ 345406 h 800100" name="connsiteY474"/>
              <a:gd fmla="*/ 667833 w 2114552" name="connsiteX475"/>
              <a:gd fmla="*/ 349583 h 800100" name="connsiteY475"/>
              <a:gd fmla="*/ 663684 w 2114552" name="connsiteX476"/>
              <a:gd fmla="*/ 349583 h 800100" name="connsiteY476"/>
              <a:gd fmla="*/ 659535 w 2114552" name="connsiteX477"/>
              <a:gd fmla="*/ 341228 h 800100" name="connsiteY477"/>
              <a:gd fmla="*/ 659535 w 2114552" name="connsiteX478"/>
              <a:gd fmla="*/ 311985 h 800100" name="connsiteY478"/>
              <a:gd fmla="*/ 667833 w 2114552" name="connsiteX479"/>
              <a:gd fmla="*/ 303629 h 800100" name="connsiteY479"/>
              <a:gd fmla="*/ 750816 w 2114552" name="connsiteX480"/>
              <a:gd fmla="*/ 295274 h 800100" name="connsiteY480"/>
              <a:gd fmla="*/ 354013 w 2114552" name="connsiteX481"/>
              <a:gd fmla="*/ 295273 h 800100" name="connsiteY481"/>
              <a:gd fmla="*/ 455613 w 2114552" name="connsiteX482"/>
              <a:gd fmla="*/ 414336 h 800100" name="connsiteY482"/>
              <a:gd fmla="*/ 354013 w 2114552" name="connsiteX483"/>
              <a:gd fmla="*/ 533399 h 800100" name="connsiteY483"/>
              <a:gd fmla="*/ 252413 w 2114552" name="connsiteX484"/>
              <a:gd fmla="*/ 414336 h 800100" name="connsiteY484"/>
              <a:gd fmla="*/ 354013 w 2114552" name="connsiteX485"/>
              <a:gd fmla="*/ 295273 h 800100" name="connsiteY485"/>
              <a:gd fmla="*/ 53975 w 2114552" name="connsiteX486"/>
              <a:gd fmla="*/ 266699 h 800100" name="connsiteY486"/>
              <a:gd fmla="*/ 53975 w 2114552" name="connsiteX487"/>
              <a:gd fmla="*/ 358774 h 800100" name="connsiteY487"/>
              <a:gd fmla="*/ 107480 w 2114552" name="connsiteX488"/>
              <a:gd fmla="*/ 358774 h 800100" name="connsiteY488"/>
              <a:gd fmla="*/ 165100 w 2114552" name="connsiteX489"/>
              <a:gd fmla="*/ 312737 h 800100" name="connsiteY489"/>
              <a:gd fmla="*/ 111595 w 2114552" name="connsiteX490"/>
              <a:gd fmla="*/ 266699 h 800100" name="connsiteY490"/>
              <a:gd fmla="*/ 91017 w 2114552" name="connsiteX491"/>
              <a:gd fmla="*/ 266699 h 800100" name="connsiteY491"/>
              <a:gd fmla="*/ 53975 w 2114552" name="connsiteX492"/>
              <a:gd fmla="*/ 266699 h 800100" name="connsiteY492"/>
              <a:gd fmla="*/ 546894 w 2114552" name="connsiteX493"/>
              <a:gd fmla="*/ 250824 h 800100" name="connsiteY493"/>
              <a:gd fmla="*/ 551050 w 2114552" name="connsiteX494"/>
              <a:gd fmla="*/ 250824 h 800100" name="connsiteY494"/>
              <a:gd fmla="*/ 555205 w 2114552" name="connsiteX495"/>
              <a:gd fmla="*/ 259135 h 800100" name="connsiteY495"/>
              <a:gd fmla="*/ 555205 w 2114552" name="connsiteX496"/>
              <a:gd fmla="*/ 304846 h 800100" name="connsiteY496"/>
              <a:gd fmla="*/ 609227 w 2114552" name="connsiteX497"/>
              <a:gd fmla="*/ 304846 h 800100" name="connsiteY497"/>
              <a:gd fmla="*/ 617538 w 2114552" name="connsiteX498"/>
              <a:gd fmla="*/ 313157 h 800100" name="connsiteY498"/>
              <a:gd fmla="*/ 617538 w 2114552" name="connsiteX499"/>
              <a:gd fmla="*/ 342245 h 800100" name="connsiteY499"/>
              <a:gd fmla="*/ 609227 w 2114552" name="connsiteX500"/>
              <a:gd fmla="*/ 350556 h 800100" name="connsiteY500"/>
              <a:gd fmla="*/ 555205 w 2114552" name="connsiteX501"/>
              <a:gd fmla="*/ 350556 h 800100" name="connsiteY501"/>
              <a:gd fmla="*/ 555205 w 2114552" name="connsiteX502"/>
              <a:gd fmla="*/ 441978 h 800100" name="connsiteY502"/>
              <a:gd fmla="*/ 580138 w 2114552" name="connsiteX503"/>
              <a:gd fmla="*/ 483533 h 800100" name="connsiteY503"/>
              <a:gd fmla="*/ 609227 w 2114552" name="connsiteX504"/>
              <a:gd fmla="*/ 483533 h 800100" name="connsiteY504"/>
              <a:gd fmla="*/ 617538 w 2114552" name="connsiteX505"/>
              <a:gd fmla="*/ 491844 h 800100" name="connsiteY505"/>
              <a:gd fmla="*/ 617538 w 2114552" name="connsiteX506"/>
              <a:gd fmla="*/ 520932 h 800100" name="connsiteY506"/>
              <a:gd fmla="*/ 609227 w 2114552" name="connsiteX507"/>
              <a:gd fmla="*/ 529244 h 800100" name="connsiteY507"/>
              <a:gd fmla="*/ 571827 w 2114552" name="connsiteX508"/>
              <a:gd fmla="*/ 533399 h 800100" name="connsiteY508"/>
              <a:gd fmla="*/ 505339 w 2114552" name="connsiteX509"/>
              <a:gd fmla="*/ 450289 h 800100" name="connsiteY509"/>
              <a:gd fmla="*/ 505339 w 2114552" name="connsiteX510"/>
              <a:gd fmla="*/ 350556 h 800100" name="connsiteY510"/>
              <a:gd fmla="*/ 484561 w 2114552" name="connsiteX511"/>
              <a:gd fmla="*/ 350556 h 800100" name="connsiteY511"/>
              <a:gd fmla="*/ 476250 w 2114552" name="connsiteX512"/>
              <a:gd fmla="*/ 342245 h 800100" name="connsiteY512"/>
              <a:gd fmla="*/ 476250 w 2114552" name="connsiteX513"/>
              <a:gd fmla="*/ 313157 h 800100" name="connsiteY513"/>
              <a:gd fmla="*/ 484561 w 2114552" name="connsiteX514"/>
              <a:gd fmla="*/ 304846 h 800100" name="connsiteY514"/>
              <a:gd fmla="*/ 505339 w 2114552" name="connsiteX515"/>
              <a:gd fmla="*/ 304846 h 800100" name="connsiteY515"/>
              <a:gd fmla="*/ 505339 w 2114552" name="connsiteX516"/>
              <a:gd fmla="*/ 267446 h 800100" name="connsiteY516"/>
              <a:gd fmla="*/ 509494 w 2114552" name="connsiteX517"/>
              <a:gd fmla="*/ 259135 h 800100" name="connsiteY517"/>
              <a:gd fmla="*/ 546894 w 2114552" name="connsiteX518"/>
              <a:gd fmla="*/ 250824 h 800100" name="connsiteY518"/>
              <a:gd fmla="*/ 103337 w 2114552" name="connsiteX519"/>
              <a:gd fmla="*/ 217487 h 800100" name="connsiteY519"/>
              <a:gd fmla="*/ 111604 w 2114552" name="connsiteX520"/>
              <a:gd fmla="*/ 217487 h 800100" name="connsiteY520"/>
              <a:gd fmla="*/ 219075 w 2114552" name="connsiteX521"/>
              <a:gd fmla="*/ 312906 h 800100" name="connsiteY521"/>
              <a:gd fmla="*/ 165340 w 2114552" name="connsiteX522"/>
              <a:gd fmla="*/ 391731 h 800100" name="connsiteY522"/>
              <a:gd fmla="*/ 219075 w 2114552" name="connsiteX523"/>
              <a:gd fmla="*/ 516191 h 800100" name="connsiteY523"/>
              <a:gd fmla="*/ 219075 w 2114552" name="connsiteX524"/>
              <a:gd fmla="*/ 524488 h 800100" name="connsiteY524"/>
              <a:gd fmla="*/ 210808 w 2114552" name="connsiteX525"/>
              <a:gd fmla="*/ 528637 h 800100" name="connsiteY525"/>
              <a:gd fmla="*/ 173607 w 2114552" name="connsiteX526"/>
              <a:gd fmla="*/ 528637 h 800100" name="connsiteY526"/>
              <a:gd fmla="*/ 165340 w 2114552" name="connsiteX527"/>
              <a:gd fmla="*/ 524488 h 800100" name="connsiteY527"/>
              <a:gd fmla="*/ 111604 w 2114552" name="connsiteX528"/>
              <a:gd fmla="*/ 408326 h 800100" name="connsiteY528"/>
              <a:gd fmla="*/ 53736 w 2114552" name="connsiteX529"/>
              <a:gd fmla="*/ 404177 h 800100" name="connsiteY529"/>
              <a:gd fmla="*/ 53736 w 2114552" name="connsiteX530"/>
              <a:gd fmla="*/ 520340 h 800100" name="connsiteY530"/>
              <a:gd fmla="*/ 45469 w 2114552" name="connsiteX531"/>
              <a:gd fmla="*/ 528637 h 800100" name="connsiteY531"/>
              <a:gd fmla="*/ 8267 w 2114552" name="connsiteX532"/>
              <a:gd fmla="*/ 528637 h 800100" name="connsiteY532"/>
              <a:gd fmla="*/ 0 w 2114552" name="connsiteX533"/>
              <a:gd fmla="*/ 520340 h 800100" name="connsiteY533"/>
              <a:gd fmla="*/ 0 w 2114552" name="connsiteX534"/>
              <a:gd fmla="*/ 229933 h 800100" name="connsiteY534"/>
              <a:gd fmla="*/ 8267 w 2114552" name="connsiteX535"/>
              <a:gd fmla="*/ 221636 h 800100" name="connsiteY535"/>
              <a:gd fmla="*/ 103337 w 2114552" name="connsiteX536"/>
              <a:gd fmla="*/ 217487 h 800100" name="connsiteY536"/>
              <a:gd fmla="*/ 1941299 w 2114552" name="connsiteX537"/>
              <a:gd fmla="*/ 180951 h 800100" name="connsiteY537"/>
              <a:gd fmla="*/ 1936665 w 2114552" name="connsiteX538"/>
              <a:gd fmla="*/ 183555 h 800100" name="connsiteY538"/>
              <a:gd fmla="*/ 1903714 w 2114552" name="connsiteX539"/>
              <a:gd fmla="*/ 221060 h 800100" name="connsiteY539"/>
              <a:gd fmla="*/ 1903714 w 2114552" name="connsiteX540"/>
              <a:gd fmla="*/ 237729 h 800100" name="connsiteY540"/>
              <a:gd fmla="*/ 1957260 w 2114552" name="connsiteX541"/>
              <a:gd fmla="*/ 450256 h 800100" name="connsiteY541"/>
              <a:gd fmla="*/ 1965498 w 2114552" name="connsiteX542"/>
              <a:gd fmla="*/ 462757 h 800100" name="connsiteY542"/>
              <a:gd fmla="*/ 2010806 w 2114552" name="connsiteX543"/>
              <a:gd fmla="*/ 475259 h 800100" name="connsiteY543"/>
              <a:gd fmla="*/ 2023163 w 2114552" name="connsiteX544"/>
              <a:gd fmla="*/ 471092 h 800100" name="connsiteY544"/>
              <a:gd fmla="*/ 1949022 w 2114552" name="connsiteX545"/>
              <a:gd fmla="*/ 187722 h 800100" name="connsiteY545"/>
              <a:gd fmla="*/ 1941299 w 2114552" name="connsiteX546"/>
              <a:gd fmla="*/ 180951 h 800100" name="connsiteY546"/>
              <a:gd fmla="*/ 1491989 w 2114552" name="connsiteX547"/>
              <a:gd fmla="*/ 180951 h 800100" name="connsiteY547"/>
              <a:gd fmla="*/ 1484185 w 2114552" name="connsiteX548"/>
              <a:gd fmla="*/ 187722 h 800100" name="connsiteY548"/>
              <a:gd fmla="*/ 1409272 w 2114552" name="connsiteX549"/>
              <a:gd fmla="*/ 471092 h 800100" name="connsiteY549"/>
              <a:gd fmla="*/ 1421758 w 2114552" name="connsiteX550"/>
              <a:gd fmla="*/ 475259 h 800100" name="connsiteY550"/>
              <a:gd fmla="*/ 1467538 w 2114552" name="connsiteX551"/>
              <a:gd fmla="*/ 462757 h 800100" name="connsiteY551"/>
              <a:gd fmla="*/ 1475862 w 2114552" name="connsiteX552"/>
              <a:gd fmla="*/ 450256 h 800100" name="connsiteY552"/>
              <a:gd fmla="*/ 1529965 w 2114552" name="connsiteX553"/>
              <a:gd fmla="*/ 237729 h 800100" name="connsiteY553"/>
              <a:gd fmla="*/ 1534127 w 2114552" name="connsiteX554"/>
              <a:gd fmla="*/ 221060 h 800100" name="connsiteY554"/>
              <a:gd fmla="*/ 1496671 w 2114552" name="connsiteX555"/>
              <a:gd fmla="*/ 183555 h 800100" name="connsiteY555"/>
              <a:gd fmla="*/ 1491989 w 2114552" name="connsiteX556"/>
              <a:gd fmla="*/ 180951 h 800100" name="connsiteY556"/>
              <a:gd fmla="*/ 1750379 w 2114552" name="connsiteX557"/>
              <a:gd fmla="*/ 174625 h 800100" name="connsiteY557"/>
              <a:gd fmla="*/ 1746251 w 2114552" name="connsiteX558"/>
              <a:gd fmla="*/ 187144 h 800100" name="connsiteY558"/>
              <a:gd fmla="*/ 1754506 w 2114552" name="connsiteX559"/>
              <a:gd fmla="*/ 308156 h 800100" name="connsiteY559"/>
              <a:gd fmla="*/ 1762761 w 2114552" name="connsiteX560"/>
              <a:gd fmla="*/ 320675 h 800100" name="connsiteY560"/>
              <a:gd fmla="*/ 1775144 w 2114552" name="connsiteX561"/>
              <a:gd fmla="*/ 320675 h 800100" name="connsiteY561"/>
              <a:gd fmla="*/ 1882459 w 2114552" name="connsiteX562"/>
              <a:gd fmla="*/ 266428 h 800100" name="connsiteY562"/>
              <a:gd fmla="*/ 1890714 w 2114552" name="connsiteX563"/>
              <a:gd fmla="*/ 258082 h 800100" name="connsiteY563"/>
              <a:gd fmla="*/ 1886587 w 2114552" name="connsiteX564"/>
              <a:gd fmla="*/ 249736 h 800100" name="connsiteY564"/>
              <a:gd fmla="*/ 1758634 w 2114552" name="connsiteX565"/>
              <a:gd fmla="*/ 174625 h 800100" name="connsiteY565"/>
              <a:gd fmla="*/ 1750379 w 2114552" name="connsiteX566"/>
              <a:gd fmla="*/ 174625 h 800100" name="connsiteY566"/>
              <a:gd fmla="*/ 1675132 w 2114552" name="connsiteX567"/>
              <a:gd fmla="*/ 174625 h 800100" name="connsiteY567"/>
              <a:gd fmla="*/ 1547179 w 2114552" name="connsiteX568"/>
              <a:gd fmla="*/ 249736 h 800100" name="connsiteY568"/>
              <a:gd fmla="*/ 1543051 w 2114552" name="connsiteX569"/>
              <a:gd fmla="*/ 258082 h 800100" name="connsiteY569"/>
              <a:gd fmla="*/ 1551306 w 2114552" name="connsiteX570"/>
              <a:gd fmla="*/ 266428 h 800100" name="connsiteY570"/>
              <a:gd fmla="*/ 1658622 w 2114552" name="connsiteX571"/>
              <a:gd fmla="*/ 320675 h 800100" name="connsiteY571"/>
              <a:gd fmla="*/ 1671004 w 2114552" name="connsiteX572"/>
              <a:gd fmla="*/ 320675 h 800100" name="connsiteY572"/>
              <a:gd fmla="*/ 1675132 w 2114552" name="connsiteX573"/>
              <a:gd fmla="*/ 312329 h 800100" name="connsiteY573"/>
              <a:gd fmla="*/ 1687514 w 2114552" name="connsiteX574"/>
              <a:gd fmla="*/ 187144 h 800100" name="connsiteY574"/>
              <a:gd fmla="*/ 1683387 w 2114552" name="connsiteX575"/>
              <a:gd fmla="*/ 174625 h 800100" name="connsiteY575"/>
              <a:gd fmla="*/ 1675132 w 2114552" name="connsiteX576"/>
              <a:gd fmla="*/ 174625 h 800100" name="connsiteY576"/>
              <a:gd fmla="*/ 1579247 w 2114552" name="connsiteX577"/>
              <a:gd fmla="*/ 133350 h 800100" name="connsiteY577"/>
              <a:gd fmla="*/ 1566864 w 2114552" name="connsiteX578"/>
              <a:gd fmla="*/ 142082 h 800100" name="connsiteY578"/>
              <a:gd fmla="*/ 1570992 w 2114552" name="connsiteX579"/>
              <a:gd fmla="*/ 142082 h 800100" name="connsiteY579"/>
              <a:gd fmla="*/ 1575119 w 2114552" name="connsiteX580"/>
              <a:gd fmla="*/ 150813 h 800100" name="connsiteY580"/>
              <a:gd fmla="*/ 1583375 w 2114552" name="connsiteX581"/>
              <a:gd fmla="*/ 146447 h 800100" name="connsiteY581"/>
              <a:gd fmla="*/ 1587502 w 2114552" name="connsiteX582"/>
              <a:gd fmla="*/ 142082 h 800100" name="connsiteY582"/>
              <a:gd fmla="*/ 1579247 w 2114552" name="connsiteX583"/>
              <a:gd fmla="*/ 133350 h 800100" name="connsiteY583"/>
              <a:gd fmla="*/ 1575142 w 2114552" name="connsiteX584"/>
              <a:gd fmla="*/ 124846 h 800100" name="connsiteY584"/>
              <a:gd fmla="*/ 1596120 w 2114552" name="connsiteX585"/>
              <a:gd fmla="*/ 141628 h 800100" name="connsiteY585"/>
              <a:gd fmla="*/ 1596120 w 2114552" name="connsiteX586"/>
              <a:gd fmla="*/ 145823 h 800100" name="connsiteY586"/>
              <a:gd fmla="*/ 1612902 w 2114552" name="connsiteX587"/>
              <a:gd fmla="*/ 162606 h 800100" name="connsiteY587"/>
              <a:gd fmla="*/ 1604511 w 2114552" name="connsiteX588"/>
              <a:gd fmla="*/ 166801 h 800100" name="connsiteY588"/>
              <a:gd fmla="*/ 1587729 w 2114552" name="connsiteX589"/>
              <a:gd fmla="*/ 154215 h 800100" name="connsiteY589"/>
              <a:gd fmla="*/ 1579338 w 2114552" name="connsiteX590"/>
              <a:gd fmla="*/ 158410 h 800100" name="connsiteY590"/>
              <a:gd fmla="*/ 1587729 w 2114552" name="connsiteX591"/>
              <a:gd fmla="*/ 175192 h 800100" name="connsiteY591"/>
              <a:gd fmla="*/ 1579338 w 2114552" name="connsiteX592"/>
              <a:gd fmla="*/ 179388 h 800100" name="connsiteY592"/>
              <a:gd fmla="*/ 1558360 w 2114552" name="connsiteX593"/>
              <a:gd fmla="*/ 141628 h 800100" name="connsiteY593"/>
              <a:gd fmla="*/ 1554164 w 2114552" name="connsiteX594"/>
              <a:gd fmla="*/ 137432 h 800100" name="connsiteY594"/>
              <a:gd fmla="*/ 1575142 w 2114552" name="connsiteX595"/>
              <a:gd fmla="*/ 124846 h 800100" name="connsiteY595"/>
              <a:gd fmla="*/ 1836161 w 2114552" name="connsiteX596"/>
              <a:gd fmla="*/ 117475 h 800100" name="connsiteY596"/>
              <a:gd fmla="*/ 1844532 w 2114552" name="connsiteX597"/>
              <a:gd fmla="*/ 121557 h 800100" name="connsiteY597"/>
              <a:gd fmla="*/ 1848717 w 2114552" name="connsiteX598"/>
              <a:gd fmla="*/ 141968 h 800100" name="connsiteY598"/>
              <a:gd fmla="*/ 1869644 w 2114552" name="connsiteX599"/>
              <a:gd fmla="*/ 133804 h 800100" name="connsiteY599"/>
              <a:gd fmla="*/ 1878014 w 2114552" name="connsiteX600"/>
              <a:gd fmla="*/ 137886 h 800100" name="connsiteY600"/>
              <a:gd fmla="*/ 1848717 w 2114552" name="connsiteX601"/>
              <a:gd fmla="*/ 154214 h 800100" name="connsiteY601"/>
              <a:gd fmla="*/ 1840347 w 2114552" name="connsiteX602"/>
              <a:gd fmla="*/ 174625 h 800100" name="connsiteY602"/>
              <a:gd fmla="*/ 1831976 w 2114552" name="connsiteX603"/>
              <a:gd fmla="*/ 166461 h 800100" name="connsiteY603"/>
              <a:gd fmla="*/ 1840347 w 2114552" name="connsiteX604"/>
              <a:gd fmla="*/ 146050 h 800100" name="connsiteY604"/>
              <a:gd fmla="*/ 1836161 w 2114552" name="connsiteX605"/>
              <a:gd fmla="*/ 117475 h 800100" name="connsiteY605"/>
              <a:gd fmla="*/ 1794829 w 2114552" name="connsiteX606"/>
              <a:gd fmla="*/ 112713 h 800100" name="connsiteY606"/>
              <a:gd fmla="*/ 1790701 w 2114552" name="connsiteX607"/>
              <a:gd fmla="*/ 120651 h 800100" name="connsiteY607"/>
              <a:gd fmla="*/ 1790701 w 2114552" name="connsiteX608"/>
              <a:gd fmla="*/ 124619 h 800100" name="connsiteY608"/>
              <a:gd fmla="*/ 1803084 w 2114552" name="connsiteX609"/>
              <a:gd fmla="*/ 128588 h 800100" name="connsiteY609"/>
              <a:gd fmla="*/ 1811339 w 2114552" name="connsiteX610"/>
              <a:gd fmla="*/ 120651 h 800100" name="connsiteY610"/>
              <a:gd fmla="*/ 1807212 w 2114552" name="connsiteX611"/>
              <a:gd fmla="*/ 116682 h 800100" name="connsiteY611"/>
              <a:gd fmla="*/ 1794829 w 2114552" name="connsiteX612"/>
              <a:gd fmla="*/ 112713 h 800100" name="connsiteY612"/>
              <a:gd fmla="*/ 1637508 w 2114552" name="connsiteX613"/>
              <a:gd fmla="*/ 112117 h 800100" name="connsiteY613"/>
              <a:gd fmla="*/ 1620839 w 2114552" name="connsiteX614"/>
              <a:gd fmla="*/ 124619 h 800100" name="connsiteY614"/>
              <a:gd fmla="*/ 1620839 w 2114552" name="connsiteX615"/>
              <a:gd fmla="*/ 128786 h 800100" name="connsiteY615"/>
              <a:gd fmla="*/ 1637508 w 2114552" name="connsiteX616"/>
              <a:gd fmla="*/ 141288 h 800100" name="connsiteY616"/>
              <a:gd fmla="*/ 1654177 w 2114552" name="connsiteX617"/>
              <a:gd fmla="*/ 124619 h 800100" name="connsiteY617"/>
              <a:gd fmla="*/ 1637508 w 2114552" name="connsiteX618"/>
              <a:gd fmla="*/ 112117 h 800100" name="connsiteY618"/>
              <a:gd fmla="*/ 1741489 w 2114552" name="connsiteX619"/>
              <a:gd fmla="*/ 104775 h 800100" name="connsiteY619"/>
              <a:gd fmla="*/ 1737520 w 2114552" name="connsiteX620"/>
              <a:gd fmla="*/ 117158 h 800100" name="connsiteY620"/>
              <a:gd fmla="*/ 1733551 w 2114552" name="connsiteX621"/>
              <a:gd fmla="*/ 125413 h 800100" name="connsiteY621"/>
              <a:gd fmla="*/ 1749426 w 2114552" name="connsiteX622"/>
              <a:gd fmla="*/ 125413 h 800100" name="connsiteY622"/>
              <a:gd fmla="*/ 1745457 w 2114552" name="connsiteX623"/>
              <a:gd fmla="*/ 117158 h 800100" name="connsiteY623"/>
              <a:gd fmla="*/ 1741489 w 2114552" name="connsiteX624"/>
              <a:gd fmla="*/ 104775 h 800100" name="connsiteY624"/>
              <a:gd fmla="*/ 1633407 w 2114552" name="connsiteX625"/>
              <a:gd fmla="*/ 104165 h 800100" name="connsiteY625"/>
              <a:gd fmla="*/ 1662114 w 2114552" name="connsiteX626"/>
              <a:gd fmla="*/ 124925 h 800100" name="connsiteY626"/>
              <a:gd fmla="*/ 1637508 w 2114552" name="connsiteX627"/>
              <a:gd fmla="*/ 149836 h 800100" name="connsiteY627"/>
              <a:gd fmla="*/ 1612901 w 2114552" name="connsiteX628"/>
              <a:gd fmla="*/ 129076 h 800100" name="connsiteY628"/>
              <a:gd fmla="*/ 1612901 w 2114552" name="connsiteX629"/>
              <a:gd fmla="*/ 124925 h 800100" name="connsiteY629"/>
              <a:gd fmla="*/ 1633407 w 2114552" name="connsiteX630"/>
              <a:gd fmla="*/ 104165 h 800100" name="connsiteY630"/>
              <a:gd fmla="*/ 1787382 w 2114552" name="connsiteX631"/>
              <a:gd fmla="*/ 100013 h 800100" name="connsiteY631"/>
              <a:gd fmla="*/ 1812494 w 2114552" name="connsiteX632"/>
              <a:gd fmla="*/ 108404 h 800100" name="connsiteY632"/>
              <a:gd fmla="*/ 1820864 w 2114552" name="connsiteX633"/>
              <a:gd fmla="*/ 120991 h 800100" name="connsiteY633"/>
              <a:gd fmla="*/ 1808308 w 2114552" name="connsiteX634"/>
              <a:gd fmla="*/ 137773 h 800100" name="connsiteY634"/>
              <a:gd fmla="*/ 1812494 w 2114552" name="connsiteX635"/>
              <a:gd fmla="*/ 158751 h 800100" name="connsiteY635"/>
              <a:gd fmla="*/ 1804123 w 2114552" name="connsiteX636"/>
              <a:gd fmla="*/ 154555 h 800100" name="connsiteY636"/>
              <a:gd fmla="*/ 1799938 w 2114552" name="connsiteX637"/>
              <a:gd fmla="*/ 133578 h 800100" name="connsiteY637"/>
              <a:gd fmla="*/ 1791567 w 2114552" name="connsiteX638"/>
              <a:gd fmla="*/ 133578 h 800100" name="connsiteY638"/>
              <a:gd fmla="*/ 1787382 w 2114552" name="connsiteX639"/>
              <a:gd fmla="*/ 150360 h 800100" name="connsiteY639"/>
              <a:gd fmla="*/ 1774826 w 2114552" name="connsiteX640"/>
              <a:gd fmla="*/ 146164 h 800100" name="connsiteY640"/>
              <a:gd fmla="*/ 1783197 w 2114552" name="connsiteX641"/>
              <a:gd fmla="*/ 120991 h 800100" name="connsiteY641"/>
              <a:gd fmla="*/ 1787382 w 2114552" name="connsiteX642"/>
              <a:gd fmla="*/ 100013 h 800100" name="connsiteY642"/>
              <a:gd fmla="*/ 1737015 w 2114552" name="connsiteX643"/>
              <a:gd fmla="*/ 92075 h 800100" name="connsiteY643"/>
              <a:gd fmla="*/ 1749571 w 2114552" name="connsiteX644"/>
              <a:gd fmla="*/ 92075 h 800100" name="connsiteY644"/>
              <a:gd fmla="*/ 1753757 w 2114552" name="connsiteX645"/>
              <a:gd fmla="*/ 116987 h 800100" name="connsiteY645"/>
              <a:gd fmla="*/ 1762127 w 2114552" name="connsiteX646"/>
              <a:gd fmla="*/ 146050 h 800100" name="connsiteY646"/>
              <a:gd fmla="*/ 1753757 w 2114552" name="connsiteX647"/>
              <a:gd fmla="*/ 141898 h 800100" name="connsiteY647"/>
              <a:gd fmla="*/ 1749571 w 2114552" name="connsiteX648"/>
              <a:gd fmla="*/ 133594 h 800100" name="connsiteY648"/>
              <a:gd fmla="*/ 1728645 w 2114552" name="connsiteX649"/>
              <a:gd fmla="*/ 133594 h 800100" name="connsiteY649"/>
              <a:gd fmla="*/ 1724460 w 2114552" name="connsiteX650"/>
              <a:gd fmla="*/ 141898 h 800100" name="connsiteY650"/>
              <a:gd fmla="*/ 1716089 w 2114552" name="connsiteX651"/>
              <a:gd fmla="*/ 141898 h 800100" name="connsiteY651"/>
              <a:gd fmla="*/ 1728645 w 2114552" name="connsiteX652"/>
              <a:gd fmla="*/ 116987 h 800100" name="connsiteY652"/>
              <a:gd fmla="*/ 1737015 w 2114552" name="connsiteX653"/>
              <a:gd fmla="*/ 92075 h 800100" name="connsiteY653"/>
              <a:gd fmla="*/ 1712914 w 2114552" name="connsiteX654"/>
              <a:gd fmla="*/ 92075 h 800100" name="connsiteY654"/>
              <a:gd fmla="*/ 1712914 w 2114552" name="connsiteX655"/>
              <a:gd fmla="*/ 100277 h 800100" name="connsiteY655"/>
              <a:gd fmla="*/ 1696173 w 2114552" name="connsiteX656"/>
              <a:gd fmla="*/ 100277 h 800100" name="connsiteY656"/>
              <a:gd fmla="*/ 1700358 w 2114552" name="connsiteX657"/>
              <a:gd fmla="*/ 141288 h 800100" name="connsiteY657"/>
              <a:gd fmla="*/ 1687802 w 2114552" name="connsiteX658"/>
              <a:gd fmla="*/ 141288 h 800100" name="connsiteY658"/>
              <a:gd fmla="*/ 1683617 w 2114552" name="connsiteX659"/>
              <a:gd fmla="*/ 100277 h 800100" name="connsiteY659"/>
              <a:gd fmla="*/ 1666876 w 2114552" name="connsiteX660"/>
              <a:gd fmla="*/ 104378 h 800100" name="connsiteY660"/>
              <a:gd fmla="*/ 1666876 w 2114552" name="connsiteX661"/>
              <a:gd fmla="*/ 96176 h 800100" name="connsiteY661"/>
              <a:gd fmla="*/ 1712914 w 2114552" name="connsiteX662"/>
              <a:gd fmla="*/ 92075 h 800100" name="connsiteY662"/>
              <a:gd fmla="*/ 1181630 w 2114552" name="connsiteX663"/>
              <a:gd fmla="*/ 92074 h 800100" name="connsiteY663"/>
              <a:gd fmla="*/ 1147763 w 2114552" name="connsiteX664"/>
              <a:gd fmla="*/ 133349 h 800100" name="connsiteY664"/>
              <a:gd fmla="*/ 1211263 w 2114552" name="connsiteX665"/>
              <a:gd fmla="*/ 133349 h 800100" name="connsiteY665"/>
              <a:gd fmla="*/ 1181630 w 2114552" name="connsiteX666"/>
              <a:gd fmla="*/ 92074 h 800100" name="connsiteY666"/>
              <a:gd fmla="*/ 1716089 w 2114552" name="connsiteX667"/>
              <a:gd fmla="*/ 84138 h 800100" name="connsiteY667"/>
              <a:gd fmla="*/ 1521183 w 2114552" name="connsiteX668"/>
              <a:gd fmla="*/ 150178 h 800100" name="connsiteY668"/>
              <a:gd fmla="*/ 1517036 w 2114552" name="connsiteX669"/>
              <a:gd fmla="*/ 166688 h 800100" name="connsiteY669"/>
              <a:gd fmla="*/ 1550212 w 2114552" name="connsiteX670"/>
              <a:gd fmla="*/ 203836 h 800100" name="connsiteY670"/>
              <a:gd fmla="*/ 1566799 w 2114552" name="connsiteX671"/>
              <a:gd fmla="*/ 203836 h 800100" name="connsiteY671"/>
              <a:gd fmla="*/ 1716089 w 2114552" name="connsiteX672"/>
              <a:gd fmla="*/ 150178 h 800100" name="connsiteY672"/>
              <a:gd fmla="*/ 1865379 w 2114552" name="connsiteX673"/>
              <a:gd fmla="*/ 203836 h 800100" name="connsiteY673"/>
              <a:gd fmla="*/ 1881967 w 2114552" name="connsiteX674"/>
              <a:gd fmla="*/ 203836 h 800100" name="connsiteY674"/>
              <a:gd fmla="*/ 1915142 w 2114552" name="connsiteX675"/>
              <a:gd fmla="*/ 166688 h 800100" name="connsiteY675"/>
              <a:gd fmla="*/ 1910995 w 2114552" name="connsiteX676"/>
              <a:gd fmla="*/ 150178 h 800100" name="connsiteY676"/>
              <a:gd fmla="*/ 1716089 w 2114552" name="connsiteX677"/>
              <a:gd fmla="*/ 84138 h 800100" name="connsiteY677"/>
              <a:gd fmla="*/ 1181894 w 2114552" name="connsiteX678"/>
              <a:gd fmla="*/ 84137 h 800100" name="connsiteY678"/>
              <a:gd fmla="*/ 1227138 w 2114552" name="connsiteX679"/>
              <a:gd fmla="*/ 137942 h 800100" name="connsiteY679"/>
              <a:gd fmla="*/ 1227138 w 2114552" name="connsiteX680"/>
              <a:gd fmla="*/ 146220 h 800100" name="connsiteY680"/>
              <a:gd fmla="*/ 1148989 w 2114552" name="connsiteX681"/>
              <a:gd fmla="*/ 146220 h 800100" name="connsiteY681"/>
              <a:gd fmla="*/ 1186007 w 2114552" name="connsiteX682"/>
              <a:gd fmla="*/ 187608 h 800100" name="connsiteY682"/>
              <a:gd fmla="*/ 1218912 w 2114552" name="connsiteX683"/>
              <a:gd fmla="*/ 179331 h 800100" name="connsiteY683"/>
              <a:gd fmla="*/ 1218912 w 2114552" name="connsiteX684"/>
              <a:gd fmla="*/ 191747 h 800100" name="connsiteY684"/>
              <a:gd fmla="*/ 1186007 w 2114552" name="connsiteX685"/>
              <a:gd fmla="*/ 200025 h 800100" name="connsiteY685"/>
              <a:gd fmla="*/ 1136650 w 2114552" name="connsiteX686"/>
              <a:gd fmla="*/ 142081 h 800100" name="connsiteY686"/>
              <a:gd fmla="*/ 1181894 w 2114552" name="connsiteX687"/>
              <a:gd fmla="*/ 84137 h 800100" name="connsiteY687"/>
              <a:gd fmla="*/ 887413 w 2114552" name="connsiteX688"/>
              <a:gd fmla="*/ 41274 h 800100" name="connsiteY688"/>
              <a:gd fmla="*/ 995363 w 2114552" name="connsiteX689"/>
              <a:gd fmla="*/ 41274 h 800100" name="connsiteY689"/>
              <a:gd fmla="*/ 995363 w 2114552" name="connsiteX690"/>
              <a:gd fmla="*/ 53974 h 800100" name="connsiteY690"/>
              <a:gd fmla="*/ 949326 w 2114552" name="connsiteX691"/>
              <a:gd fmla="*/ 53974 h 800100" name="connsiteY691"/>
              <a:gd fmla="*/ 949326 w 2114552" name="connsiteX692"/>
              <a:gd fmla="*/ 195262 h 800100" name="connsiteY692"/>
              <a:gd fmla="*/ 933451 w 2114552" name="connsiteX693"/>
              <a:gd fmla="*/ 195262 h 800100" name="connsiteY693"/>
              <a:gd fmla="*/ 933451 w 2114552" name="connsiteX694"/>
              <a:gd fmla="*/ 53974 h 800100" name="connsiteY694"/>
              <a:gd fmla="*/ 887413 w 2114552" name="connsiteX695"/>
              <a:gd fmla="*/ 53974 h 800100" name="connsiteY695"/>
              <a:gd fmla="*/ 1020763 w 2114552" name="connsiteX696"/>
              <a:gd fmla="*/ 28574 h 800100" name="connsiteY696"/>
              <a:gd fmla="*/ 1033010 w 2114552" name="connsiteX697"/>
              <a:gd fmla="*/ 28574 h 800100" name="connsiteY697"/>
              <a:gd fmla="*/ 1033010 w 2114552" name="connsiteX698"/>
              <a:gd fmla="*/ 103584 h 800100" name="connsiteY698"/>
              <a:gd fmla="*/ 1069749 w 2114552" name="connsiteX699"/>
              <a:gd fmla="*/ 82748 h 800100" name="connsiteY699"/>
              <a:gd fmla="*/ 1106488 w 2114552" name="connsiteX700"/>
              <a:gd fmla="*/ 128587 h 800100" name="connsiteY700"/>
              <a:gd fmla="*/ 1106488 w 2114552" name="connsiteX701"/>
              <a:gd fmla="*/ 195262 h 800100" name="connsiteY701"/>
              <a:gd fmla="*/ 1090160 w 2114552" name="connsiteX702"/>
              <a:gd fmla="*/ 195262 h 800100" name="connsiteY702"/>
              <a:gd fmla="*/ 1090160 w 2114552" name="connsiteX703"/>
              <a:gd fmla="*/ 128587 h 800100" name="connsiteY703"/>
              <a:gd fmla="*/ 1065667 w 2114552" name="connsiteX704"/>
              <a:gd fmla="*/ 91082 h 800100" name="connsiteY704"/>
              <a:gd fmla="*/ 1033010 w 2114552" name="connsiteX705"/>
              <a:gd fmla="*/ 136921 h 800100" name="connsiteY705"/>
              <a:gd fmla="*/ 1033010 w 2114552" name="connsiteX706"/>
              <a:gd fmla="*/ 195262 h 800100" name="connsiteY706"/>
              <a:gd fmla="*/ 1020763 w 2114552" name="connsiteX707"/>
              <a:gd fmla="*/ 195262 h 800100" name="connsiteY707"/>
              <a:gd fmla="*/ 1704456 w 2114552" name="connsiteX708"/>
              <a:gd fmla="*/ 0 h 800100" name="connsiteY708"/>
              <a:gd fmla="*/ 1729310 w 2114552" name="connsiteX709"/>
              <a:gd fmla="*/ 0 h 800100" name="connsiteY709"/>
              <a:gd fmla="*/ 1745880 w 2114552" name="connsiteX710"/>
              <a:gd fmla="*/ 62461 h 800100" name="connsiteY710"/>
              <a:gd fmla="*/ 1774877 w 2114552" name="connsiteX711"/>
              <a:gd fmla="*/ 66625 h 800100" name="connsiteY711"/>
              <a:gd fmla="*/ 1803873 w 2114552" name="connsiteX712"/>
              <a:gd fmla="*/ 12492 h 800100" name="connsiteY712"/>
              <a:gd fmla="*/ 1808016 w 2114552" name="connsiteX713"/>
              <a:gd fmla="*/ 12492 h 800100" name="connsiteY713"/>
              <a:gd fmla="*/ 1832870 w 2114552" name="connsiteX714"/>
              <a:gd fmla="*/ 16656 h 800100" name="connsiteY714"/>
              <a:gd fmla="*/ 1832870 w 2114552" name="connsiteX715"/>
              <a:gd fmla="*/ 20820 h 800100" name="connsiteY715"/>
              <a:gd fmla="*/ 1837012 w 2114552" name="connsiteX716"/>
              <a:gd fmla="*/ 49969 h 800100" name="connsiteY716"/>
              <a:gd fmla="*/ 1832870 w 2114552" name="connsiteX717"/>
              <a:gd fmla="*/ 83282 h 800100" name="connsiteY717"/>
              <a:gd fmla="*/ 1857724 w 2114552" name="connsiteX718"/>
              <a:gd fmla="*/ 91610 h 800100" name="connsiteY718"/>
              <a:gd fmla="*/ 1903291 w 2114552" name="connsiteX719"/>
              <a:gd fmla="*/ 49969 h 800100" name="connsiteY719"/>
              <a:gd fmla="*/ 1928145 w 2114552" name="connsiteX720"/>
              <a:gd fmla="*/ 62461 h 800100" name="connsiteY720"/>
              <a:gd fmla="*/ 1911575 w 2114552" name="connsiteX721"/>
              <a:gd fmla="*/ 124922 h 800100" name="connsiteY721"/>
              <a:gd fmla="*/ 1932287 w 2114552" name="connsiteX722"/>
              <a:gd fmla="*/ 141579 h 800100" name="connsiteY722"/>
              <a:gd fmla="*/ 1986138 w 2114552" name="connsiteX723"/>
              <a:gd fmla="*/ 108266 h 800100" name="connsiteY723"/>
              <a:gd fmla="*/ 2006850 w 2114552" name="connsiteX724"/>
              <a:gd fmla="*/ 129086 h 800100" name="connsiteY724"/>
              <a:gd fmla="*/ 1973711 w 2114552" name="connsiteX725"/>
              <a:gd fmla="*/ 183219 h 800100" name="connsiteY725"/>
              <a:gd fmla="*/ 1990281 w 2114552" name="connsiteX726"/>
              <a:gd fmla="*/ 204040 h 800100" name="connsiteY726"/>
              <a:gd fmla="*/ 2052416 w 2114552" name="connsiteX727"/>
              <a:gd fmla="*/ 187383 h 800100" name="connsiteY727"/>
              <a:gd fmla="*/ 2052416 w 2114552" name="connsiteX728"/>
              <a:gd fmla="*/ 191547 h 800100" name="connsiteY728"/>
              <a:gd fmla="*/ 2064844 w 2114552" name="connsiteX729"/>
              <a:gd fmla="*/ 212368 h 800100" name="connsiteY729"/>
              <a:gd fmla="*/ 2023420 w 2114552" name="connsiteX730"/>
              <a:gd fmla="*/ 258173 h 800100" name="connsiteY730"/>
              <a:gd fmla="*/ 2031705 w 2114552" name="connsiteX731"/>
              <a:gd fmla="*/ 283157 h 800100" name="connsiteY731"/>
              <a:gd fmla="*/ 2093840 w 2114552" name="connsiteX732"/>
              <a:gd fmla="*/ 283157 h 800100" name="connsiteY732"/>
              <a:gd fmla="*/ 2102125 w 2114552" name="connsiteX733"/>
              <a:gd fmla="*/ 308141 h 800100" name="connsiteY733"/>
              <a:gd fmla="*/ 2102125 w 2114552" name="connsiteX734"/>
              <a:gd fmla="*/ 312306 h 800100" name="connsiteY734"/>
              <a:gd fmla="*/ 2048274 w 2114552" name="connsiteX735"/>
              <a:gd fmla="*/ 341454 h 800100" name="connsiteY735"/>
              <a:gd fmla="*/ 2052416 w 2114552" name="connsiteX736"/>
              <a:gd fmla="*/ 366438 h 800100" name="connsiteY736"/>
              <a:gd fmla="*/ 2110410 w 2114552" name="connsiteX737"/>
              <a:gd fmla="*/ 383095 h 800100" name="connsiteY737"/>
              <a:gd fmla="*/ 2110410 w 2114552" name="connsiteX738"/>
              <a:gd fmla="*/ 387259 h 800100" name="connsiteY738"/>
              <a:gd fmla="*/ 2114552 w 2114552" name="connsiteX739"/>
              <a:gd fmla="*/ 399751 h 800100" name="connsiteY739"/>
              <a:gd fmla="*/ 2110410 w 2114552" name="connsiteX740"/>
              <a:gd fmla="*/ 412243 h 800100" name="connsiteY740"/>
              <a:gd fmla="*/ 2052416 w 2114552" name="connsiteX741"/>
              <a:gd fmla="*/ 428900 h 800100" name="connsiteY741"/>
              <a:gd fmla="*/ 2048274 w 2114552" name="connsiteX742"/>
              <a:gd fmla="*/ 453884 h 800100" name="connsiteY742"/>
              <a:gd fmla="*/ 2102125 w 2114552" name="connsiteX743"/>
              <a:gd fmla="*/ 487197 h 800100" name="connsiteY743"/>
              <a:gd fmla="*/ 2093840 w 2114552" name="connsiteX744"/>
              <a:gd fmla="*/ 512181 h 800100" name="connsiteY744"/>
              <a:gd fmla="*/ 2093840 w 2114552" name="connsiteX745"/>
              <a:gd fmla="*/ 516345 h 800100" name="connsiteY745"/>
              <a:gd fmla="*/ 2031705 w 2114552" name="connsiteX746"/>
              <a:gd fmla="*/ 516345 h 800100" name="connsiteY746"/>
              <a:gd fmla="*/ 2023420 w 2114552" name="connsiteX747"/>
              <a:gd fmla="*/ 537165 h 800100" name="connsiteY747"/>
              <a:gd fmla="*/ 2064844 w 2114552" name="connsiteX748"/>
              <a:gd fmla="*/ 582970 h 800100" name="connsiteY748"/>
              <a:gd fmla="*/ 2064844 w 2114552" name="connsiteX749"/>
              <a:gd fmla="*/ 587134 h 800100" name="connsiteY749"/>
              <a:gd fmla="*/ 2052416 w 2114552" name="connsiteX750"/>
              <a:gd fmla="*/ 607955 h 800100" name="connsiteY750"/>
              <a:gd fmla="*/ 1990281 w 2114552" name="connsiteX751"/>
              <a:gd fmla="*/ 591298 h 800100" name="connsiteY751"/>
              <a:gd fmla="*/ 1973711 w 2114552" name="connsiteX752"/>
              <a:gd fmla="*/ 612119 h 800100" name="connsiteY752"/>
              <a:gd fmla="*/ 2006850 w 2114552" name="connsiteX753"/>
              <a:gd fmla="*/ 666252 h 800100" name="connsiteY753"/>
              <a:gd fmla="*/ 2006850 w 2114552" name="connsiteX754"/>
              <a:gd fmla="*/ 670416 h 800100" name="connsiteY754"/>
              <a:gd fmla="*/ 1986138 w 2114552" name="connsiteX755"/>
              <a:gd fmla="*/ 687072 h 800100" name="connsiteY755"/>
              <a:gd fmla="*/ 1932287 w 2114552" name="connsiteX756"/>
              <a:gd fmla="*/ 657924 h 800100" name="connsiteY756"/>
              <a:gd fmla="*/ 1911575 w 2114552" name="connsiteX757"/>
              <a:gd fmla="*/ 674580 h 800100" name="connsiteY757"/>
              <a:gd fmla="*/ 1928145 w 2114552" name="connsiteX758"/>
              <a:gd fmla="*/ 732877 h 800100" name="connsiteY758"/>
              <a:gd fmla="*/ 1928145 w 2114552" name="connsiteX759"/>
              <a:gd fmla="*/ 737041 h 800100" name="connsiteY759"/>
              <a:gd fmla="*/ 1924002 w 2114552" name="connsiteX760"/>
              <a:gd fmla="*/ 737041 h 800100" name="connsiteY760"/>
              <a:gd fmla="*/ 1903291 w 2114552" name="connsiteX761"/>
              <a:gd fmla="*/ 749533 h 800100" name="connsiteY761"/>
              <a:gd fmla="*/ 1857724 w 2114552" name="connsiteX762"/>
              <a:gd fmla="*/ 703728 h 800100" name="connsiteY762"/>
              <a:gd fmla="*/ 1832870 w 2114552" name="connsiteX763"/>
              <a:gd fmla="*/ 716221 h 800100" name="connsiteY763"/>
              <a:gd fmla="*/ 1837012 w 2114552" name="connsiteX764"/>
              <a:gd fmla="*/ 745369 h 800100" name="connsiteY764"/>
              <a:gd fmla="*/ 1832870 w 2114552" name="connsiteX765"/>
              <a:gd fmla="*/ 778682 h 800100" name="connsiteY765"/>
              <a:gd fmla="*/ 1808016 w 2114552" name="connsiteX766"/>
              <a:gd fmla="*/ 787010 h 800100" name="connsiteY766"/>
              <a:gd fmla="*/ 1803873 w 2114552" name="connsiteX767"/>
              <a:gd fmla="*/ 787010 h 800100" name="connsiteY767"/>
              <a:gd fmla="*/ 1774877 w 2114552" name="connsiteX768"/>
              <a:gd fmla="*/ 732877 h 800100" name="connsiteY768"/>
              <a:gd fmla="*/ 1750022 w 2114552" name="connsiteX769"/>
              <a:gd fmla="*/ 732877 h 800100" name="connsiteY769"/>
              <a:gd fmla="*/ 1733453 w 2114552" name="connsiteX770"/>
              <a:gd fmla="*/ 795338 h 800100" name="connsiteY770"/>
              <a:gd fmla="*/ 1729310 w 2114552" name="connsiteX771"/>
              <a:gd fmla="*/ 795338 h 800100" name="connsiteY771"/>
              <a:gd fmla="*/ 1704456 w 2114552" name="connsiteX772"/>
              <a:gd fmla="*/ 795338 h 800100" name="connsiteY772"/>
              <a:gd fmla="*/ 1687886 w 2114552" name="connsiteX773"/>
              <a:gd fmla="*/ 732877 h 800100" name="connsiteY773"/>
              <a:gd fmla="*/ 1658890 w 2114552" name="connsiteX774"/>
              <a:gd fmla="*/ 732877 h 800100" name="connsiteY774"/>
              <a:gd fmla="*/ 1629893 w 2114552" name="connsiteX775"/>
              <a:gd fmla="*/ 787010 h 800100" name="connsiteY775"/>
              <a:gd fmla="*/ 1625751 w 2114552" name="connsiteX776"/>
              <a:gd fmla="*/ 787010 h 800100" name="connsiteY776"/>
              <a:gd fmla="*/ 1600896 w 2114552" name="connsiteX777"/>
              <a:gd fmla="*/ 778682 h 800100" name="connsiteY777"/>
              <a:gd fmla="*/ 1596754 w 2114552" name="connsiteX778"/>
              <a:gd fmla="*/ 745369 h 800100" name="connsiteY778"/>
              <a:gd fmla="*/ 1600896 w 2114552" name="connsiteX779"/>
              <a:gd fmla="*/ 716221 h 800100" name="connsiteY779"/>
              <a:gd fmla="*/ 1576042 w 2114552" name="connsiteX780"/>
              <a:gd fmla="*/ 703728 h 800100" name="connsiteY780"/>
              <a:gd fmla="*/ 1534618 w 2114552" name="connsiteX781"/>
              <a:gd fmla="*/ 749533 h 800100" name="connsiteY781"/>
              <a:gd fmla="*/ 1530476 w 2114552" name="connsiteX782"/>
              <a:gd fmla="*/ 749533 h 800100" name="connsiteY782"/>
              <a:gd fmla="*/ 1509764 w 2114552" name="connsiteX783"/>
              <a:gd fmla="*/ 737041 h 800100" name="connsiteY783"/>
              <a:gd fmla="*/ 1509764 w 2114552" name="connsiteX784"/>
              <a:gd fmla="*/ 732877 h 800100" name="connsiteY784"/>
              <a:gd fmla="*/ 1522191 w 2114552" name="connsiteX785"/>
              <a:gd fmla="*/ 674580 h 800100" name="connsiteY785"/>
              <a:gd fmla="*/ 1501479 w 2114552" name="connsiteX786"/>
              <a:gd fmla="*/ 657924 h 800100" name="connsiteY786"/>
              <a:gd fmla="*/ 1447628 w 2114552" name="connsiteX787"/>
              <a:gd fmla="*/ 687072 h 800100" name="connsiteY787"/>
              <a:gd fmla="*/ 1426916 w 2114552" name="connsiteX788"/>
              <a:gd fmla="*/ 670416 h 800100" name="connsiteY788"/>
              <a:gd fmla="*/ 1460055 w 2114552" name="connsiteX789"/>
              <a:gd fmla="*/ 616283 h 800100" name="connsiteY789"/>
              <a:gd fmla="*/ 1443486 w 2114552" name="connsiteX790"/>
              <a:gd fmla="*/ 591298 h 800100" name="connsiteY790"/>
              <a:gd fmla="*/ 1381350 w 2114552" name="connsiteX791"/>
              <a:gd fmla="*/ 607955 h 800100" name="connsiteY791"/>
              <a:gd fmla="*/ 1368923 w 2114552" name="connsiteX792"/>
              <a:gd fmla="*/ 587134 h 800100" name="connsiteY792"/>
              <a:gd fmla="*/ 1368923 w 2114552" name="connsiteX793"/>
              <a:gd fmla="*/ 582970 h 800100" name="connsiteY793"/>
              <a:gd fmla="*/ 1414489 w 2114552" name="connsiteX794"/>
              <a:gd fmla="*/ 541330 h 800100" name="connsiteY794"/>
              <a:gd fmla="*/ 1402062 w 2114552" name="connsiteX795"/>
              <a:gd fmla="*/ 516345 h 800100" name="connsiteY795"/>
              <a:gd fmla="*/ 1339926 w 2114552" name="connsiteX796"/>
              <a:gd fmla="*/ 516345 h 800100" name="connsiteY796"/>
              <a:gd fmla="*/ 1331641 w 2114552" name="connsiteX797"/>
              <a:gd fmla="*/ 491361 h 800100" name="connsiteY797"/>
              <a:gd fmla="*/ 1331641 w 2114552" name="connsiteX798"/>
              <a:gd fmla="*/ 487197 h 800100" name="connsiteY798"/>
              <a:gd fmla="*/ 1385492 w 2114552" name="connsiteX799"/>
              <a:gd fmla="*/ 453884 h 800100" name="connsiteY799"/>
              <a:gd fmla="*/ 1381350 w 2114552" name="connsiteX800"/>
              <a:gd fmla="*/ 428900 h 800100" name="connsiteY800"/>
              <a:gd fmla="*/ 1323357 w 2114552" name="connsiteX801"/>
              <a:gd fmla="*/ 412243 h 800100" name="connsiteY801"/>
              <a:gd fmla="*/ 1319214 w 2114552" name="connsiteX802"/>
              <a:gd fmla="*/ 412243 h 800100" name="connsiteY802"/>
              <a:gd fmla="*/ 1319214 w 2114552" name="connsiteX803"/>
              <a:gd fmla="*/ 399751 h 800100" name="connsiteY803"/>
              <a:gd fmla="*/ 1319214 w 2114552" name="connsiteX804"/>
              <a:gd fmla="*/ 383095 h 800100" name="connsiteY804"/>
              <a:gd fmla="*/ 1323357 w 2114552" name="connsiteX805"/>
              <a:gd fmla="*/ 383095 h 800100" name="connsiteY805"/>
              <a:gd fmla="*/ 1381350 w 2114552" name="connsiteX806"/>
              <a:gd fmla="*/ 366438 h 800100" name="connsiteY806"/>
              <a:gd fmla="*/ 1385492 w 2114552" name="connsiteX807"/>
              <a:gd fmla="*/ 341454 h 800100" name="connsiteY807"/>
              <a:gd fmla="*/ 1331641 w 2114552" name="connsiteX808"/>
              <a:gd fmla="*/ 308141 h 800100" name="connsiteY808"/>
              <a:gd fmla="*/ 1339926 w 2114552" name="connsiteX809"/>
              <a:gd fmla="*/ 283157 h 800100" name="connsiteY809"/>
              <a:gd fmla="*/ 1402062 w 2114552" name="connsiteX810"/>
              <a:gd fmla="*/ 283157 h 800100" name="connsiteY810"/>
              <a:gd fmla="*/ 1410347 w 2114552" name="connsiteX811"/>
              <a:gd fmla="*/ 258173 h 800100" name="connsiteY811"/>
              <a:gd fmla="*/ 1368923 w 2114552" name="connsiteX812"/>
              <a:gd fmla="*/ 212368 h 800100" name="connsiteY812"/>
              <a:gd fmla="*/ 1381350 w 2114552" name="connsiteX813"/>
              <a:gd fmla="*/ 187383 h 800100" name="connsiteY813"/>
              <a:gd fmla="*/ 1443486 w 2114552" name="connsiteX814"/>
              <a:gd fmla="*/ 204040 h 800100" name="connsiteY814"/>
              <a:gd fmla="*/ 1460055 w 2114552" name="connsiteX815"/>
              <a:gd fmla="*/ 183219 h 800100" name="connsiteY815"/>
              <a:gd fmla="*/ 1426916 w 2114552" name="connsiteX816"/>
              <a:gd fmla="*/ 129086 h 800100" name="connsiteY816"/>
              <a:gd fmla="*/ 1426916 w 2114552" name="connsiteX817"/>
              <a:gd fmla="*/ 124922 h 800100" name="connsiteY817"/>
              <a:gd fmla="*/ 1447628 w 2114552" name="connsiteX818"/>
              <a:gd fmla="*/ 108266 h 800100" name="connsiteY818"/>
              <a:gd fmla="*/ 1501479 w 2114552" name="connsiteX819"/>
              <a:gd fmla="*/ 137414 h 800100" name="connsiteY819"/>
              <a:gd fmla="*/ 1522191 w 2114552" name="connsiteX820"/>
              <a:gd fmla="*/ 124922 h 800100" name="connsiteY820"/>
              <a:gd fmla="*/ 1505621 w 2114552" name="connsiteX821"/>
              <a:gd fmla="*/ 62461 h 800100" name="connsiteY821"/>
              <a:gd fmla="*/ 1530476 w 2114552" name="connsiteX822"/>
              <a:gd fmla="*/ 49969 h 800100" name="connsiteY822"/>
              <a:gd fmla="*/ 1576042 w 2114552" name="connsiteX823"/>
              <a:gd fmla="*/ 91610 h 800100" name="connsiteY823"/>
              <a:gd fmla="*/ 1600896 w 2114552" name="connsiteX824"/>
              <a:gd fmla="*/ 83282 h 800100" name="connsiteY824"/>
              <a:gd fmla="*/ 1596754 w 2114552" name="connsiteX825"/>
              <a:gd fmla="*/ 49969 h 800100" name="connsiteY825"/>
              <a:gd fmla="*/ 1600896 w 2114552" name="connsiteX826"/>
              <a:gd fmla="*/ 20820 h 800100" name="connsiteY826"/>
              <a:gd fmla="*/ 1600896 w 2114552" name="connsiteX827"/>
              <a:gd fmla="*/ 16656 h 800100" name="connsiteY827"/>
              <a:gd fmla="*/ 1625751 w 2114552" name="connsiteX828"/>
              <a:gd fmla="*/ 12492 h 800100" name="connsiteY828"/>
              <a:gd fmla="*/ 1629893 w 2114552" name="connsiteX829"/>
              <a:gd fmla="*/ 12492 h 800100" name="connsiteY829"/>
              <a:gd fmla="*/ 1658890 w 2114552" name="connsiteX830"/>
              <a:gd fmla="*/ 66625 h 800100" name="connsiteY830"/>
              <a:gd fmla="*/ 1687886 w 2114552" name="connsiteX831"/>
              <a:gd fmla="*/ 62461 h 800100" name="connsiteY831"/>
              <a:gd fmla="*/ 1704456 w 2114552" name="connsiteX832"/>
              <a:gd fmla="*/ 0 h 800100" name="connsiteY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b="b" l="l" r="r" t="t"/>
            <a:pathLst>
              <a:path h="800100" w="2114552">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dirty="0" lang="en-US">
              <a:solidFill>
                <a:schemeClr val="tx1"/>
              </a:solidFill>
            </a:endParaRPr>
          </a:p>
        </p:txBody>
      </p:sp>
    </p:spTree>
    <p:extLst>
      <p:ext uri="{BB962C8B-B14F-4D97-AF65-F5344CB8AC3E}">
        <p14:creationId xmlns:p14="http://schemas.microsoft.com/office/powerpoint/2010/main" val="1000935759"/>
      </p:ext>
    </p:extLst>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p:txStyles>
    <p:titleStyle>
      <a:lvl1pPr algn="l" defTabSz="914400" eaLnBrk="1" hangingPunct="1" latinLnBrk="0" rtl="0">
        <a:lnSpc>
          <a:spcPct val="90000"/>
        </a:lnSpc>
        <a:spcBef>
          <a:spcPct val="0"/>
        </a:spcBef>
        <a:buNone/>
        <a:defRPr b="1" kern="1200" sz="44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arget="../tags/tag2.xml" Type="http://schemas.openxmlformats.org/officeDocument/2006/relationships/tags"/><Relationship Id="rId4" Target="../media/image2.emf" Type="http://schemas.openxmlformats.org/officeDocument/2006/relationships/image"/><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10.png" Type="http://schemas.openxmlformats.org/officeDocument/2006/relationships/image"/><Relationship Id="rId1" Target="../slideLayouts/slideLayout12.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8.xml" Type="http://schemas.openxmlformats.org/officeDocument/2006/relationships/notesSlide"/><Relationship Id="rId1" Target="../slideLayouts/slideLayout11.xml" Type="http://schemas.openxmlformats.org/officeDocument/2006/relationships/slideLayout"/></Relationships>
</file>

<file path=ppt/slides/_rels/slide12.xml.rels><?xml version="1.0" encoding="UTF-8" standalone="yes"?><Relationships xmlns="http://schemas.openxmlformats.org/package/2006/relationships"><Relationship Id="rId3" Target="https://my.rotary.org/en/learning-reference/about-rotary/areas-focus" TargetMode="External" Type="http://schemas.openxmlformats.org/officeDocument/2006/relationships/hyperlink"/><Relationship Id="rId2" Target="../notesSlides/notesSlide9.xml" Type="http://schemas.openxmlformats.org/officeDocument/2006/relationships/notesSlide"/><Relationship Id="rId1" Target="../slideLayouts/slideLayout11.xml" Type="http://schemas.openxmlformats.org/officeDocument/2006/relationships/slideLayout"/></Relationships>
</file>

<file path=ppt/slides/_rels/slide13.xml.rels><?xml version="1.0" encoding="UTF-8" standalone="yes"?><Relationships xmlns="http://schemas.openxmlformats.org/package/2006/relationships"><Relationship Id="rId4" Target="../media/hdphoto1.wdp" Type="http://schemas.microsoft.com/office/2007/relationships/hdphoto"/><Relationship Id="rId3" Target="../media/image11.png" Type="http://schemas.openxmlformats.org/officeDocument/2006/relationships/image"/><Relationship Id="rId2" Target="../notesSlides/notesSlide10.xml" Type="http://schemas.openxmlformats.org/officeDocument/2006/relationships/notesSlide"/><Relationship Id="rId1" Target="../slideLayouts/slideLayout13.xml" Type="http://schemas.openxmlformats.org/officeDocument/2006/relationships/slideLayout"/></Relationships>
</file>

<file path=ppt/slides/_rels/slide14.xml.rels><?xml version="1.0" encoding="UTF-8" standalone="yes"?><Relationships xmlns="http://schemas.openxmlformats.org/package/2006/relationships"><Relationship Id="rId3" Target="../tags/tag6.xml" Type="http://schemas.openxmlformats.org/officeDocument/2006/relationships/tags"/><Relationship Id="rId2" Target="../notesSlides/notesSlide11.xml" Type="http://schemas.openxmlformats.org/officeDocument/2006/relationships/notesSlide"/><Relationship Id="rId1" Target="../slideLayouts/slideLayout12.xml" Type="http://schemas.openxmlformats.org/officeDocument/2006/relationships/slideLayout"/></Relationships>
</file>

<file path=ppt/slides/_rels/slide15.xml.rels><?xml version="1.0" encoding="UTF-8" standalone="yes"?><Relationships xmlns="http://schemas.openxmlformats.org/package/2006/relationships"><Relationship Id="rId3" Target="../tags/tag7.xml" Type="http://schemas.openxmlformats.org/officeDocument/2006/relationships/tags"/><Relationship Id="rId2" Target="../media/image12.emf" Type="http://schemas.openxmlformats.org/officeDocument/2006/relationships/image"/><Relationship Id="rId1" Target="../slideLayouts/slideLayout9.xml" Type="http://schemas.openxmlformats.org/officeDocument/2006/relationships/slideLayout"/></Relationships>
</file>

<file path=ppt/slides/_rels/slide2.xml.rels><?xml version="1.0" encoding="UTF-8" standalone="yes"?><Relationships xmlns="http://schemas.openxmlformats.org/package/2006/relationships"><Relationship Id="rId3" Target="../comments/modernComment_276_995A713A.xml" Type="http://schemas.microsoft.com/office/2018/10/relationships/comments"/><Relationship Id="rId2" Target="../notesSlides/notesSlide2.xml" Type="http://schemas.openxmlformats.org/officeDocument/2006/relationships/notesSlide"/><Relationship Id="rId1" Target="../slideLayouts/slideLayout11.xml" Type="http://schemas.openxmlformats.org/officeDocument/2006/relationships/slideLayout"/></Relationships>
</file>

<file path=ppt/slides/_rels/slide3.xml.rels><?xml version="1.0" encoding="UTF-8" standalone="yes"?><Relationships xmlns="http://schemas.openxmlformats.org/package/2006/relationships"><Relationship Id="rId4" Target="../tags/tag3.xml" Type="http://schemas.openxmlformats.org/officeDocument/2006/relationships/tags"/><Relationship Id="rId3" Target="../media/image3.jpeg" Type="http://schemas.openxmlformats.org/officeDocument/2006/relationships/image"/><Relationship Id="rId2" Target="../notesSlides/notesSlide3.xml" Type="http://schemas.openxmlformats.org/officeDocument/2006/relationships/notesSlide"/><Relationship Id="rId1" Target="../slideLayouts/slideLayout19.xml" Type="http://schemas.openxmlformats.org/officeDocument/2006/relationships/slideLayout"/></Relationships>
</file>

<file path=ppt/slides/_rels/slide4.xml.rels><?xml version="1.0" encoding="UTF-8" standalone="yes"?><Relationships xmlns="http://schemas.openxmlformats.org/package/2006/relationships"><Relationship Id="rId1" Target="../slideLayouts/slideLayout11.xml" Type="http://schemas.openxmlformats.org/officeDocument/2006/relationships/slideLayout"/></Relationships>
</file>

<file path=ppt/slides/_rels/slide5.xml.rels><?xml version="1.0" encoding="UTF-8" standalone="yes"?><Relationships xmlns="http://schemas.openxmlformats.org/package/2006/relationships"><Relationship Id="rId4" Target="../tags/tag4.xml" Type="http://schemas.openxmlformats.org/officeDocument/2006/relationships/tags"/><Relationship Id="rId3" Target="../media/image4.png" Type="http://schemas.openxmlformats.org/officeDocument/2006/relationships/image"/><Relationship Id="rId2" Target="../notesSlides/notesSlide4.xml" Type="http://schemas.openxmlformats.org/officeDocument/2006/relationships/notesSlide"/><Relationship Id="rId1" Target="../slideLayouts/slideLayout12.xml" Type="http://schemas.openxmlformats.org/officeDocument/2006/relationships/slideLayout"/></Relationships>
</file>

<file path=ppt/slides/_rels/slide6.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11.xml" Type="http://schemas.openxmlformats.org/officeDocument/2006/relationships/slideLayout"/></Relationships>
</file>

<file path=ppt/slides/_rels/slide7.xml.rels><?xml version="1.0" encoding="UTF-8" standalone="yes"?><Relationships xmlns="http://schemas.openxmlformats.org/package/2006/relationships"><Relationship Id="rId6" Target="../tags/tag5.xml" Type="http://schemas.openxmlformats.org/officeDocument/2006/relationships/tags"/><Relationship Id="rId5" Target="../media/image7.png" Type="http://schemas.openxmlformats.org/officeDocument/2006/relationships/image"/><Relationship Id="rId4" Target="../media/image6.png" Type="http://schemas.openxmlformats.org/officeDocument/2006/relationships/image"/><Relationship Id="rId3" Target="../media/image5.png" Type="http://schemas.openxmlformats.org/officeDocument/2006/relationships/image"/><Relationship Id="rId2" Target="../notesSlides/notesSlide6.xml" Type="http://schemas.openxmlformats.org/officeDocument/2006/relationships/notesSlide"/><Relationship Id="rId1" Target="../slideLayouts/slideLayout12.xml" Type="http://schemas.openxmlformats.org/officeDocument/2006/relationships/slideLayout"/></Relationships>
</file>

<file path=ppt/slides/_rels/slide8.xml.rels><?xml version="1.0" encoding="UTF-8" standalone="yes"?><Relationships xmlns="http://schemas.openxmlformats.org/package/2006/relationships"><Relationship Id="rId2" Target="../media/image8.png" Type="http://schemas.openxmlformats.org/officeDocument/2006/relationships/image"/><Relationship Id="rId1" Target="../slideLayouts/slideLayout1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9.jpg" Type="http://schemas.openxmlformats.org/officeDocument/2006/relationships/image"/><Relationship Id="rId2" Target="../notesSlides/notesSlide7.xml" Type="http://schemas.openxmlformats.org/officeDocument/2006/relationships/notesSlide"/><Relationship Id="rId1" Target="../slideLayouts/slideLayout1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BC81AF42-669C-4289-89CF-8AA7B347EBF0}"/>
              </a:ext>
            </a:extLst>
          </p:cNvPr>
          <p:cNvPicPr>
            <a:picLocks noChangeAspect="1" noGrp="1"/>
          </p:cNvPicPr>
          <p:nvPr>
            <p:ph idx="13" sz="quarter" type="pic"/>
          </p:nvPr>
        </p:nvPicPr>
        <p:blipFill rotWithShape="1">
          <a:blip cstate="print" r:embed="rId3">
            <a:extLst>
              <a:ext uri="{28A0092B-C50C-407E-A947-70E740481C1C}">
                <a14:useLocalDpi xmlns:a14="http://schemas.microsoft.com/office/drawing/2010/main" val="0"/>
              </a:ext>
            </a:extLst>
          </a:blip>
          <a:srcRect b="7824" t="7824"/>
          <a:stretch/>
        </p:blipFill>
        <p:spPr>
          <a:xfrm>
            <a:off x="0" y="0"/>
            <a:ext cx="12192000" cy="6858000"/>
          </a:xfrm>
        </p:spPr>
      </p:pic>
      <p:sp>
        <p:nvSpPr>
          <p:cNvPr id="28" name="Text Placeholder 27">
            <a:extLst>
              <a:ext uri="{FF2B5EF4-FFF2-40B4-BE49-F238E27FC236}">
                <a16:creationId xmlns:a16="http://schemas.microsoft.com/office/drawing/2014/main" id="{8FB2C63F-7FEF-455A-BD2C-6BA934A0A096}"/>
              </a:ext>
            </a:extLst>
          </p:cNvPr>
          <p:cNvSpPr>
            <a:spLocks noGrp="1"/>
          </p:cNvSpPr>
          <p:nvPr>
            <p:ph idx="14" sz="quarter" type="body"/>
          </p:nvPr>
        </p:nvSpPr>
        <p:spPr>
          <a:xfrm>
            <a:off x="0" y="0"/>
            <a:ext cx="12192000" cy="6858000"/>
          </a:xfrm>
          <a:solidFill>
            <a:srgbClr val="17458F">
              <a:alpha val="60000"/>
            </a:srgbClr>
          </a:solidFill>
        </p:spPr>
        <p:txBody>
          <a:bodyPr numCol="1"/>
          <a:lstStyle/>
          <a:p>
            <a:r>
              <a:rPr dirty="0" lang="en-US" sz="2800"/>
              <a:t>global GRANTS</a:t>
            </a:r>
          </a:p>
          <a:p>
            <a:r>
              <a:rPr dirty="0" lang="en-US" sz="2800"/>
              <a:t>MICHAEL FRANKLIN (DRFC)</a:t>
            </a:r>
          </a:p>
          <a:p>
            <a:r>
              <a:rPr dirty="0" lang="en-US" sz="2800"/>
              <a:t>Alex Sacharoff</a:t>
            </a:r>
          </a:p>
          <a:p>
            <a:r>
              <a:rPr dirty="0" lang="en-US" sz="2800"/>
              <a:t>DISTRICT INTERNATIONAL SERVICE CHAIR</a:t>
            </a:r>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cstate="screen" r:embed="rId4">
            <a:alphaModFix/>
            <a:extLst>
              <a:ext uri="{28A0092B-C50C-407E-A947-70E740481C1C}">
                <a14:useLocalDpi xmlns:a14="http://schemas.microsoft.com/office/drawing/2010/main" val="0"/>
              </a:ext>
            </a:extLst>
          </a:blip>
          <a:stretch>
            <a:fillRect/>
          </a:stretch>
        </p:blipFill>
        <p:spPr>
          <a:xfrm>
            <a:off x="10160001" y="182229"/>
            <a:ext cx="1734030" cy="1740912"/>
          </a:xfrm>
          <a:prstGeom prst="rect">
            <a:avLst/>
          </a:prstGeom>
          <a:effectLst>
            <a:outerShdw algn="ctr" blurRad="342900" dir="5400000" dist="50800" rotWithShape="0">
              <a:srgbClr val="000000">
                <a:alpha val="46000"/>
              </a:srgbClr>
            </a:outerShdw>
          </a:effectLst>
        </p:spPr>
      </p:pic>
    </p:spTree>
    <p:custDataLst>
      <p:tags r:id="rId5"/>
    </p:custDataLst>
    <p:extLst>
      <p:ext uri="{BB962C8B-B14F-4D97-AF65-F5344CB8AC3E}">
        <p14:creationId xmlns:p14="http://schemas.microsoft.com/office/powerpoint/2010/main" val="79615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BA618CA-A141-290A-ECD6-CEB7730F9CD8}"/>
              </a:ext>
            </a:extLst>
          </p:cNvPr>
          <p:cNvSpPr>
            <a:spLocks noGrp="1"/>
          </p:cNvSpPr>
          <p:nvPr>
            <p:ph type="title"/>
          </p:nvPr>
        </p:nvSpPr>
        <p:spPr/>
        <p:txBody>
          <a:bodyPr numCol="1"/>
          <a:lstStyle/>
          <a:p>
            <a:r>
              <a:rPr dirty="0" lang="en-US" sz="3600"/>
              <a:t>  Grant</a:t>
            </a:r>
            <a:r>
              <a:rPr dirty="0" lang="en-US"/>
              <a:t>                                           </a:t>
            </a:r>
            <a:r>
              <a:rPr dirty="0" lang="en-US" sz="3600"/>
              <a:t>Proposal</a:t>
            </a:r>
          </a:p>
        </p:txBody>
      </p:sp>
      <p:pic>
        <p:nvPicPr>
          <p:cNvPr id="7" name="Content Placeholder 6">
            <a:extLst>
              <a:ext uri="{FF2B5EF4-FFF2-40B4-BE49-F238E27FC236}">
                <a16:creationId xmlns:a16="http://schemas.microsoft.com/office/drawing/2014/main" id="{633B9947-85E8-522C-9310-9274631C8FB5}"/>
              </a:ext>
            </a:extLst>
          </p:cNvPr>
          <p:cNvPicPr>
            <a:picLocks noChangeAspect="1" noGrp="1"/>
          </p:cNvPicPr>
          <p:nvPr>
            <p:ph idx="1"/>
          </p:nvPr>
        </p:nvPicPr>
        <p:blipFill>
          <a:blip r:embed="rId2"/>
          <a:stretch>
            <a:fillRect/>
          </a:stretch>
        </p:blipFill>
        <p:spPr>
          <a:xfrm>
            <a:off x="3360711" y="115888"/>
            <a:ext cx="5084042" cy="6579350"/>
          </a:xfrm>
        </p:spPr>
      </p:pic>
      <p:sp>
        <p:nvSpPr>
          <p:cNvPr id="5" name="Slide Number Placeholder 4">
            <a:extLst>
              <a:ext uri="{FF2B5EF4-FFF2-40B4-BE49-F238E27FC236}">
                <a16:creationId xmlns:a16="http://schemas.microsoft.com/office/drawing/2014/main" id="{D9894847-D294-B5D2-BB5D-43FD32E4DA9D}"/>
              </a:ext>
            </a:extLst>
          </p:cNvPr>
          <p:cNvSpPr>
            <a:spLocks noGrp="1"/>
          </p:cNvSpPr>
          <p:nvPr>
            <p:ph idx="12" sz="quarter" type="sldNum"/>
          </p:nvPr>
        </p:nvSpPr>
        <p:spPr>
          <a:xfrm>
            <a:off x="11650133" y="115570"/>
            <a:ext cx="423334" cy="365125"/>
          </a:xfrm>
        </p:spPr>
        <p:txBody>
          <a:bodyPr numCol="1"/>
          <a:lstStyle/>
          <a:p>
            <a:fld id="{97A94E25-127B-4C48-AF96-44BA7B823777}" type="slidenum">
              <a:rPr lang="en-US" smtClean="0"/>
              <a:pPr/>
              <a:t>10</a:t>
            </a:fld>
            <a:endParaRPr dirty="0" lang="en-US"/>
          </a:p>
        </p:txBody>
      </p:sp>
    </p:spTree>
    <p:extLst>
      <p:ext uri="{BB962C8B-B14F-4D97-AF65-F5344CB8AC3E}">
        <p14:creationId xmlns:p14="http://schemas.microsoft.com/office/powerpoint/2010/main" val="267977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55600" y="0"/>
            <a:ext cx="11506200" cy="1273216"/>
          </a:xfrm>
        </p:spPr>
        <p:txBody>
          <a:bodyPr numCol="1">
            <a:normAutofit fontScale="90000"/>
          </a:bodyPr>
          <a:lstStyle/>
          <a:p>
            <a:r>
              <a:rPr dirty="0" lang="en-US">
                <a:cs typeface="Arial"/>
              </a:rPr>
              <a:t>OVERALL Best practices for successful applications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idx="12" sz="quarter" type="sldNum"/>
          </p:nvPr>
        </p:nvSpPr>
        <p:spPr/>
        <p:txBody>
          <a:bodyPr numCol="1"/>
          <a:lstStyle/>
          <a:p>
            <a:fld id="{97A94E25-127B-4C48-AF96-44BA7B823777}" type="slidenum">
              <a:rPr lang="en-US" smtClean="0"/>
              <a:pPr/>
              <a:t>11</a:t>
            </a:fld>
            <a:endParaRPr lang="en-US"/>
          </a:p>
        </p:txBody>
      </p:sp>
      <p:sp>
        <p:nvSpPr>
          <p:cNvPr id="10" name="Content Placeholder 2"/>
          <p:cNvSpPr>
            <a:spLocks noGrp="1"/>
          </p:cNvSpPr>
          <p:nvPr>
            <p:ph idx="1"/>
          </p:nvPr>
        </p:nvSpPr>
        <p:spPr>
          <a:xfrm>
            <a:off x="0" y="1874552"/>
            <a:ext cx="11861800" cy="47046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normAutofit/>
          </a:bodyPr>
          <a:lstStyle/>
          <a:p>
            <a:pPr indent="-457200" lvl="1" marL="914400">
              <a:defRPr/>
            </a:pPr>
            <a:r>
              <a:rPr dirty="0" lang="en-US" sz="3200">
                <a:cs typeface="Arial"/>
              </a:rPr>
              <a:t>Attend the Grant Management Seminar</a:t>
            </a:r>
          </a:p>
          <a:p>
            <a:pPr indent="-457200" lvl="1" marL="914400">
              <a:defRPr/>
            </a:pPr>
            <a:r>
              <a:rPr dirty="0" lang="en-US" sz="3200">
                <a:cs typeface="Arial"/>
              </a:rPr>
              <a:t>Review Area of Focus Global Grant Guidelines and Area of Focus Policy Statements</a:t>
            </a:r>
          </a:p>
          <a:p>
            <a:pPr indent="-457200" lvl="1" marL="914400">
              <a:defRPr/>
            </a:pPr>
            <a:r>
              <a:rPr dirty="0" lang="en-US" sz="3200">
                <a:cs typeface="Arial"/>
              </a:rPr>
              <a:t>Connect with a Regional Grants Officer (Staff Contact Sheet is on www.rotary.org)</a:t>
            </a:r>
          </a:p>
          <a:p>
            <a:pPr indent="-457200" lvl="1" marL="914400">
              <a:defRPr/>
            </a:pPr>
            <a:r>
              <a:rPr dirty="0" lang="en-US" sz="3200">
                <a:cs typeface="Arial"/>
              </a:rPr>
              <a:t>Connect with a Cadre member and regional or district leaders (cadre@rotary.org)</a:t>
            </a:r>
          </a:p>
          <a:p>
            <a:pPr indent="-457200" lvl="1" marL="914400">
              <a:defRPr/>
            </a:pPr>
            <a:r>
              <a:rPr dirty="0" lang="en-US" sz="3200">
                <a:cs typeface="Arial"/>
              </a:rPr>
              <a:t>Include both a sustainability plan and a robust training plan</a:t>
            </a:r>
          </a:p>
          <a:p>
            <a:pPr indent="-457200" lvl="1" marL="914400">
              <a:defRPr/>
            </a:pPr>
            <a:r>
              <a:rPr dirty="0" lang="en-US" sz="3200">
                <a:cs typeface="Arial"/>
              </a:rPr>
              <a:t>Complete a community assessment</a:t>
            </a:r>
          </a:p>
          <a:p>
            <a:pPr indent="-457200" lvl="1" marL="914400">
              <a:defRPr/>
            </a:pPr>
            <a:endParaRPr dirty="0" lang="en-US" sz="3200">
              <a:cs typeface="Arial"/>
            </a:endParaRPr>
          </a:p>
          <a:p>
            <a:pPr indent="-457200" lvl="1" marL="914400">
              <a:defRPr/>
            </a:pPr>
            <a:endParaRPr dirty="0" lang="en-US" sz="3200">
              <a:cs typeface="Arial"/>
            </a:endParaRPr>
          </a:p>
          <a:p>
            <a:pPr indent="-457200" lvl="1" marL="914400">
              <a:defRPr/>
            </a:pPr>
            <a:endParaRPr dirty="0" lang="en-US" sz="3200">
              <a:cs typeface="Arial"/>
            </a:endParaRPr>
          </a:p>
          <a:p>
            <a:pPr indent="0" lvl="1">
              <a:buNone/>
              <a:defRPr/>
            </a:pPr>
            <a:endParaRPr dirty="0" lang="en-US" sz="3200">
              <a:solidFill>
                <a:schemeClr val="tx1"/>
              </a:solidFill>
              <a:latin typeface="Georgia"/>
              <a:cs typeface="Arial"/>
            </a:endParaRPr>
          </a:p>
        </p:txBody>
      </p:sp>
    </p:spTree>
    <p:extLst>
      <p:ext uri="{BB962C8B-B14F-4D97-AF65-F5344CB8AC3E}">
        <p14:creationId xmlns:p14="http://schemas.microsoft.com/office/powerpoint/2010/main" val="348158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55600" y="0"/>
            <a:ext cx="11506200" cy="1273216"/>
          </a:xfrm>
        </p:spPr>
        <p:txBody>
          <a:bodyPr numCol="1">
            <a:normAutofit/>
          </a:bodyPr>
          <a:lstStyle/>
          <a:p>
            <a:r>
              <a:rPr dirty="0" lang="en-US">
                <a:cs typeface="Arial"/>
              </a:rPr>
              <a:t>CADRE OF TECHNICAL ADVISERS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idx="12" sz="quarter" type="sldNum"/>
          </p:nvPr>
        </p:nvSpPr>
        <p:spPr/>
        <p:txBody>
          <a:bodyPr numCol="1"/>
          <a:lstStyle/>
          <a:p>
            <a:fld id="{97A94E25-127B-4C48-AF96-44BA7B823777}" type="slidenum">
              <a:rPr lang="en-US" smtClean="0"/>
              <a:pPr/>
              <a:t>12</a:t>
            </a:fld>
            <a:endParaRPr lang="en-US"/>
          </a:p>
        </p:txBody>
      </p:sp>
      <p:sp>
        <p:nvSpPr>
          <p:cNvPr id="10" name="Content Placeholder 2"/>
          <p:cNvSpPr>
            <a:spLocks noGrp="1"/>
          </p:cNvSpPr>
          <p:nvPr>
            <p:ph idx="1"/>
          </p:nvPr>
        </p:nvSpPr>
        <p:spPr>
          <a:xfrm>
            <a:off x="165099" y="1666240"/>
            <a:ext cx="11610341" cy="5191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normAutofit fontScale="92500" lnSpcReduction="10000"/>
          </a:bodyPr>
          <a:lstStyle/>
          <a:p>
            <a:pPr indent="0" lvl="1">
              <a:buNone/>
              <a:defRPr/>
            </a:pPr>
            <a:r>
              <a:rPr b="1" dirty="0" i="0" lang="en-US" sz="2400">
                <a:solidFill>
                  <a:srgbClr val="000000"/>
                </a:solidFill>
                <a:effectLst/>
                <a:latin typeface="+mj-lt"/>
              </a:rPr>
              <a:t>The Rotary Foundation Cadre of Technical Advisers is a group of Rotary members who volunteer to use their professional skills and technical expertise in Rotary’s </a:t>
            </a:r>
            <a:r>
              <a:rPr b="1" dirty="0" i="0" lang="en-US" strike="noStrike" sz="2400" u="none">
                <a:solidFill>
                  <a:srgbClr val="005DAA"/>
                </a:solidFill>
                <a:effectLst/>
                <a:latin typeface="+mj-lt"/>
                <a:hlinkClick r:id="rId3"/>
              </a:rPr>
              <a:t>areas of focus</a:t>
            </a:r>
            <a:r>
              <a:rPr b="1" dirty="0" i="0" lang="en-US" sz="2400">
                <a:solidFill>
                  <a:srgbClr val="000000"/>
                </a:solidFill>
                <a:effectLst/>
                <a:latin typeface="+mj-lt"/>
              </a:rPr>
              <a:t> or financial auditing to advise Rotary members who are planning and working on Rotary Foundation grant projects. The Cadre is composed of more than 500 members from 75 countries who speak more than 80 languages.</a:t>
            </a:r>
            <a:endParaRPr b="1" dirty="0" lang="en-US" sz="2400">
              <a:latin typeface="+mj-lt"/>
              <a:cs typeface="Arial"/>
            </a:endParaRPr>
          </a:p>
          <a:p>
            <a:pPr indent="-457200" lvl="1" marL="914400">
              <a:defRPr/>
            </a:pPr>
            <a:endParaRPr dirty="0" lang="en-US" sz="2400">
              <a:latin typeface="+mj-lt"/>
              <a:cs typeface="Arial"/>
            </a:endParaRPr>
          </a:p>
          <a:p>
            <a:pPr algn="l" rtl="0"/>
            <a:r>
              <a:rPr b="0" dirty="0" i="0" lang="en-US">
                <a:solidFill>
                  <a:srgbClr val="000000"/>
                </a:solidFill>
                <a:effectLst/>
                <a:latin typeface="+mj-lt"/>
              </a:rPr>
              <a:t>Cadre members can assist your project by:</a:t>
            </a:r>
          </a:p>
          <a:p>
            <a:pPr algn="l" rtl="0">
              <a:buFont charset="0" panose="020B0604020202020204" pitchFamily="34" typeface="Arial"/>
              <a:buChar char="•"/>
            </a:pPr>
            <a:r>
              <a:rPr b="0" dirty="0" i="0" lang="en-US">
                <a:solidFill>
                  <a:srgbClr val="000000"/>
                </a:solidFill>
                <a:effectLst/>
                <a:latin typeface="+mj-lt"/>
              </a:rPr>
              <a:t>Providing project planning advice and implementation guidance</a:t>
            </a:r>
          </a:p>
          <a:p>
            <a:pPr algn="l" rtl="0">
              <a:buFont charset="0" panose="020B0604020202020204" pitchFamily="34" typeface="Arial"/>
              <a:buChar char="•"/>
            </a:pPr>
            <a:r>
              <a:rPr b="0" dirty="0" i="0" lang="en-US">
                <a:solidFill>
                  <a:srgbClr val="000000"/>
                </a:solidFill>
                <a:effectLst/>
                <a:latin typeface="+mj-lt"/>
              </a:rPr>
              <a:t>Designing community assessments</a:t>
            </a:r>
          </a:p>
          <a:p>
            <a:pPr algn="l" rtl="0">
              <a:buFont charset="0" panose="020B0604020202020204" pitchFamily="34" typeface="Arial"/>
              <a:buChar char="•"/>
            </a:pPr>
            <a:r>
              <a:rPr b="0" dirty="0" i="0" lang="en-US">
                <a:solidFill>
                  <a:srgbClr val="000000"/>
                </a:solidFill>
                <a:effectLst/>
                <a:latin typeface="+mj-lt"/>
              </a:rPr>
              <a:t>Incorporating elements of sustainability into projects</a:t>
            </a:r>
          </a:p>
          <a:p>
            <a:pPr algn="l" rtl="0">
              <a:buFont charset="0" panose="020B0604020202020204" pitchFamily="34" typeface="Arial"/>
              <a:buChar char="•"/>
            </a:pPr>
            <a:r>
              <a:rPr b="0" dirty="0" i="0" lang="en-US">
                <a:solidFill>
                  <a:srgbClr val="000000"/>
                </a:solidFill>
                <a:effectLst/>
                <a:latin typeface="+mj-lt"/>
              </a:rPr>
              <a:t>Establishing monitoring and evaluation plans</a:t>
            </a:r>
          </a:p>
          <a:p>
            <a:pPr algn="l" rtl="0">
              <a:buFont charset="0" panose="020B0604020202020204" pitchFamily="34" typeface="Arial"/>
              <a:buChar char="•"/>
            </a:pPr>
            <a:r>
              <a:rPr b="0" dirty="0" i="0" lang="en-US">
                <a:solidFill>
                  <a:srgbClr val="000000"/>
                </a:solidFill>
                <a:effectLst/>
                <a:latin typeface="+mj-lt"/>
              </a:rPr>
              <a:t>Answering questions about Rotary’s areas of focus</a:t>
            </a:r>
          </a:p>
          <a:p>
            <a:pPr algn="l" rtl="0">
              <a:buFont charset="0" panose="020B0604020202020204" pitchFamily="34" typeface="Arial"/>
              <a:buChar char="•"/>
            </a:pPr>
            <a:r>
              <a:rPr b="0" dirty="0" i="0" lang="en-US">
                <a:solidFill>
                  <a:srgbClr val="000000"/>
                </a:solidFill>
                <a:effectLst/>
                <a:latin typeface="+mj-lt"/>
              </a:rPr>
              <a:t>Providing financial management best practices</a:t>
            </a:r>
          </a:p>
          <a:p>
            <a:pPr algn="l" rtl="0"/>
            <a:r>
              <a:rPr b="0" dirty="0" i="0" lang="en-US">
                <a:solidFill>
                  <a:srgbClr val="000000"/>
                </a:solidFill>
                <a:effectLst/>
                <a:latin typeface="+mj-lt"/>
              </a:rPr>
              <a:t>The Cadre’s mission is to strengthen the impact of Rotary’s grants by assisting Rotary members in planning projects and safeguarding Foundation funds.</a:t>
            </a:r>
          </a:p>
          <a:p>
            <a:pPr indent="0" lvl="1">
              <a:buNone/>
              <a:defRPr/>
            </a:pPr>
            <a:endParaRPr dirty="0" lang="en-US" sz="3200">
              <a:cs typeface="Arial"/>
            </a:endParaRPr>
          </a:p>
          <a:p>
            <a:pPr indent="0" lvl="1">
              <a:buNone/>
              <a:defRPr/>
            </a:pPr>
            <a:endParaRPr dirty="0" lang="en-US" sz="3200">
              <a:solidFill>
                <a:schemeClr val="tx1"/>
              </a:solidFill>
              <a:latin typeface="Georgia"/>
              <a:cs typeface="Arial"/>
            </a:endParaRPr>
          </a:p>
        </p:txBody>
      </p:sp>
    </p:spTree>
    <p:extLst>
      <p:ext uri="{BB962C8B-B14F-4D97-AF65-F5344CB8AC3E}">
        <p14:creationId xmlns:p14="http://schemas.microsoft.com/office/powerpoint/2010/main" val="326319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numCol="1"/>
          <a:lstStyle/>
          <a:p>
            <a:pPr lvl="0"/>
            <a:r>
              <a:rPr dirty="0" lang="en-US"/>
              <a:t>2021-22 GRANT STATISTICS</a:t>
            </a:r>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45205" y="1909257"/>
            <a:ext cx="8662635" cy="4656166"/>
          </a:xfrm>
          <a:prstGeom prst="rect">
            <a:avLst/>
          </a:prstGeom>
        </p:spPr>
      </p:pic>
      <p:sp>
        <p:nvSpPr>
          <p:cNvPr id="5" name="TextBox 4">
            <a:extLst>
              <a:ext uri="{FF2B5EF4-FFF2-40B4-BE49-F238E27FC236}">
                <a16:creationId xmlns:a16="http://schemas.microsoft.com/office/drawing/2014/main" id="{59F620A7-35F9-417A-AA6C-E01FDFC39241}"/>
              </a:ext>
            </a:extLst>
          </p:cNvPr>
          <p:cNvSpPr txBox="1"/>
          <p:nvPr/>
        </p:nvSpPr>
        <p:spPr>
          <a:xfrm>
            <a:off x="1049332" y="3632598"/>
            <a:ext cx="3432517" cy="1107996"/>
          </a:xfrm>
          <a:prstGeom prst="rect">
            <a:avLst/>
          </a:prstGeom>
          <a:noFill/>
        </p:spPr>
        <p:txBody>
          <a:bodyPr bIns="0" lIns="0" numCol="1" rIns="0" rtlCol="0" tIns="0" wrap="square">
            <a:spAutoFit/>
          </a:bodyPr>
          <a:lstStyle/>
          <a:p>
            <a:pPr algn="l" defTabSz="914400" eaLnBrk="1"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2400" u="none">
                <a:ln>
                  <a:noFill/>
                </a:ln>
                <a:solidFill>
                  <a:prstClr val="white"/>
                </a:solidFill>
                <a:effectLst/>
                <a:uLnTx/>
                <a:uFillTx/>
                <a:latin panose="020B0604020202020204" typeface="Arial"/>
                <a:ea charset="0" typeface="Arial"/>
                <a:cs charset="0" panose="020B0604020202020204" pitchFamily="34" typeface="Arial"/>
              </a:rPr>
              <a:t>Global grants</a:t>
            </a:r>
          </a:p>
          <a:p>
            <a:pPr algn="l" defTabSz="914400" eaLnBrk="1"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2400" u="none">
                <a:ln>
                  <a:noFill/>
                </a:ln>
                <a:solidFill>
                  <a:prstClr val="white"/>
                </a:solidFill>
                <a:effectLst/>
                <a:uLnTx/>
                <a:uFillTx/>
                <a:latin panose="020B0604020202020204" typeface="Arial"/>
                <a:ea charset="0" typeface="Arial"/>
                <a:cs charset="0" panose="020B0604020202020204" pitchFamily="34" typeface="Arial"/>
              </a:rPr>
              <a:t>1,197 grants</a:t>
            </a:r>
          </a:p>
          <a:p>
            <a:pPr algn="l" defTabSz="914400" eaLnBrk="1"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2400" u="none">
                <a:ln>
                  <a:noFill/>
                </a:ln>
                <a:solidFill>
                  <a:prstClr val="white"/>
                </a:solidFill>
                <a:effectLst/>
                <a:uLnTx/>
                <a:uFillTx/>
                <a:latin panose="020B0604020202020204" typeface="Arial"/>
                <a:ea charset="0" typeface="Arial"/>
                <a:cs charset="0" panose="020B0604020202020204" pitchFamily="34" typeface="Arial"/>
              </a:rPr>
              <a:t>$76.9 million</a:t>
            </a:r>
          </a:p>
        </p:txBody>
      </p:sp>
    </p:spTree>
    <p:extLst>
      <p:ext uri="{BB962C8B-B14F-4D97-AF65-F5344CB8AC3E}">
        <p14:creationId xmlns:p14="http://schemas.microsoft.com/office/powerpoint/2010/main" val="39144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1"/>
            <a:ext cx="11506200" cy="1540042"/>
          </a:xfrm>
        </p:spPr>
        <p:txBody>
          <a:bodyPr numCol="1">
            <a:normAutofit/>
          </a:bodyPr>
          <a:lstStyle/>
          <a:p>
            <a:pPr lvl="0"/>
            <a:r>
              <a:rPr dirty="0" lang="en-US" sz="3600"/>
              <a:t>WORLDWIDE Grant statistics as of 30 MARCH 2023 (22-23 Rotary YEAR)</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idx="12" sz="quarter" type="sldNum"/>
          </p:nvPr>
        </p:nvSpPr>
        <p:spPr>
          <a:xfrm>
            <a:off x="11650133" y="115570"/>
            <a:ext cx="423334" cy="365125"/>
          </a:xfrm>
        </p:spPr>
        <p:txBody>
          <a:bodyPr numCol="1"/>
          <a:lstStyle/>
          <a:p>
            <a:fld id="{97A94E25-127B-4C48-AF96-44BA7B823777}" type="slidenum">
              <a:rPr lang="en-US" smtClean="0"/>
              <a:pPr/>
              <a:t>14</a:t>
            </a:fld>
            <a:endParaRPr dirty="0" lang="en-US"/>
          </a:p>
        </p:txBody>
      </p:sp>
      <p:graphicFrame>
        <p:nvGraphicFramePr>
          <p:cNvPr id="6" name="Table 5">
            <a:extLst>
              <a:ext uri="{FF2B5EF4-FFF2-40B4-BE49-F238E27FC236}">
                <a16:creationId xmlns:a16="http://schemas.microsoft.com/office/drawing/2014/main" id="{14A2E3BE-434B-40AB-9999-E717443E47F3}"/>
              </a:ext>
            </a:extLst>
          </p:cNvPr>
          <p:cNvGraphicFramePr>
            <a:graphicFrameLocks noGrp="1"/>
          </p:cNvGraphicFramePr>
          <p:nvPr>
            <p:extLst>
              <p:ext uri="{D42A27DB-BD31-4B8C-83A1-F6EECF244321}">
                <p14:modId xmlns:p14="http://schemas.microsoft.com/office/powerpoint/2010/main" val="1101205606"/>
              </p:ext>
            </p:extLst>
          </p:nvPr>
        </p:nvGraphicFramePr>
        <p:xfrm>
          <a:off x="606846" y="1920240"/>
          <a:ext cx="10515601" cy="2194558"/>
        </p:xfrm>
        <a:graphic>
          <a:graphicData uri="http://schemas.openxmlformats.org/drawingml/2006/table">
            <a:tbl>
              <a:tblPr/>
              <a:tblGrid>
                <a:gridCol w="2628789">
                  <a:extLst>
                    <a:ext uri="{9D8B030D-6E8A-4147-A177-3AD203B41FA5}">
                      <a16:colId xmlns:a16="http://schemas.microsoft.com/office/drawing/2014/main" val="1171503851"/>
                    </a:ext>
                  </a:extLst>
                </a:gridCol>
                <a:gridCol w="2628789">
                  <a:extLst>
                    <a:ext uri="{9D8B030D-6E8A-4147-A177-3AD203B41FA5}">
                      <a16:colId xmlns:a16="http://schemas.microsoft.com/office/drawing/2014/main" val="2344861423"/>
                    </a:ext>
                  </a:extLst>
                </a:gridCol>
                <a:gridCol w="2628789">
                  <a:extLst>
                    <a:ext uri="{9D8B030D-6E8A-4147-A177-3AD203B41FA5}">
                      <a16:colId xmlns:a16="http://schemas.microsoft.com/office/drawing/2014/main" val="3121151699"/>
                    </a:ext>
                  </a:extLst>
                </a:gridCol>
                <a:gridCol w="2629234">
                  <a:extLst>
                    <a:ext uri="{9D8B030D-6E8A-4147-A177-3AD203B41FA5}">
                      <a16:colId xmlns:a16="http://schemas.microsoft.com/office/drawing/2014/main" val="2362411252"/>
                    </a:ext>
                  </a:extLst>
                </a:gridCol>
              </a:tblGrid>
              <a:tr h="1097279">
                <a:tc>
                  <a:txBody>
                    <a:bodyPr numCol="1"/>
                    <a:lstStyle/>
                    <a:p>
                      <a:pPr fontAlgn="t"/>
                      <a:r>
                        <a:rPr b="1" dirty="0" lang="en-US" sz="2400">
                          <a:effectLst/>
                        </a:rPr>
                        <a:t>Grant type</a:t>
                      </a:r>
                    </a:p>
                  </a:txBody>
                  <a:tcPr marB="38100" marL="31750" marR="31750" marT="44450">
                    <a:lnL algn="ctr" cap="flat" cmpd="sng" w="6350">
                      <a:solidFill>
                        <a:srgbClr val="C6C6C6"/>
                      </a:solidFill>
                      <a:prstDash val="solid"/>
                      <a:round/>
                      <a:headEnd len="med" type="none" w="med"/>
                      <a:tailEnd len="med" type="none" w="med"/>
                    </a:lnL>
                    <a:lnR algn="ctr" cap="flat" cmpd="sng" w="6350">
                      <a:solidFill>
                        <a:srgbClr val="C6C6C6"/>
                      </a:solidFill>
                      <a:prstDash val="solid"/>
                      <a:round/>
                      <a:headEnd len="med" type="none" w="med"/>
                      <a:tailEnd len="med" type="none" w="med"/>
                    </a:lnR>
                    <a:lnT algn="ctr" cap="flat" cmpd="sng" w="6350">
                      <a:solidFill>
                        <a:srgbClr val="C6C6C6"/>
                      </a:solidFill>
                      <a:prstDash val="solid"/>
                      <a:round/>
                      <a:headEnd len="med" type="none" w="med"/>
                      <a:tailEnd len="med" type="none" w="med"/>
                    </a:lnT>
                    <a:lnB algn="ctr" cap="flat" cmpd="sng" w="6350">
                      <a:solidFill>
                        <a:srgbClr val="C6C6C6"/>
                      </a:solidFill>
                      <a:prstDash val="solid"/>
                      <a:round/>
                      <a:headEnd len="med" type="none" w="med"/>
                      <a:tailEnd len="med" type="none" w="med"/>
                    </a:lnB>
                    <a:solidFill>
                      <a:srgbClr val="FFFFFF"/>
                    </a:solidFill>
                  </a:tcPr>
                </a:tc>
                <a:tc>
                  <a:txBody>
                    <a:bodyPr numCol="1"/>
                    <a:lstStyle/>
                    <a:p>
                      <a:pPr fontAlgn="t"/>
                      <a:r>
                        <a:rPr b="1" lang="en-US" sz="2400">
                          <a:effectLst/>
                        </a:rPr>
                        <a:t>Applications approved</a:t>
                      </a:r>
                    </a:p>
                  </a:txBody>
                  <a:tcPr marB="38100" marL="31750" marR="31750" marT="44450">
                    <a:lnL algn="ctr" cap="flat" cmpd="sng" w="6350">
                      <a:solidFill>
                        <a:srgbClr val="C6C6C6"/>
                      </a:solidFill>
                      <a:prstDash val="solid"/>
                      <a:round/>
                      <a:headEnd len="med" type="none" w="med"/>
                      <a:tailEnd len="med" type="none" w="med"/>
                    </a:lnL>
                    <a:lnR algn="ctr" cap="flat" cmpd="sng" w="6350">
                      <a:solidFill>
                        <a:srgbClr val="C6C6C6"/>
                      </a:solidFill>
                      <a:prstDash val="solid"/>
                      <a:round/>
                      <a:headEnd len="med" type="none" w="med"/>
                      <a:tailEnd len="med" type="none" w="med"/>
                    </a:lnR>
                    <a:lnT algn="ctr" cap="flat" cmpd="sng" w="6350">
                      <a:solidFill>
                        <a:srgbClr val="C6C6C6"/>
                      </a:solidFill>
                      <a:prstDash val="solid"/>
                      <a:round/>
                      <a:headEnd len="med" type="none" w="med"/>
                      <a:tailEnd len="med" type="none" w="med"/>
                    </a:lnT>
                    <a:lnB algn="ctr" cap="flat" cmpd="sng" w="6350">
                      <a:solidFill>
                        <a:srgbClr val="C6C6C6"/>
                      </a:solidFill>
                      <a:prstDash val="solid"/>
                      <a:round/>
                      <a:headEnd len="med" type="none" w="med"/>
                      <a:tailEnd len="med" type="none" w="med"/>
                    </a:lnB>
                    <a:solidFill>
                      <a:srgbClr val="FFFFFF"/>
                    </a:solidFill>
                  </a:tcPr>
                </a:tc>
                <a:tc>
                  <a:txBody>
                    <a:bodyPr numCol="1"/>
                    <a:lstStyle/>
                    <a:p>
                      <a:pPr fontAlgn="t"/>
                      <a:r>
                        <a:rPr b="1" lang="en-US" sz="2400">
                          <a:effectLst/>
                        </a:rPr>
                        <a:t>World Fund approved</a:t>
                      </a:r>
                    </a:p>
                  </a:txBody>
                  <a:tcPr marB="38100" marL="31750" marR="31750" marT="44450">
                    <a:lnL algn="ctr" cap="flat" cmpd="sng" w="6350">
                      <a:solidFill>
                        <a:srgbClr val="C6C6C6"/>
                      </a:solidFill>
                      <a:prstDash val="solid"/>
                      <a:round/>
                      <a:headEnd len="med" type="none" w="med"/>
                      <a:tailEnd len="med" type="none" w="med"/>
                    </a:lnL>
                    <a:lnR algn="ctr" cap="flat" cmpd="sng" w="6350">
                      <a:solidFill>
                        <a:srgbClr val="C6C6C6"/>
                      </a:solidFill>
                      <a:prstDash val="solid"/>
                      <a:round/>
                      <a:headEnd len="med" type="none" w="med"/>
                      <a:tailEnd len="med" type="none" w="med"/>
                    </a:lnR>
                    <a:lnT algn="ctr" cap="flat" cmpd="sng" w="6350">
                      <a:solidFill>
                        <a:srgbClr val="C6C6C6"/>
                      </a:solidFill>
                      <a:prstDash val="solid"/>
                      <a:round/>
                      <a:headEnd len="med" type="none" w="med"/>
                      <a:tailEnd len="med" type="none" w="med"/>
                    </a:lnT>
                    <a:lnB algn="ctr" cap="flat" cmpd="sng" w="6350">
                      <a:solidFill>
                        <a:srgbClr val="C6C6C6"/>
                      </a:solidFill>
                      <a:prstDash val="solid"/>
                      <a:round/>
                      <a:headEnd len="med" type="none" w="med"/>
                      <a:tailEnd len="med" type="none" w="med"/>
                    </a:lnB>
                    <a:solidFill>
                      <a:srgbClr val="FFFFFF"/>
                    </a:solidFill>
                  </a:tcPr>
                </a:tc>
                <a:tc>
                  <a:txBody>
                    <a:bodyPr numCol="1"/>
                    <a:lstStyle/>
                    <a:p>
                      <a:pPr fontAlgn="t"/>
                      <a:r>
                        <a:rPr b="1" dirty="0" lang="en-US" sz="2400">
                          <a:effectLst/>
                        </a:rPr>
                        <a:t>Total funding approved</a:t>
                      </a:r>
                    </a:p>
                  </a:txBody>
                  <a:tcPr marB="38100" marL="31750" marR="31750" marT="44450">
                    <a:lnL algn="ctr" cap="flat" cmpd="sng" w="6350">
                      <a:solidFill>
                        <a:srgbClr val="C6C6C6"/>
                      </a:solidFill>
                      <a:prstDash val="solid"/>
                      <a:round/>
                      <a:headEnd len="med" type="none" w="med"/>
                      <a:tailEnd len="med" type="none" w="med"/>
                    </a:lnL>
                    <a:lnR algn="ctr" cap="flat" cmpd="sng" w="6350">
                      <a:solidFill>
                        <a:srgbClr val="C6C6C6"/>
                      </a:solidFill>
                      <a:prstDash val="solid"/>
                      <a:round/>
                      <a:headEnd len="med" type="none" w="med"/>
                      <a:tailEnd len="med" type="none" w="med"/>
                    </a:lnR>
                    <a:lnT algn="ctr" cap="flat" cmpd="sng" w="6350">
                      <a:solidFill>
                        <a:srgbClr val="C6C6C6"/>
                      </a:solidFill>
                      <a:prstDash val="solid"/>
                      <a:round/>
                      <a:headEnd len="med" type="none" w="med"/>
                      <a:tailEnd len="med" type="none" w="med"/>
                    </a:lnT>
                    <a:lnB algn="ctr" cap="flat" cmpd="sng" w="6350">
                      <a:solidFill>
                        <a:srgbClr val="C6C6C6"/>
                      </a:solidFill>
                      <a:prstDash val="solid"/>
                      <a:round/>
                      <a:headEnd len="med" type="none" w="med"/>
                      <a:tailEnd len="med" type="none" w="med"/>
                    </a:lnB>
                    <a:solidFill>
                      <a:srgbClr val="FFFFFF"/>
                    </a:solidFill>
                  </a:tcPr>
                </a:tc>
                <a:extLst>
                  <a:ext uri="{0D108BD9-81ED-4DB2-BD59-A6C34878D82A}">
                    <a16:rowId xmlns:a16="http://schemas.microsoft.com/office/drawing/2014/main" val="2537262412"/>
                  </a:ext>
                </a:extLst>
              </a:tr>
              <a:tr h="1097279">
                <a:tc>
                  <a:txBody>
                    <a:bodyPr numCol="1"/>
                    <a:lstStyle/>
                    <a:p>
                      <a:pPr fontAlgn="t"/>
                      <a:r>
                        <a:rPr dirty="0" lang="en-US" sz="2400">
                          <a:effectLst/>
                        </a:rPr>
                        <a:t>Global grants</a:t>
                      </a:r>
                    </a:p>
                  </a:txBody>
                  <a:tcPr marB="38100" marL="31750" marR="31750" marT="44450">
                    <a:lnL algn="ctr" cap="flat" cmpd="sng" w="6350">
                      <a:solidFill>
                        <a:srgbClr val="C6C6C6"/>
                      </a:solidFill>
                      <a:prstDash val="solid"/>
                      <a:round/>
                      <a:headEnd len="med" type="none" w="med"/>
                      <a:tailEnd len="med" type="none" w="med"/>
                    </a:lnL>
                    <a:lnR algn="ctr" cap="flat" cmpd="sng" w="6350">
                      <a:solidFill>
                        <a:srgbClr val="C6C6C6"/>
                      </a:solidFill>
                      <a:prstDash val="solid"/>
                      <a:round/>
                      <a:headEnd len="med" type="none" w="med"/>
                      <a:tailEnd len="med" type="none" w="med"/>
                    </a:lnR>
                    <a:lnT algn="ctr" cap="flat" cmpd="sng" w="6350">
                      <a:solidFill>
                        <a:srgbClr val="C6C6C6"/>
                      </a:solidFill>
                      <a:prstDash val="solid"/>
                      <a:round/>
                      <a:headEnd len="med" type="none" w="med"/>
                      <a:tailEnd len="med" type="none" w="med"/>
                    </a:lnT>
                    <a:lnB algn="ctr" cap="flat" cmpd="sng" w="6350">
                      <a:solidFill>
                        <a:srgbClr val="C6C6C6"/>
                      </a:solidFill>
                      <a:prstDash val="solid"/>
                      <a:round/>
                      <a:headEnd len="med" type="none" w="med"/>
                      <a:tailEnd len="med" type="none" w="med"/>
                    </a:lnB>
                    <a:solidFill>
                      <a:srgbClr val="FFFFFF"/>
                    </a:solidFill>
                  </a:tcPr>
                </a:tc>
                <a:tc>
                  <a:txBody>
                    <a:bodyPr numCol="1"/>
                    <a:lstStyle/>
                    <a:p>
                      <a:pPr fontAlgn="t"/>
                      <a:r>
                        <a:rPr dirty="0" lang="en-US" sz="2400">
                          <a:effectLst/>
                        </a:rPr>
                        <a:t>633</a:t>
                      </a:r>
                    </a:p>
                  </a:txBody>
                  <a:tcPr marB="38100" marL="31750" marR="31750" marT="44450">
                    <a:lnL algn="ctr" cap="flat" cmpd="sng" w="6350">
                      <a:solidFill>
                        <a:srgbClr val="C6C6C6"/>
                      </a:solidFill>
                      <a:prstDash val="solid"/>
                      <a:round/>
                      <a:headEnd len="med" type="none" w="med"/>
                      <a:tailEnd len="med" type="none" w="med"/>
                    </a:lnL>
                    <a:lnR algn="ctr" cap="flat" cmpd="sng" w="6350">
                      <a:solidFill>
                        <a:srgbClr val="C6C6C6"/>
                      </a:solidFill>
                      <a:prstDash val="solid"/>
                      <a:round/>
                      <a:headEnd len="med" type="none" w="med"/>
                      <a:tailEnd len="med" type="none" w="med"/>
                    </a:lnR>
                    <a:lnT algn="ctr" cap="flat" cmpd="sng" w="6350">
                      <a:solidFill>
                        <a:srgbClr val="C6C6C6"/>
                      </a:solidFill>
                      <a:prstDash val="solid"/>
                      <a:round/>
                      <a:headEnd len="med" type="none" w="med"/>
                      <a:tailEnd len="med" type="none" w="med"/>
                    </a:lnT>
                    <a:lnB algn="ctr" cap="flat" cmpd="sng" w="6350">
                      <a:solidFill>
                        <a:srgbClr val="C6C6C6"/>
                      </a:solidFill>
                      <a:prstDash val="solid"/>
                      <a:round/>
                      <a:headEnd len="med" type="none" w="med"/>
                      <a:tailEnd len="med" type="none" w="med"/>
                    </a:lnB>
                    <a:solidFill>
                      <a:srgbClr val="FFFFFF"/>
                    </a:solidFill>
                  </a:tcPr>
                </a:tc>
                <a:tc>
                  <a:txBody>
                    <a:bodyPr numCol="1"/>
                    <a:lstStyle/>
                    <a:p>
                      <a:pPr fontAlgn="t"/>
                      <a:r>
                        <a:rPr dirty="0" lang="en-US" sz="2400">
                          <a:effectLst/>
                        </a:rPr>
                        <a:t>$10,972,028</a:t>
                      </a:r>
                    </a:p>
                  </a:txBody>
                  <a:tcPr marB="38100" marL="31750" marR="31750" marT="44450">
                    <a:lnL algn="ctr" cap="flat" cmpd="sng" w="6350">
                      <a:solidFill>
                        <a:srgbClr val="C6C6C6"/>
                      </a:solidFill>
                      <a:prstDash val="solid"/>
                      <a:round/>
                      <a:headEnd len="med" type="none" w="med"/>
                      <a:tailEnd len="med" type="none" w="med"/>
                    </a:lnL>
                    <a:lnR algn="ctr" cap="flat" cmpd="sng" w="6350">
                      <a:solidFill>
                        <a:srgbClr val="C6C6C6"/>
                      </a:solidFill>
                      <a:prstDash val="solid"/>
                      <a:round/>
                      <a:headEnd len="med" type="none" w="med"/>
                      <a:tailEnd len="med" type="none" w="med"/>
                    </a:lnR>
                    <a:lnT algn="ctr" cap="flat" cmpd="sng" w="6350">
                      <a:solidFill>
                        <a:srgbClr val="C6C6C6"/>
                      </a:solidFill>
                      <a:prstDash val="solid"/>
                      <a:round/>
                      <a:headEnd len="med" type="none" w="med"/>
                      <a:tailEnd len="med" type="none" w="med"/>
                    </a:lnT>
                    <a:lnB algn="ctr" cap="flat" cmpd="sng" w="6350">
                      <a:solidFill>
                        <a:srgbClr val="C6C6C6"/>
                      </a:solidFill>
                      <a:prstDash val="solid"/>
                      <a:round/>
                      <a:headEnd len="med" type="none" w="med"/>
                      <a:tailEnd len="med" type="none" w="med"/>
                    </a:lnB>
                    <a:solidFill>
                      <a:srgbClr val="FFFFFF"/>
                    </a:solidFill>
                  </a:tcPr>
                </a:tc>
                <a:tc>
                  <a:txBody>
                    <a:bodyPr numCol="1"/>
                    <a:lstStyle/>
                    <a:p>
                      <a:pPr fontAlgn="t"/>
                      <a:r>
                        <a:rPr dirty="0" lang="en-US" sz="2400">
                          <a:effectLst/>
                        </a:rPr>
                        <a:t>$39,019,232</a:t>
                      </a:r>
                    </a:p>
                  </a:txBody>
                  <a:tcPr marB="38100" marL="31750" marR="31750" marT="44450">
                    <a:lnL algn="ctr" cap="flat" cmpd="sng" w="6350">
                      <a:solidFill>
                        <a:srgbClr val="C6C6C6"/>
                      </a:solidFill>
                      <a:prstDash val="solid"/>
                      <a:round/>
                      <a:headEnd len="med" type="none" w="med"/>
                      <a:tailEnd len="med" type="none" w="med"/>
                    </a:lnL>
                    <a:lnR algn="ctr" cap="flat" cmpd="sng" w="6350">
                      <a:solidFill>
                        <a:srgbClr val="C6C6C6"/>
                      </a:solidFill>
                      <a:prstDash val="solid"/>
                      <a:round/>
                      <a:headEnd len="med" type="none" w="med"/>
                      <a:tailEnd len="med" type="none" w="med"/>
                    </a:lnR>
                    <a:lnT algn="ctr" cap="flat" cmpd="sng" w="6350">
                      <a:solidFill>
                        <a:srgbClr val="C6C6C6"/>
                      </a:solidFill>
                      <a:prstDash val="solid"/>
                      <a:round/>
                      <a:headEnd len="med" type="none" w="med"/>
                      <a:tailEnd len="med" type="none" w="med"/>
                    </a:lnT>
                    <a:lnB algn="ctr" cap="flat" cmpd="sng" w="6350">
                      <a:solidFill>
                        <a:srgbClr val="C6C6C6"/>
                      </a:solidFill>
                      <a:prstDash val="solid"/>
                      <a:round/>
                      <a:headEnd len="med" type="none" w="med"/>
                      <a:tailEnd len="med" type="none" w="med"/>
                    </a:lnB>
                    <a:solidFill>
                      <a:srgbClr val="FFFFFF"/>
                    </a:solidFill>
                  </a:tcPr>
                </a:tc>
                <a:extLst>
                  <a:ext uri="{0D108BD9-81ED-4DB2-BD59-A6C34878D82A}">
                    <a16:rowId xmlns:a16="http://schemas.microsoft.com/office/drawing/2014/main" val="2539817076"/>
                  </a:ext>
                </a:extLst>
              </a:tr>
            </a:tbl>
          </a:graphicData>
        </a:graphic>
      </p:graphicFrame>
    </p:spTree>
    <p:custDataLst>
      <p:tags r:id="rId3"/>
    </p:custDataLst>
    <p:extLst>
      <p:ext uri="{BB962C8B-B14F-4D97-AF65-F5344CB8AC3E}">
        <p14:creationId xmlns:p14="http://schemas.microsoft.com/office/powerpoint/2010/main" val="361363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458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4"/>
            <a:ext cx="5627077" cy="3722598"/>
          </a:xfrm>
          <a:prstGeom prst="rect">
            <a:avLst/>
          </a:prstGeom>
          <a:noFill/>
        </p:spPr>
        <p:txBody>
          <a:bodyPr anchor="ctr" numCol="1" rtlCol="0" wrap="square">
            <a:noAutofit/>
          </a:bodyPr>
          <a:lstStyle/>
          <a:p>
            <a:pPr algn="ctr"/>
            <a:r>
              <a:rPr b="1" dirty="0" lang="en-US" sz="6600">
                <a:solidFill>
                  <a:schemeClr val="bg1"/>
                </a:solidFill>
                <a:latin charset="0" panose="020B0604020202020204" pitchFamily="34" typeface="Arial"/>
                <a:ea charset="0" typeface="Arial"/>
                <a:cs charset="0" panose="020B0604020202020204" pitchFamily="34" typeface="Arial"/>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idx="12" sz="quarter" type="sldNum"/>
          </p:nvPr>
        </p:nvSpPr>
        <p:spPr/>
        <p:txBody>
          <a:bodyPr numCol="1"/>
          <a:lstStyle/>
          <a:p>
            <a:fld id="{97A94E25-127B-4C48-AF96-44BA7B823777}" type="slidenum">
              <a:rPr lang="en-US" smtClean="0"/>
              <a:pPr/>
              <a:t>15</a:t>
            </a:fld>
            <a:endParaRPr dirty="0" lang="en-US"/>
          </a:p>
        </p:txBody>
      </p:sp>
    </p:spTree>
    <p:custDataLst>
      <p:tags r:id="rId3"/>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55600" y="0"/>
            <a:ext cx="11506200" cy="1273216"/>
          </a:xfrm>
        </p:spPr>
        <p:txBody>
          <a:bodyPr numCol="1"/>
          <a:lstStyle/>
          <a:p>
            <a:r>
              <a:rPr dirty="0" lang="en-US"/>
              <a:t>GLOBAL Grants PROCESS</a:t>
            </a:r>
            <a:endParaRPr dirty="0" lang="en-US">
              <a:cs typeface="Arial"/>
            </a:endParaRP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idx="12" sz="quarter" type="sldNum"/>
          </p:nvPr>
        </p:nvSpPr>
        <p:spPr/>
        <p:txBody>
          <a:bodyPr numCol="1"/>
          <a:lstStyle/>
          <a:p>
            <a:fld id="{97A94E25-127B-4C48-AF96-44BA7B823777}" type="slidenum">
              <a:rPr lang="en-US" smtClean="0"/>
              <a:pPr/>
              <a:t>2</a:t>
            </a:fld>
            <a:endParaRPr lang="en-US"/>
          </a:p>
        </p:txBody>
      </p:sp>
      <p:sp>
        <p:nvSpPr>
          <p:cNvPr id="10" name="Content Placeholder 2"/>
          <p:cNvSpPr>
            <a:spLocks noGrp="1"/>
          </p:cNvSpPr>
          <p:nvPr>
            <p:ph idx="1"/>
          </p:nvPr>
        </p:nvSpPr>
        <p:spPr>
          <a:xfrm>
            <a:off x="0" y="1874552"/>
            <a:ext cx="11861800" cy="47046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normAutofit lnSpcReduction="10000"/>
          </a:bodyPr>
          <a:lstStyle/>
          <a:p>
            <a:pPr indent="-457200" lvl="1" marL="914400">
              <a:defRPr/>
            </a:pPr>
            <a:r>
              <a:rPr dirty="0" lang="en-US" sz="3800">
                <a:solidFill>
                  <a:schemeClr val="bg2">
                    <a:lumMod val="10000"/>
                  </a:schemeClr>
                </a:solidFill>
                <a:cs typeface="Arial"/>
              </a:rPr>
              <a:t>Global Grant applications submitted on rolling basis</a:t>
            </a:r>
          </a:p>
          <a:p>
            <a:pPr indent="-457200" lvl="1" marL="914400">
              <a:defRPr/>
            </a:pPr>
            <a:r>
              <a:rPr dirty="0" lang="en-US" sz="3800">
                <a:solidFill>
                  <a:schemeClr val="bg2">
                    <a:lumMod val="10000"/>
                  </a:schemeClr>
                </a:solidFill>
                <a:latin typeface="Arial"/>
                <a:cs typeface="Arial"/>
              </a:rPr>
              <a:t>Clubs leading grants must be qualified</a:t>
            </a:r>
          </a:p>
          <a:p>
            <a:pPr indent="-457200" lvl="1" marL="914400">
              <a:defRPr/>
            </a:pPr>
            <a:r>
              <a:rPr dirty="0" lang="en-US" sz="3800">
                <a:solidFill>
                  <a:schemeClr val="bg2">
                    <a:lumMod val="10000"/>
                  </a:schemeClr>
                </a:solidFill>
                <a:latin typeface="Arial"/>
                <a:cs typeface="Arial"/>
              </a:rPr>
              <a:t>Lead club (international sponsor) is responsible for raising the funds to meet global grant budget</a:t>
            </a:r>
          </a:p>
          <a:p>
            <a:pPr indent="-457200" lvl="1" marL="914400">
              <a:defRPr/>
            </a:pPr>
            <a:r>
              <a:rPr dirty="0" lang="en-US" sz="3800">
                <a:solidFill>
                  <a:schemeClr val="bg2">
                    <a:lumMod val="10000"/>
                  </a:schemeClr>
                </a:solidFill>
                <a:latin typeface="Arial"/>
                <a:cs typeface="Arial"/>
              </a:rPr>
              <a:t>Clubs with DDF may choose to contribute some of their DDF and or CASH to your global grant</a:t>
            </a:r>
          </a:p>
          <a:p>
            <a:pPr indent="-457200" lvl="1" marL="914400">
              <a:defRPr/>
            </a:pPr>
            <a:r>
              <a:rPr dirty="0" lang="en-US" sz="3800">
                <a:solidFill>
                  <a:schemeClr val="bg2">
                    <a:lumMod val="10000"/>
                  </a:schemeClr>
                </a:solidFill>
                <a:latin typeface="Arial"/>
                <a:cs typeface="Arial"/>
              </a:rPr>
              <a:t>Other districts in the world including host district may also contribute DDF and or CASH</a:t>
            </a:r>
          </a:p>
          <a:p>
            <a:pPr indent="-457200" lvl="1" marL="914400"/>
            <a:endParaRPr dirty="0" lang="en-US" sz="3800">
              <a:solidFill>
                <a:srgbClr val="181717"/>
              </a:solidFill>
              <a:latin typeface="Arial"/>
              <a:cs typeface="Arial"/>
            </a:endParaRPr>
          </a:p>
          <a:p>
            <a:pPr indent="0" marL="0">
              <a:buNone/>
            </a:pPr>
            <a:endParaRPr dirty="0" lang="en-US" sz="2800">
              <a:solidFill>
                <a:schemeClr val="bg1">
                  <a:lumMod val="50000"/>
                </a:schemeClr>
              </a:solidFill>
              <a:latin charset="0" pitchFamily="18" typeface="Georgia"/>
            </a:endParaRPr>
          </a:p>
        </p:txBody>
      </p:sp>
    </p:spTree>
    <p:extLst>
      <p:ext uri="{BB962C8B-B14F-4D97-AF65-F5344CB8AC3E}">
        <p14:creationId xmlns:p14="http://schemas.microsoft.com/office/powerpoint/2010/main" val="257284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idx="16" sz="quarter" type="body"/>
          </p:nvPr>
        </p:nvSpPr>
        <p:spPr>
          <a:xfrm>
            <a:off x="0" y="0"/>
            <a:ext cx="6096000" cy="6858000"/>
          </a:xfrm>
          <a:solidFill>
            <a:srgbClr val="17458F"/>
          </a:solidFill>
        </p:spPr>
        <p:txBody>
          <a:bodyPr numCol="1"/>
          <a:lstStyle/>
          <a:p>
            <a:r>
              <a:rPr dirty="0" lang="en-US"/>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idx="14" sz="quarter" type="body"/>
          </p:nvPr>
        </p:nvSpPr>
        <p:spPr>
          <a:xfrm>
            <a:off x="591784" y="229570"/>
            <a:ext cx="4978400" cy="1135062"/>
          </a:xfrm>
        </p:spPr>
        <p:txBody>
          <a:bodyPr numCol="1"/>
          <a:lstStyle/>
          <a:p>
            <a:pPr lvl="0"/>
            <a:r>
              <a:rPr dirty="0" lang="en-US" sz="4000"/>
              <a:t>GLOBAL GRANTS</a:t>
            </a:r>
          </a:p>
        </p:txBody>
      </p:sp>
      <p:sp>
        <p:nvSpPr>
          <p:cNvPr id="53" name="Subtitle 52">
            <a:extLst>
              <a:ext uri="{FF2B5EF4-FFF2-40B4-BE49-F238E27FC236}">
                <a16:creationId xmlns:a16="http://schemas.microsoft.com/office/drawing/2014/main" id="{B358482D-91A1-4E7B-A8BC-6BCA29C29614}"/>
              </a:ext>
            </a:extLst>
          </p:cNvPr>
          <p:cNvSpPr>
            <a:spLocks noGrp="1"/>
          </p:cNvSpPr>
          <p:nvPr>
            <p:ph idx="1" type="subTitle"/>
          </p:nvPr>
        </p:nvSpPr>
        <p:spPr>
          <a:xfrm>
            <a:off x="468247" y="1594202"/>
            <a:ext cx="5159506" cy="4466697"/>
          </a:xfrm>
        </p:spPr>
        <p:txBody>
          <a:bodyPr numCol="1">
            <a:noAutofit/>
          </a:bodyPr>
          <a:lstStyle/>
          <a:p>
            <a:pPr indent="-342900" marL="342900">
              <a:spcAft>
                <a:spcPts val="1200"/>
              </a:spcAft>
              <a:buFont charset="0" panose="020B0604020202020204" pitchFamily="34" typeface="Arial"/>
              <a:buChar char="•"/>
            </a:pPr>
            <a:r>
              <a:rPr dirty="0" lang="en-US" sz="2400"/>
              <a:t>Must align with an area of focus</a:t>
            </a:r>
          </a:p>
          <a:p>
            <a:pPr indent="-342900" marL="342900">
              <a:spcAft>
                <a:spcPts val="1200"/>
              </a:spcAft>
              <a:buFont charset="0" panose="020B0604020202020204" pitchFamily="34" typeface="Arial"/>
              <a:buChar char="•"/>
            </a:pPr>
            <a:r>
              <a:rPr dirty="0" lang="en-US" sz="2400"/>
              <a:t>Based on community assessment</a:t>
            </a:r>
          </a:p>
          <a:p>
            <a:pPr indent="-342900" marL="342900">
              <a:spcAft>
                <a:spcPts val="1200"/>
              </a:spcAft>
              <a:buFont charset="0" panose="020B0604020202020204" pitchFamily="34" typeface="Arial"/>
              <a:buChar char="•"/>
            </a:pPr>
            <a:r>
              <a:rPr dirty="0" lang="en-US" sz="2400"/>
              <a:t>Sustainable, measurable results (often through human capital)</a:t>
            </a:r>
          </a:p>
          <a:p>
            <a:pPr indent="-342900" marL="342900">
              <a:spcAft>
                <a:spcPts val="1200"/>
              </a:spcAft>
              <a:buFont charset="0" panose="020B0604020202020204" pitchFamily="34" typeface="Arial"/>
              <a:buChar char="•"/>
            </a:pPr>
            <a:r>
              <a:rPr dirty="0" lang="en-US" sz="2400"/>
              <a:t>80% match World Fund : DDF</a:t>
            </a:r>
          </a:p>
          <a:p>
            <a:pPr indent="-342900" marL="342900">
              <a:spcAft>
                <a:spcPts val="1200"/>
              </a:spcAft>
              <a:buFont charset="0" panose="020B0604020202020204" pitchFamily="34" typeface="Arial"/>
              <a:buChar char="•"/>
            </a:pPr>
            <a:r>
              <a:rPr lang="en-US" sz="2400"/>
              <a:t>Minimum budget:  US$30,000</a:t>
            </a:r>
            <a:endParaRPr dirty="0" lang="en-US" sz="2400"/>
          </a:p>
          <a:p>
            <a:pPr indent="-342900" marL="342900">
              <a:spcAft>
                <a:spcPts val="1200"/>
              </a:spcAft>
              <a:buFont charset="0" panose="020B0604020202020204" pitchFamily="34" typeface="Arial"/>
              <a:buChar char="•"/>
            </a:pPr>
            <a:r>
              <a:rPr dirty="0" lang="en-US" sz="2400"/>
              <a:t> 15% </a:t>
            </a:r>
            <a:r>
              <a:rPr dirty="0" i="1" lang="en-US" sz="2400"/>
              <a:t>of contributions </a:t>
            </a:r>
            <a:r>
              <a:rPr dirty="0" lang="en-US" sz="2400"/>
              <a:t>(before match) from outside host country. </a:t>
            </a: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idx="12" sz="quarter" type="sldNum"/>
          </p:nvPr>
        </p:nvSpPr>
        <p:spPr>
          <a:xfrm>
            <a:off x="5570184" y="115570"/>
            <a:ext cx="423334" cy="365125"/>
          </a:xfrm>
        </p:spPr>
        <p:txBody>
          <a:bodyPr numCol="1"/>
          <a:lstStyle/>
          <a:p>
            <a:fld id="{97A94E25-127B-4C48-AF96-44BA7B823777}" type="slidenum">
              <a:rPr lang="en-US" smtClean="0"/>
              <a:pPr/>
              <a:t>3</a:t>
            </a:fld>
            <a:endParaRPr dirty="0" lang="en-US"/>
          </a:p>
        </p:txBody>
      </p:sp>
      <p:pic>
        <p:nvPicPr>
          <p:cNvPr descr="A picture containing text, person, preparing, cooking  Description automatically generated" id="11" name="Picture Placeholder 10">
            <a:extLst>
              <a:ext uri="{FF2B5EF4-FFF2-40B4-BE49-F238E27FC236}">
                <a16:creationId xmlns:a16="http://schemas.microsoft.com/office/drawing/2014/main" id="{EB4B6825-EB93-4E79-BC8D-DA7B2D7DAC89}"/>
              </a:ext>
            </a:extLst>
          </p:cNvPr>
          <p:cNvPicPr>
            <a:picLocks noChangeAspect="1" noGrp="1"/>
          </p:cNvPicPr>
          <p:nvPr>
            <p:ph idx="13" sz="quarter" type="pic"/>
          </p:nvPr>
        </p:nvPicPr>
        <p:blipFill>
          <a:blip cstate="print" r:embed="rId3">
            <a:extLst>
              <a:ext uri="{28A0092B-C50C-407E-A947-70E740481C1C}">
                <a14:useLocalDpi xmlns:a14="http://schemas.microsoft.com/office/drawing/2010/main" val="0"/>
              </a:ext>
            </a:extLst>
          </a:blip>
          <a:srcRect l="20326" r="20326"/>
          <a:stretch>
            <a:fillRect/>
          </a:stretch>
        </p:blipFill>
        <p:spPr>
          <a:xfrm>
            <a:off x="6096000" y="0"/>
            <a:ext cx="6096001" cy="6858000"/>
          </a:xfrm>
        </p:spPr>
      </p:pic>
    </p:spTree>
    <p:custDataLst>
      <p:tags r:id="rId4"/>
    </p:custDataLst>
    <p:extLst>
      <p:ext uri="{BB962C8B-B14F-4D97-AF65-F5344CB8AC3E}">
        <p14:creationId xmlns:p14="http://schemas.microsoft.com/office/powerpoint/2010/main" val="39894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473D-5E2B-BF6B-1028-F1847C33DCD8}"/>
              </a:ext>
            </a:extLst>
          </p:cNvPr>
          <p:cNvSpPr>
            <a:spLocks noGrp="1"/>
          </p:cNvSpPr>
          <p:nvPr>
            <p:ph type="title"/>
          </p:nvPr>
        </p:nvSpPr>
        <p:spPr/>
        <p:txBody>
          <a:bodyPr numCol="1"/>
          <a:lstStyle/>
          <a:p>
            <a:r>
              <a:rPr dirty="0" lang="en-US"/>
              <a:t>GLOBAL GRANT CENSUS</a:t>
            </a:r>
          </a:p>
        </p:txBody>
      </p:sp>
      <p:graphicFrame>
        <p:nvGraphicFramePr>
          <p:cNvPr id="7" name="Content Placeholder 6">
            <a:extLst>
              <a:ext uri="{FF2B5EF4-FFF2-40B4-BE49-F238E27FC236}">
                <a16:creationId xmlns:a16="http://schemas.microsoft.com/office/drawing/2014/main" id="{7E88192A-A2BF-3E08-5C2A-2FBBDDFC2044}"/>
              </a:ext>
            </a:extLst>
          </p:cNvPr>
          <p:cNvGraphicFramePr>
            <a:graphicFrameLocks noGrp="1"/>
          </p:cNvGraphicFramePr>
          <p:nvPr>
            <p:ph idx="1"/>
            <p:extLst>
              <p:ext uri="{D42A27DB-BD31-4B8C-83A1-F6EECF244321}">
                <p14:modId xmlns:p14="http://schemas.microsoft.com/office/powerpoint/2010/main" val="4265841511"/>
              </p:ext>
            </p:extLst>
          </p:nvPr>
        </p:nvGraphicFramePr>
        <p:xfrm>
          <a:off x="3577989" y="1845702"/>
          <a:ext cx="5310517" cy="4610523"/>
        </p:xfrm>
        <a:graphic>
          <a:graphicData uri="http://schemas.openxmlformats.org/drawingml/2006/table">
            <a:tbl>
              <a:tblPr>
                <a:tableStyleId>{5C22544A-7EE6-4342-B048-85BDC9FD1C3A}</a:tableStyleId>
              </a:tblPr>
              <a:tblGrid>
                <a:gridCol w="3845546">
                  <a:extLst>
                    <a:ext uri="{9D8B030D-6E8A-4147-A177-3AD203B41FA5}">
                      <a16:colId xmlns:a16="http://schemas.microsoft.com/office/drawing/2014/main" val="590322573"/>
                    </a:ext>
                  </a:extLst>
                </a:gridCol>
                <a:gridCol w="1464971">
                  <a:extLst>
                    <a:ext uri="{9D8B030D-6E8A-4147-A177-3AD203B41FA5}">
                      <a16:colId xmlns:a16="http://schemas.microsoft.com/office/drawing/2014/main" val="2497399407"/>
                    </a:ext>
                  </a:extLst>
                </a:gridCol>
              </a:tblGrid>
              <a:tr h="356839">
                <a:tc gridSpan="2">
                  <a:txBody>
                    <a:bodyPr numCol="1"/>
                    <a:lstStyle/>
                    <a:p>
                      <a:pPr algn="ctr" fontAlgn="b"/>
                      <a:r>
                        <a:rPr lang="en-US" strike="noStrike" sz="1300" u="none">
                          <a:effectLst/>
                        </a:rPr>
                        <a:t>July 2014 until August 2023</a:t>
                      </a:r>
                      <a:endParaRPr b="1" i="0" lang="en-US" strike="noStrike" sz="1300" u="none">
                        <a:solidFill>
                          <a:srgbClr val="000000"/>
                        </a:solidFill>
                        <a:effectLst/>
                        <a:latin charset="0" panose="020F0502020204030204" pitchFamily="34" typeface="Calibri"/>
                      </a:endParaRPr>
                    </a:p>
                  </a:txBody>
                  <a:tcPr anchor="b" marB="0" marL="9048" marR="9048" marT="9048"/>
                </a:tc>
                <a:tc hMerge="1">
                  <a:txBody>
                    <a:bodyPr numCol="1"/>
                    <a:lstStyle/>
                    <a:p>
                      <a:endParaRPr lang="en-US"/>
                    </a:p>
                  </a:txBody>
                  <a:tcPr/>
                </a:tc>
                <a:extLst>
                  <a:ext uri="{0D108BD9-81ED-4DB2-BD59-A6C34878D82A}">
                    <a16:rowId xmlns:a16="http://schemas.microsoft.com/office/drawing/2014/main" val="2863493670"/>
                  </a:ext>
                </a:extLst>
              </a:tr>
              <a:tr h="209905">
                <a:tc>
                  <a:txBody>
                    <a:bodyPr numCol="1"/>
                    <a:lstStyle/>
                    <a:p>
                      <a:pPr algn="ctr" fontAlgn="b"/>
                      <a:r>
                        <a:rPr lang="en-US" strike="noStrike" sz="1000" u="none">
                          <a:effectLst/>
                        </a:rPr>
                        <a:t>Clubs with Global grants in past 9 years</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000" u="none">
                          <a:effectLst/>
                        </a:rPr>
                        <a:t># for each club</a:t>
                      </a:r>
                      <a:endParaRPr b="0" i="0" lang="en-US" strike="noStrike" sz="10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208360140"/>
                  </a:ext>
                </a:extLst>
              </a:tr>
              <a:tr h="293867">
                <a:tc>
                  <a:txBody>
                    <a:bodyPr numCol="1"/>
                    <a:lstStyle/>
                    <a:p>
                      <a:pPr algn="ctr" fontAlgn="b"/>
                      <a:r>
                        <a:rPr lang="en-US" strike="noStrike" sz="1000" u="none">
                          <a:effectLst/>
                        </a:rPr>
                        <a:t>Altamonte Springs</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1</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2447746811"/>
                  </a:ext>
                </a:extLst>
              </a:tr>
              <a:tr h="293867">
                <a:tc>
                  <a:txBody>
                    <a:bodyPr numCol="1"/>
                    <a:lstStyle/>
                    <a:p>
                      <a:pPr algn="ctr" fontAlgn="b"/>
                      <a:r>
                        <a:rPr dirty="0" lang="en-US" strike="noStrike" sz="1000" u="none">
                          <a:effectLst/>
                        </a:rPr>
                        <a:t>College Park</a:t>
                      </a:r>
                      <a:endParaRPr b="0" dirty="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2</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1023532947"/>
                  </a:ext>
                </a:extLst>
              </a:tr>
              <a:tr h="293867">
                <a:tc>
                  <a:txBody>
                    <a:bodyPr numCol="1"/>
                    <a:lstStyle/>
                    <a:p>
                      <a:pPr algn="ctr" fontAlgn="b"/>
                      <a:r>
                        <a:rPr lang="en-US" strike="noStrike" sz="1000" u="none">
                          <a:effectLst/>
                        </a:rPr>
                        <a:t>Dr. Phillips</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1</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4292860746"/>
                  </a:ext>
                </a:extLst>
              </a:tr>
              <a:tr h="293867">
                <a:tc>
                  <a:txBody>
                    <a:bodyPr numCol="1"/>
                    <a:lstStyle/>
                    <a:p>
                      <a:pPr algn="ctr" fontAlgn="b"/>
                      <a:r>
                        <a:rPr lang="en-US" strike="noStrike" sz="1000" u="none">
                          <a:effectLst/>
                        </a:rPr>
                        <a:t>E-club of Florida</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1</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1794702734"/>
                  </a:ext>
                </a:extLst>
              </a:tr>
              <a:tr h="275659">
                <a:tc>
                  <a:txBody>
                    <a:bodyPr numCol="1"/>
                    <a:lstStyle/>
                    <a:p>
                      <a:pPr algn="ctr" fontAlgn="b"/>
                      <a:r>
                        <a:rPr lang="en-US" strike="noStrike" sz="1000" u="none">
                          <a:effectLst/>
                        </a:rPr>
                        <a:t>Lake Buena Vista</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dirty="0" lang="en-US" strike="noStrike" sz="1500" u="none">
                          <a:effectLst/>
                        </a:rPr>
                        <a:t>2</a:t>
                      </a:r>
                      <a:endParaRPr b="1" dirty="0"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971049939"/>
                  </a:ext>
                </a:extLst>
              </a:tr>
              <a:tr h="293867">
                <a:tc>
                  <a:txBody>
                    <a:bodyPr numCol="1"/>
                    <a:lstStyle/>
                    <a:p>
                      <a:pPr algn="ctr" fontAlgn="b"/>
                      <a:r>
                        <a:rPr lang="en-US" strike="noStrike" sz="1000" u="none">
                          <a:effectLst/>
                        </a:rPr>
                        <a:t>Lake Nona Lunch</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1</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2137327463"/>
                  </a:ext>
                </a:extLst>
              </a:tr>
              <a:tr h="293867">
                <a:tc>
                  <a:txBody>
                    <a:bodyPr numCol="1"/>
                    <a:lstStyle/>
                    <a:p>
                      <a:pPr algn="ctr" fontAlgn="b"/>
                      <a:r>
                        <a:rPr lang="en-US" strike="noStrike" sz="1000" u="none">
                          <a:effectLst/>
                        </a:rPr>
                        <a:t>Maitland</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2</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1665477923"/>
                  </a:ext>
                </a:extLst>
              </a:tr>
              <a:tr h="241716">
                <a:tc>
                  <a:txBody>
                    <a:bodyPr numCol="1"/>
                    <a:lstStyle/>
                    <a:p>
                      <a:pPr algn="ctr" fontAlgn="b"/>
                      <a:r>
                        <a:rPr lang="en-US" strike="noStrike" sz="1000" u="none">
                          <a:effectLst/>
                        </a:rPr>
                        <a:t>Oviedo</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1</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1927338779"/>
                  </a:ext>
                </a:extLst>
              </a:tr>
              <a:tr h="293867">
                <a:tc>
                  <a:txBody>
                    <a:bodyPr numCol="1"/>
                    <a:lstStyle/>
                    <a:p>
                      <a:pPr algn="ctr" fontAlgn="b"/>
                      <a:r>
                        <a:rPr lang="en-US" strike="noStrike" sz="1000" u="none">
                          <a:effectLst/>
                        </a:rPr>
                        <a:t>Seminole County Central</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2</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2132806763"/>
                  </a:ext>
                </a:extLst>
              </a:tr>
              <a:tr h="293867">
                <a:tc>
                  <a:txBody>
                    <a:bodyPr numCol="1"/>
                    <a:lstStyle/>
                    <a:p>
                      <a:pPr algn="ctr" fontAlgn="b"/>
                      <a:r>
                        <a:rPr lang="en-US" strike="noStrike" sz="1000" u="none">
                          <a:effectLst/>
                        </a:rPr>
                        <a:t>Seminole County South</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1</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2704864089"/>
                  </a:ext>
                </a:extLst>
              </a:tr>
              <a:tr h="293867">
                <a:tc>
                  <a:txBody>
                    <a:bodyPr numCol="1"/>
                    <a:lstStyle/>
                    <a:p>
                      <a:pPr algn="ctr" fontAlgn="b"/>
                      <a:r>
                        <a:rPr lang="en-US" strike="noStrike" sz="1000" u="none">
                          <a:effectLst/>
                        </a:rPr>
                        <a:t>The Villages</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5</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3532475498"/>
                  </a:ext>
                </a:extLst>
              </a:tr>
              <a:tr h="293867">
                <a:tc>
                  <a:txBody>
                    <a:bodyPr numCol="1"/>
                    <a:lstStyle/>
                    <a:p>
                      <a:pPr algn="ctr" fontAlgn="b"/>
                      <a:r>
                        <a:rPr lang="en-US" strike="noStrike" sz="1000" u="none">
                          <a:effectLst/>
                        </a:rPr>
                        <a:t>The Villages-Evening</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1</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594016308"/>
                  </a:ext>
                </a:extLst>
              </a:tr>
              <a:tr h="293867">
                <a:tc>
                  <a:txBody>
                    <a:bodyPr numCol="1"/>
                    <a:lstStyle/>
                    <a:p>
                      <a:pPr algn="ctr" fontAlgn="b"/>
                      <a:r>
                        <a:rPr lang="en-US" strike="noStrike" sz="1000" u="none">
                          <a:effectLst/>
                        </a:rPr>
                        <a:t>Winter Park</a:t>
                      </a:r>
                      <a:endParaRPr b="0"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lang="en-US" strike="noStrike" sz="1500" u="none">
                          <a:effectLst/>
                        </a:rPr>
                        <a:t>2</a:t>
                      </a:r>
                      <a:endParaRPr b="1"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3683283288"/>
                  </a:ext>
                </a:extLst>
              </a:tr>
              <a:tr h="293867">
                <a:tc>
                  <a:txBody>
                    <a:bodyPr numCol="1"/>
                    <a:lstStyle/>
                    <a:p>
                      <a:pPr algn="ctr" fontAlgn="b"/>
                      <a:r>
                        <a:rPr lang="en-US" strike="noStrike" sz="1000" u="none">
                          <a:effectLst/>
                        </a:rPr>
                        <a:t>Grand Total</a:t>
                      </a:r>
                      <a:endParaRPr b="1" i="0" lang="en-US" strike="noStrike" sz="1000" u="none">
                        <a:solidFill>
                          <a:srgbClr val="000000"/>
                        </a:solidFill>
                        <a:effectLst/>
                        <a:latin charset="0" panose="020F0502020204030204" pitchFamily="34" typeface="Calibri"/>
                      </a:endParaRPr>
                    </a:p>
                  </a:txBody>
                  <a:tcPr anchor="b" marB="0" marL="9048" marR="9048" marT="9048"/>
                </a:tc>
                <a:tc>
                  <a:txBody>
                    <a:bodyPr numCol="1"/>
                    <a:lstStyle/>
                    <a:p>
                      <a:pPr algn="ctr" fontAlgn="b"/>
                      <a:r>
                        <a:rPr dirty="0" lang="en-US" strike="noStrike" sz="1500" u="none">
                          <a:effectLst/>
                        </a:rPr>
                        <a:t>22</a:t>
                      </a:r>
                      <a:endParaRPr b="1" dirty="0" i="0" lang="en-US" strike="noStrike" sz="1500" u="none">
                        <a:solidFill>
                          <a:srgbClr val="000000"/>
                        </a:solidFill>
                        <a:effectLst/>
                        <a:latin charset="0" panose="020F0502020204030204" pitchFamily="34" typeface="Calibri"/>
                      </a:endParaRPr>
                    </a:p>
                  </a:txBody>
                  <a:tcPr anchor="b" marB="0" marL="9048" marR="9048" marT="9048"/>
                </a:tc>
                <a:extLst>
                  <a:ext uri="{0D108BD9-81ED-4DB2-BD59-A6C34878D82A}">
                    <a16:rowId xmlns:a16="http://schemas.microsoft.com/office/drawing/2014/main" val="677993998"/>
                  </a:ext>
                </a:extLst>
              </a:tr>
            </a:tbl>
          </a:graphicData>
        </a:graphic>
      </p:graphicFrame>
      <p:sp>
        <p:nvSpPr>
          <p:cNvPr id="4" name="Slide Number Placeholder 3">
            <a:extLst>
              <a:ext uri="{FF2B5EF4-FFF2-40B4-BE49-F238E27FC236}">
                <a16:creationId xmlns:a16="http://schemas.microsoft.com/office/drawing/2014/main" id="{56606265-7A8D-E3CA-6726-FAAE156E2F4A}"/>
              </a:ext>
            </a:extLst>
          </p:cNvPr>
          <p:cNvSpPr>
            <a:spLocks noGrp="1"/>
          </p:cNvSpPr>
          <p:nvPr>
            <p:ph idx="12" sz="quarter" type="sldNum"/>
          </p:nvPr>
        </p:nvSpPr>
        <p:spPr/>
        <p:txBody>
          <a:bodyPr numCol="1"/>
          <a:lstStyle/>
          <a:p>
            <a:fld id="{97A94E25-127B-4C48-AF96-44BA7B823777}" type="slidenum">
              <a:rPr lang="en-US" smtClean="0"/>
              <a:pPr/>
              <a:t>4</a:t>
            </a:fld>
            <a:endParaRPr dirty="0" lang="en-US"/>
          </a:p>
        </p:txBody>
      </p:sp>
    </p:spTree>
    <p:extLst>
      <p:ext uri="{BB962C8B-B14F-4D97-AF65-F5344CB8AC3E}">
        <p14:creationId xmlns:p14="http://schemas.microsoft.com/office/powerpoint/2010/main" val="353759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1"/>
            <a:ext cx="11506200" cy="1540042"/>
          </a:xfrm>
        </p:spPr>
        <p:txBody>
          <a:bodyPr numCol="1"/>
          <a:lstStyle/>
          <a:p>
            <a:pPr lvl="0"/>
            <a:r>
              <a:rPr dirty="0" lang="en-US"/>
              <a:t>AREAS OF FOCUS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55601" y="2280625"/>
            <a:ext cx="5740399" cy="3967775"/>
          </a:xfrm>
        </p:spPr>
        <p:txBody>
          <a:bodyPr numCol="1">
            <a:normAutofit/>
          </a:bodyPr>
          <a:lstStyle/>
          <a:p>
            <a:pPr indent="-173038" marL="173038"/>
            <a:r>
              <a:rPr dirty="0" lang="en-US"/>
              <a:t>Peacebuilding and conflict prevention</a:t>
            </a:r>
          </a:p>
          <a:p>
            <a:pPr indent="-173038" marL="173038"/>
            <a:r>
              <a:rPr dirty="0" lang="en-US"/>
              <a:t>Disease prevention and treatment</a:t>
            </a:r>
          </a:p>
          <a:p>
            <a:pPr indent="-173038" marL="173038"/>
            <a:r>
              <a:rPr dirty="0" lang="en-US"/>
              <a:t>Water, sanitation, and hygiene</a:t>
            </a:r>
          </a:p>
          <a:p>
            <a:pPr indent="-173038" marL="173038"/>
            <a:r>
              <a:rPr dirty="0" lang="en-US"/>
              <a:t>Maternal and child health</a:t>
            </a:r>
          </a:p>
          <a:p>
            <a:pPr indent="-173038" marL="173038"/>
            <a:r>
              <a:rPr dirty="0" lang="en-US"/>
              <a:t>Basic education and literacy</a:t>
            </a:r>
          </a:p>
          <a:p>
            <a:pPr indent="-173038" marL="173038"/>
            <a:r>
              <a:rPr dirty="0" lang="en-US"/>
              <a:t>Community economic development</a:t>
            </a:r>
          </a:p>
          <a:p>
            <a:pPr indent="-173038" marL="173038"/>
            <a:r>
              <a:rPr dirty="0" lang="en-US"/>
              <a:t>Environment</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idx="12" sz="quarter" type="sldNum"/>
          </p:nvPr>
        </p:nvSpPr>
        <p:spPr>
          <a:xfrm>
            <a:off x="11650133" y="115570"/>
            <a:ext cx="423334" cy="365125"/>
          </a:xfrm>
        </p:spPr>
        <p:txBody>
          <a:bodyPr numCol="1"/>
          <a:lstStyle/>
          <a:p>
            <a:fld id="{97A94E25-127B-4C48-AF96-44BA7B823777}" type="slidenum">
              <a:rPr lang="en-US" smtClean="0"/>
              <a:pPr/>
              <a:t>5</a:t>
            </a:fld>
            <a:endParaRPr dirty="0" lang="en-US"/>
          </a:p>
        </p:txBody>
      </p:sp>
      <p:pic>
        <p:nvPicPr>
          <p:cNvPr descr="A picture containing shape  Description automatically generated" id="6" name="Picture 5">
            <a:extLst>
              <a:ext uri="{FF2B5EF4-FFF2-40B4-BE49-F238E27FC236}">
                <a16:creationId xmlns:a16="http://schemas.microsoft.com/office/drawing/2014/main" id="{7F6027FC-F53E-4198-99B0-E3399CEF3B20}"/>
              </a:ext>
            </a:extLst>
          </p:cNvPr>
          <p:cNvPicPr>
            <a:picLocks noChangeAspect="1"/>
          </p:cNvPicPr>
          <p:nvPr/>
        </p:nvPicPr>
        <p:blipFill>
          <a:blip cstate="print" r:embed="rId3"/>
          <a:stretch>
            <a:fillRect/>
          </a:stretch>
        </p:blipFill>
        <p:spPr>
          <a:xfrm>
            <a:off x="6686549" y="1869880"/>
            <a:ext cx="4444357" cy="4343428"/>
          </a:xfrm>
          <a:prstGeom prst="rect">
            <a:avLst/>
          </a:prstGeom>
        </p:spPr>
      </p:pic>
    </p:spTree>
    <p:custDataLst>
      <p:tags r:id="rId4"/>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E39A-FD34-6BCB-CFD9-FA392C5B265E}"/>
              </a:ext>
            </a:extLst>
          </p:cNvPr>
          <p:cNvSpPr>
            <a:spLocks noGrp="1"/>
          </p:cNvSpPr>
          <p:nvPr>
            <p:ph type="title"/>
          </p:nvPr>
        </p:nvSpPr>
        <p:spPr/>
        <p:txBody>
          <a:bodyPr numCol="1">
            <a:normAutofit/>
          </a:bodyPr>
          <a:lstStyle/>
          <a:p>
            <a:r>
              <a:rPr dirty="0" lang="en-US" sz="3600"/>
              <a:t>D6980 Global Grant Activity(9 years)</a:t>
            </a:r>
          </a:p>
        </p:txBody>
      </p:sp>
      <p:graphicFrame>
        <p:nvGraphicFramePr>
          <p:cNvPr id="5" name="Content Placeholder 4">
            <a:extLst>
              <a:ext uri="{FF2B5EF4-FFF2-40B4-BE49-F238E27FC236}">
                <a16:creationId xmlns:a16="http://schemas.microsoft.com/office/drawing/2014/main" id="{774DD375-BD60-6B4E-2ACC-AE0DD2F9C989}"/>
              </a:ext>
            </a:extLst>
          </p:cNvPr>
          <p:cNvGraphicFramePr>
            <a:graphicFrameLocks noGrp="1"/>
          </p:cNvGraphicFramePr>
          <p:nvPr>
            <p:ph idx="1"/>
            <p:extLst>
              <p:ext uri="{D42A27DB-BD31-4B8C-83A1-F6EECF244321}">
                <p14:modId xmlns:p14="http://schemas.microsoft.com/office/powerpoint/2010/main" val="1255032441"/>
              </p:ext>
            </p:extLst>
          </p:nvPr>
        </p:nvGraphicFramePr>
        <p:xfrm>
          <a:off x="941667" y="1893981"/>
          <a:ext cx="8336801" cy="4063069"/>
        </p:xfrm>
        <a:graphic>
          <a:graphicData uri="http://schemas.openxmlformats.org/drawingml/2006/table">
            <a:tbl>
              <a:tblPr>
                <a:tableStyleId>{5C22544A-7EE6-4342-B048-85BDC9FD1C3A}</a:tableStyleId>
              </a:tblPr>
              <a:tblGrid>
                <a:gridCol w="3105572">
                  <a:extLst>
                    <a:ext uri="{9D8B030D-6E8A-4147-A177-3AD203B41FA5}">
                      <a16:colId xmlns:a16="http://schemas.microsoft.com/office/drawing/2014/main" val="51232500"/>
                    </a:ext>
                  </a:extLst>
                </a:gridCol>
                <a:gridCol w="949762">
                  <a:extLst>
                    <a:ext uri="{9D8B030D-6E8A-4147-A177-3AD203B41FA5}">
                      <a16:colId xmlns:a16="http://schemas.microsoft.com/office/drawing/2014/main" val="1250593197"/>
                    </a:ext>
                  </a:extLst>
                </a:gridCol>
                <a:gridCol w="949762">
                  <a:extLst>
                    <a:ext uri="{9D8B030D-6E8A-4147-A177-3AD203B41FA5}">
                      <a16:colId xmlns:a16="http://schemas.microsoft.com/office/drawing/2014/main" val="2290090295"/>
                    </a:ext>
                  </a:extLst>
                </a:gridCol>
                <a:gridCol w="949762">
                  <a:extLst>
                    <a:ext uri="{9D8B030D-6E8A-4147-A177-3AD203B41FA5}">
                      <a16:colId xmlns:a16="http://schemas.microsoft.com/office/drawing/2014/main" val="1398599241"/>
                    </a:ext>
                  </a:extLst>
                </a:gridCol>
                <a:gridCol w="919611">
                  <a:extLst>
                    <a:ext uri="{9D8B030D-6E8A-4147-A177-3AD203B41FA5}">
                      <a16:colId xmlns:a16="http://schemas.microsoft.com/office/drawing/2014/main" val="23435834"/>
                    </a:ext>
                  </a:extLst>
                </a:gridCol>
                <a:gridCol w="949762">
                  <a:extLst>
                    <a:ext uri="{9D8B030D-6E8A-4147-A177-3AD203B41FA5}">
                      <a16:colId xmlns:a16="http://schemas.microsoft.com/office/drawing/2014/main" val="928774116"/>
                    </a:ext>
                  </a:extLst>
                </a:gridCol>
                <a:gridCol w="512570">
                  <a:extLst>
                    <a:ext uri="{9D8B030D-6E8A-4147-A177-3AD203B41FA5}">
                      <a16:colId xmlns:a16="http://schemas.microsoft.com/office/drawing/2014/main" val="9846232"/>
                    </a:ext>
                  </a:extLst>
                </a:gridCol>
              </a:tblGrid>
              <a:tr h="496922">
                <a:tc gridSpan="7">
                  <a:txBody>
                    <a:bodyPr numCol="1"/>
                    <a:lstStyle/>
                    <a:p>
                      <a:pPr algn="ctr" fontAlgn="b"/>
                      <a:r>
                        <a:rPr lang="en-US" strike="noStrike" sz="1400" u="none">
                          <a:effectLst/>
                        </a:rPr>
                        <a:t>Global Grants stratified by Area of Focus</a:t>
                      </a:r>
                      <a:endParaRPr b="1" i="0" lang="en-US" strike="noStrike" sz="1400" u="none">
                        <a:solidFill>
                          <a:srgbClr val="000000"/>
                        </a:solidFill>
                        <a:effectLst/>
                        <a:latin charset="0" panose="020F0502020204030204" pitchFamily="34" typeface="Calibri"/>
                      </a:endParaRPr>
                    </a:p>
                  </a:txBody>
                  <a:tcPr anchor="b" marB="0" marL="9525" marR="9525" marT="9525"/>
                </a:tc>
                <a:tc hMerge="1">
                  <a:txBody>
                    <a:bodyPr numCol="1"/>
                    <a:lstStyle/>
                    <a:p>
                      <a:endParaRPr lang="en-US"/>
                    </a:p>
                  </a:txBody>
                  <a:tcPr/>
                </a:tc>
                <a:tc hMerge="1">
                  <a:txBody>
                    <a:bodyPr numCol="1"/>
                    <a:lstStyle/>
                    <a:p>
                      <a:endParaRPr lang="en-US"/>
                    </a:p>
                  </a:txBody>
                  <a:tcPr/>
                </a:tc>
                <a:tc hMerge="1">
                  <a:txBody>
                    <a:bodyPr numCol="1"/>
                    <a:lstStyle/>
                    <a:p>
                      <a:endParaRPr lang="en-US"/>
                    </a:p>
                  </a:txBody>
                  <a:tcPr/>
                </a:tc>
                <a:tc hMerge="1">
                  <a:txBody>
                    <a:bodyPr numCol="1"/>
                    <a:lstStyle/>
                    <a:p>
                      <a:endParaRPr lang="en-US"/>
                    </a:p>
                  </a:txBody>
                  <a:tcPr/>
                </a:tc>
                <a:tc hMerge="1">
                  <a:txBody>
                    <a:bodyPr numCol="1"/>
                    <a:lstStyle/>
                    <a:p>
                      <a:endParaRPr lang="en-US"/>
                    </a:p>
                  </a:txBody>
                  <a:tcPr/>
                </a:tc>
                <a:tc hMerge="1">
                  <a:txBody>
                    <a:bodyPr numCol="1"/>
                    <a:lstStyle/>
                    <a:p>
                      <a:endParaRPr lang="en-US"/>
                    </a:p>
                  </a:txBody>
                  <a:tcPr/>
                </a:tc>
                <a:extLst>
                  <a:ext uri="{0D108BD9-81ED-4DB2-BD59-A6C34878D82A}">
                    <a16:rowId xmlns:a16="http://schemas.microsoft.com/office/drawing/2014/main" val="3720024111"/>
                  </a:ext>
                </a:extLst>
              </a:tr>
              <a:tr h="292307">
                <a:tc>
                  <a:txBody>
                    <a:bodyPr numCol="1"/>
                    <a:lstStyle/>
                    <a:p>
                      <a:pPr algn="ctr" fontAlgn="b"/>
                      <a:r>
                        <a:rPr lang="en-US" strike="noStrike" sz="1100" u="none">
                          <a:effectLst/>
                        </a:rPr>
                        <a:t>Area of Focus</a:t>
                      </a:r>
                      <a:endParaRPr b="1"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100" u="none">
                          <a:effectLst/>
                        </a:rPr>
                        <a:t>Cancelled</a:t>
                      </a:r>
                      <a:endParaRPr b="1"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100" u="none">
                          <a:effectLst/>
                        </a:rPr>
                        <a:t>Approved</a:t>
                      </a:r>
                      <a:endParaRPr b="1"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100" u="none">
                          <a:effectLst/>
                        </a:rPr>
                        <a:t>Closed</a:t>
                      </a:r>
                      <a:endParaRPr b="1"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100" u="none">
                          <a:effectLst/>
                        </a:rPr>
                        <a:t>Draft</a:t>
                      </a:r>
                      <a:endParaRPr b="1"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100" u="none">
                          <a:effectLst/>
                        </a:rPr>
                        <a:t>Submitted</a:t>
                      </a:r>
                      <a:endParaRPr b="1"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100" u="none">
                          <a:effectLst/>
                        </a:rPr>
                        <a:t>Totals</a:t>
                      </a:r>
                      <a:endParaRPr b="1" i="0" lang="en-US" strike="noStrike" sz="1100" u="none">
                        <a:solidFill>
                          <a:srgbClr val="000000"/>
                        </a:solidFill>
                        <a:effectLst/>
                        <a:latin charset="0" panose="020F0502020204030204" pitchFamily="34" typeface="Calibri"/>
                      </a:endParaRPr>
                    </a:p>
                  </a:txBody>
                  <a:tcPr anchor="b" marB="0" marL="9525" marR="9525" marT="9525"/>
                </a:tc>
                <a:extLst>
                  <a:ext uri="{0D108BD9-81ED-4DB2-BD59-A6C34878D82A}">
                    <a16:rowId xmlns:a16="http://schemas.microsoft.com/office/drawing/2014/main" val="3018455933"/>
                  </a:ext>
                </a:extLst>
              </a:tr>
              <a:tr h="409230">
                <a:tc>
                  <a:txBody>
                    <a:bodyPr numCol="1"/>
                    <a:lstStyle/>
                    <a:p>
                      <a:pPr algn="ctr" fontAlgn="b"/>
                      <a:r>
                        <a:rPr lang="en-US" strike="noStrike" sz="1100" u="none">
                          <a:effectLst/>
                        </a:rPr>
                        <a:t>Peace Building and Conflict Resolution</a:t>
                      </a:r>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0</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0</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a:t>
                      </a:r>
                      <a:endParaRPr b="1" i="0" lang="en-US" strike="noStrike" sz="1600" u="none">
                        <a:solidFill>
                          <a:srgbClr val="000000"/>
                        </a:solidFill>
                        <a:effectLst/>
                        <a:latin charset="0" panose="020F0502020204030204" pitchFamily="34" typeface="Calibri"/>
                      </a:endParaRPr>
                    </a:p>
                  </a:txBody>
                  <a:tcPr anchor="b" marB="0" marL="9525" marR="9525" marT="9525"/>
                </a:tc>
                <a:extLst>
                  <a:ext uri="{0D108BD9-81ED-4DB2-BD59-A6C34878D82A}">
                    <a16:rowId xmlns:a16="http://schemas.microsoft.com/office/drawing/2014/main" val="2303582474"/>
                  </a:ext>
                </a:extLst>
              </a:tr>
              <a:tr h="409230">
                <a:tc>
                  <a:txBody>
                    <a:bodyPr numCol="1"/>
                    <a:lstStyle/>
                    <a:p>
                      <a:pPr algn="ctr" fontAlgn="b"/>
                      <a:r>
                        <a:rPr lang="en-US" strike="noStrike" sz="1100" u="none">
                          <a:effectLst/>
                        </a:rPr>
                        <a:t>Disease Prevention and Treatment</a:t>
                      </a:r>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2</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4</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7</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15</a:t>
                      </a:r>
                      <a:endParaRPr b="1" i="0" lang="en-US" strike="noStrike" sz="1600" u="none">
                        <a:solidFill>
                          <a:srgbClr val="000000"/>
                        </a:solidFill>
                        <a:effectLst/>
                        <a:latin charset="0" panose="020F0502020204030204" pitchFamily="34" typeface="Calibri"/>
                      </a:endParaRPr>
                    </a:p>
                  </a:txBody>
                  <a:tcPr anchor="b" marB="0" marL="9525" marR="9525" marT="9525"/>
                </a:tc>
                <a:extLst>
                  <a:ext uri="{0D108BD9-81ED-4DB2-BD59-A6C34878D82A}">
                    <a16:rowId xmlns:a16="http://schemas.microsoft.com/office/drawing/2014/main" val="2995999096"/>
                  </a:ext>
                </a:extLst>
              </a:tr>
              <a:tr h="409230">
                <a:tc>
                  <a:txBody>
                    <a:bodyPr numCol="1"/>
                    <a:lstStyle/>
                    <a:p>
                      <a:pPr algn="ctr" fontAlgn="b"/>
                      <a:r>
                        <a:rPr lang="en-US" strike="noStrike" sz="1100" u="none">
                          <a:effectLst/>
                        </a:rPr>
                        <a:t>Water, Sanitation and hygiene</a:t>
                      </a:r>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3</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4</a:t>
                      </a:r>
                      <a:endParaRPr b="1" i="0" lang="en-US" strike="noStrike" sz="1600" u="none">
                        <a:solidFill>
                          <a:srgbClr val="000000"/>
                        </a:solidFill>
                        <a:effectLst/>
                        <a:latin charset="0" panose="020F0502020204030204" pitchFamily="34" typeface="Calibri"/>
                      </a:endParaRPr>
                    </a:p>
                  </a:txBody>
                  <a:tcPr anchor="b" marB="0" marL="9525" marR="9525" marT="9525"/>
                </a:tc>
                <a:extLst>
                  <a:ext uri="{0D108BD9-81ED-4DB2-BD59-A6C34878D82A}">
                    <a16:rowId xmlns:a16="http://schemas.microsoft.com/office/drawing/2014/main" val="1529928279"/>
                  </a:ext>
                </a:extLst>
              </a:tr>
              <a:tr h="409230">
                <a:tc>
                  <a:txBody>
                    <a:bodyPr numCol="1"/>
                    <a:lstStyle/>
                    <a:p>
                      <a:pPr algn="ctr" fontAlgn="b"/>
                      <a:r>
                        <a:rPr lang="en-US" strike="noStrike" sz="1100" u="none">
                          <a:effectLst/>
                        </a:rPr>
                        <a:t>Maternal and Child Health</a:t>
                      </a:r>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2</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4</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6</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13</a:t>
                      </a:r>
                      <a:endParaRPr b="1" i="0" lang="en-US" strike="noStrike" sz="1600" u="none">
                        <a:solidFill>
                          <a:srgbClr val="000000"/>
                        </a:solidFill>
                        <a:effectLst/>
                        <a:latin charset="0" panose="020F0502020204030204" pitchFamily="34" typeface="Calibri"/>
                      </a:endParaRPr>
                    </a:p>
                  </a:txBody>
                  <a:tcPr anchor="b" marB="0" marL="9525" marR="9525" marT="9525"/>
                </a:tc>
                <a:extLst>
                  <a:ext uri="{0D108BD9-81ED-4DB2-BD59-A6C34878D82A}">
                    <a16:rowId xmlns:a16="http://schemas.microsoft.com/office/drawing/2014/main" val="3924350005"/>
                  </a:ext>
                </a:extLst>
              </a:tr>
              <a:tr h="409230">
                <a:tc>
                  <a:txBody>
                    <a:bodyPr numCol="1"/>
                    <a:lstStyle/>
                    <a:p>
                      <a:pPr algn="ctr" fontAlgn="b"/>
                      <a:r>
                        <a:rPr lang="en-US" strike="noStrike" sz="1100" u="none">
                          <a:effectLst/>
                        </a:rPr>
                        <a:t>Basic Education and Literacy</a:t>
                      </a:r>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3</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5</a:t>
                      </a:r>
                      <a:endParaRPr b="1" i="0" lang="en-US" strike="noStrike" sz="1600" u="none">
                        <a:solidFill>
                          <a:srgbClr val="000000"/>
                        </a:solidFill>
                        <a:effectLst/>
                        <a:latin charset="0" panose="020F0502020204030204" pitchFamily="34" typeface="Calibri"/>
                      </a:endParaRPr>
                    </a:p>
                  </a:txBody>
                  <a:tcPr anchor="b" marB="0" marL="9525" marR="9525" marT="9525"/>
                </a:tc>
                <a:extLst>
                  <a:ext uri="{0D108BD9-81ED-4DB2-BD59-A6C34878D82A}">
                    <a16:rowId xmlns:a16="http://schemas.microsoft.com/office/drawing/2014/main" val="1828425603"/>
                  </a:ext>
                </a:extLst>
              </a:tr>
              <a:tr h="409230">
                <a:tc>
                  <a:txBody>
                    <a:bodyPr numCol="1"/>
                    <a:lstStyle/>
                    <a:p>
                      <a:pPr algn="ctr" fontAlgn="b"/>
                      <a:r>
                        <a:rPr lang="en-US" strike="noStrike" sz="1100" u="none">
                          <a:effectLst/>
                        </a:rPr>
                        <a:t>Community economic development</a:t>
                      </a:r>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1</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2</a:t>
                      </a:r>
                      <a:endParaRPr b="1" i="0" lang="en-US" strike="noStrike" sz="1600" u="none">
                        <a:solidFill>
                          <a:srgbClr val="000000"/>
                        </a:solidFill>
                        <a:effectLst/>
                        <a:latin charset="0" panose="020F0502020204030204" pitchFamily="34" typeface="Calibri"/>
                      </a:endParaRPr>
                    </a:p>
                  </a:txBody>
                  <a:tcPr anchor="b" marB="0" marL="9525" marR="9525" marT="9525"/>
                </a:tc>
                <a:extLst>
                  <a:ext uri="{0D108BD9-81ED-4DB2-BD59-A6C34878D82A}">
                    <a16:rowId xmlns:a16="http://schemas.microsoft.com/office/drawing/2014/main" val="1146008291"/>
                  </a:ext>
                </a:extLst>
              </a:tr>
              <a:tr h="409230">
                <a:tc>
                  <a:txBody>
                    <a:bodyPr numCol="1"/>
                    <a:lstStyle/>
                    <a:p>
                      <a:pPr algn="ctr" fontAlgn="b"/>
                      <a:r>
                        <a:rPr lang="en-US" strike="noStrike" sz="1100" u="none">
                          <a:effectLst/>
                        </a:rPr>
                        <a:t>Environment</a:t>
                      </a:r>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 </a:t>
                      </a:r>
                      <a:endParaRPr b="1" i="0" lang="en-US" strike="noStrike" sz="16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lang="en-US" strike="noStrike" sz="1600" u="none">
                          <a:effectLst/>
                        </a:rPr>
                        <a:t>0</a:t>
                      </a:r>
                      <a:endParaRPr b="1" i="0" lang="en-US" strike="noStrike" sz="1600" u="none">
                        <a:solidFill>
                          <a:srgbClr val="000000"/>
                        </a:solidFill>
                        <a:effectLst/>
                        <a:latin charset="0" panose="020F0502020204030204" pitchFamily="34" typeface="Calibri"/>
                      </a:endParaRPr>
                    </a:p>
                  </a:txBody>
                  <a:tcPr anchor="b" marB="0" marL="9525" marR="9525" marT="9525"/>
                </a:tc>
                <a:extLst>
                  <a:ext uri="{0D108BD9-81ED-4DB2-BD59-A6C34878D82A}">
                    <a16:rowId xmlns:a16="http://schemas.microsoft.com/office/drawing/2014/main" val="1358368606"/>
                  </a:ext>
                </a:extLst>
              </a:tr>
              <a:tr h="409230">
                <a:tc>
                  <a:txBody>
                    <a:bodyPr numCol="1"/>
                    <a:lstStyle/>
                    <a:p>
                      <a:pPr algn="l" fontAlgn="b"/>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l" fontAlgn="b"/>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l" fontAlgn="b"/>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l" fontAlgn="b"/>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l" fontAlgn="b"/>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l" fontAlgn="b"/>
                      <a:endParaRPr b="0" i="0" lang="en-US" strike="noStrike" sz="1100" u="none">
                        <a:solidFill>
                          <a:srgbClr val="000000"/>
                        </a:solidFill>
                        <a:effectLst/>
                        <a:latin charset="0" panose="020F0502020204030204" pitchFamily="34" typeface="Calibri"/>
                      </a:endParaRPr>
                    </a:p>
                  </a:txBody>
                  <a:tcPr anchor="b" marB="0" marL="9525" marR="9525" marT="9525"/>
                </a:tc>
                <a:tc>
                  <a:txBody>
                    <a:bodyPr numCol="1"/>
                    <a:lstStyle/>
                    <a:p>
                      <a:pPr algn="ctr" fontAlgn="b"/>
                      <a:r>
                        <a:rPr dirty="0" lang="en-US" strike="noStrike" sz="1600" u="none">
                          <a:effectLst/>
                        </a:rPr>
                        <a:t>40</a:t>
                      </a:r>
                      <a:endParaRPr b="1" dirty="0" i="0" lang="en-US" strike="noStrike" sz="1600" u="none">
                        <a:solidFill>
                          <a:srgbClr val="000000"/>
                        </a:solidFill>
                        <a:effectLst/>
                        <a:latin charset="0" panose="020F0502020204030204" pitchFamily="34" typeface="Calibri"/>
                      </a:endParaRPr>
                    </a:p>
                  </a:txBody>
                  <a:tcPr anchor="b" marB="0" marL="9525" marR="9525" marT="9525"/>
                </a:tc>
                <a:extLst>
                  <a:ext uri="{0D108BD9-81ED-4DB2-BD59-A6C34878D82A}">
                    <a16:rowId xmlns:a16="http://schemas.microsoft.com/office/drawing/2014/main" val="2626080755"/>
                  </a:ext>
                </a:extLst>
              </a:tr>
            </a:tbl>
          </a:graphicData>
        </a:graphic>
      </p:graphicFrame>
      <p:sp>
        <p:nvSpPr>
          <p:cNvPr id="4" name="Slide Number Placeholder 3">
            <a:extLst>
              <a:ext uri="{FF2B5EF4-FFF2-40B4-BE49-F238E27FC236}">
                <a16:creationId xmlns:a16="http://schemas.microsoft.com/office/drawing/2014/main" id="{E60D65D7-ECBE-D760-8389-3A0AEB0035D4}"/>
              </a:ext>
            </a:extLst>
          </p:cNvPr>
          <p:cNvSpPr>
            <a:spLocks noGrp="1"/>
          </p:cNvSpPr>
          <p:nvPr>
            <p:ph idx="12" sz="quarter" type="sldNum"/>
          </p:nvPr>
        </p:nvSpPr>
        <p:spPr/>
        <p:txBody>
          <a:bodyPr numCol="1"/>
          <a:lstStyle/>
          <a:p>
            <a:fld id="{97A94E25-127B-4C48-AF96-44BA7B823777}" type="slidenum">
              <a:rPr lang="en-US" smtClean="0"/>
              <a:pPr/>
              <a:t>6</a:t>
            </a:fld>
            <a:endParaRPr dirty="0" lang="en-US"/>
          </a:p>
        </p:txBody>
      </p:sp>
    </p:spTree>
    <p:extLst>
      <p:ext uri="{BB962C8B-B14F-4D97-AF65-F5344CB8AC3E}">
        <p14:creationId xmlns:p14="http://schemas.microsoft.com/office/powerpoint/2010/main" val="78660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67D63F-4EB6-451F-AEC0-AFC68167C921}"/>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a:stretch/>
        </p:blipFill>
        <p:spPr>
          <a:xfrm>
            <a:off x="6440226" y="2436811"/>
            <a:ext cx="3724844" cy="2245434"/>
          </a:xfrm>
          <a:prstGeom prst="rect">
            <a:avLst/>
          </a:prstGeom>
          <a:ln>
            <a:solidFill>
              <a:srgbClr val="BCBDC0"/>
            </a:solidFill>
            <a:miter lim="800000"/>
          </a:ln>
          <a:effectLst>
            <a:outerShdw algn="ctr" blurRad="50800" dir="2700000" dist="50800" rotWithShape="0">
              <a:srgbClr val="BCBDC0"/>
            </a:outerShdw>
          </a:effectLst>
        </p:spPr>
      </p:pic>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numCol="1"/>
          <a:lstStyle/>
          <a:p>
            <a:pPr lvl="0"/>
            <a:r>
              <a:rPr dirty="0" lang="en-US"/>
              <a:t>10 Ways to improve your GLOBAL GRANT application</a:t>
            </a:r>
          </a:p>
        </p:txBody>
      </p:sp>
      <p:sp>
        <p:nvSpPr>
          <p:cNvPr id="16" name="Content Placeholder 15">
            <a:extLst>
              <a:ext uri="{FF2B5EF4-FFF2-40B4-BE49-F238E27FC236}">
                <a16:creationId xmlns:a16="http://schemas.microsoft.com/office/drawing/2014/main" id="{D4597CB4-C77B-4363-8F7F-137C6CD06066}"/>
              </a:ext>
            </a:extLst>
          </p:cNvPr>
          <p:cNvSpPr>
            <a:spLocks noGrp="1"/>
          </p:cNvSpPr>
          <p:nvPr>
            <p:ph idx="1"/>
          </p:nvPr>
        </p:nvSpPr>
        <p:spPr>
          <a:xfrm>
            <a:off x="380999" y="1919824"/>
            <a:ext cx="6202681" cy="4679279"/>
          </a:xfrm>
        </p:spPr>
        <p:txBody>
          <a:bodyPr numCol="1">
            <a:normAutofit/>
          </a:bodyPr>
          <a:lstStyle/>
          <a:p>
            <a:pPr indent="-457200" marL="457200">
              <a:buAutoNum type="arabicPeriod"/>
            </a:pPr>
            <a:r>
              <a:rPr dirty="0" lang="en-US"/>
              <a:t>Conduct a Community Assessment</a:t>
            </a:r>
          </a:p>
          <a:p>
            <a:pPr indent="-457200" marL="457200">
              <a:buAutoNum type="arabicPeriod"/>
            </a:pPr>
            <a:r>
              <a:rPr dirty="0" lang="en-US"/>
              <a:t>Consult resources</a:t>
            </a:r>
          </a:p>
          <a:p>
            <a:pPr indent="-457200" marL="457200">
              <a:buAutoNum type="arabicPeriod"/>
            </a:pPr>
            <a:r>
              <a:rPr dirty="0" lang="en-US"/>
              <a:t>Select an Area of Focus</a:t>
            </a:r>
          </a:p>
          <a:p>
            <a:pPr indent="-457200" marL="457200">
              <a:buAutoNum type="arabicPeriod"/>
            </a:pPr>
            <a:r>
              <a:rPr dirty="0" lang="en-US"/>
              <a:t>Request a pre-review</a:t>
            </a:r>
          </a:p>
          <a:p>
            <a:pPr indent="-457200" marL="457200">
              <a:buAutoNum type="arabicPeriod"/>
            </a:pPr>
            <a:r>
              <a:rPr dirty="0" lang="en-US"/>
              <a:t>Include an implementation plan</a:t>
            </a:r>
          </a:p>
          <a:p>
            <a:pPr indent="-457200" marL="457200">
              <a:buAutoNum type="arabicPeriod"/>
            </a:pPr>
            <a:r>
              <a:rPr dirty="0" lang="en-US"/>
              <a:t>Prepare an itemized budget</a:t>
            </a:r>
          </a:p>
          <a:p>
            <a:pPr indent="-457200" marL="457200">
              <a:buAutoNum type="arabicPeriod"/>
            </a:pPr>
            <a:r>
              <a:rPr dirty="0" lang="en-US"/>
              <a:t>Explain sustainability plan</a:t>
            </a:r>
          </a:p>
          <a:p>
            <a:pPr indent="-457200" marL="457200">
              <a:buAutoNum type="arabicPeriod"/>
            </a:pPr>
            <a:r>
              <a:rPr dirty="0" lang="en-US"/>
              <a:t>Measurement &amp; Evaluation plan</a:t>
            </a:r>
          </a:p>
          <a:p>
            <a:pPr indent="-457200" marL="457200">
              <a:buAutoNum type="arabicPeriod"/>
            </a:pPr>
            <a:r>
              <a:rPr dirty="0" lang="en-US"/>
              <a:t>Cooperating Organization MOU</a:t>
            </a:r>
          </a:p>
          <a:p>
            <a:pPr indent="-457200" marL="457200">
              <a:buAutoNum type="arabicPeriod"/>
            </a:pPr>
            <a:r>
              <a:rPr dirty="0" lang="en-US"/>
              <a:t>Provide complete answers</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idx="12" sz="quarter" type="sldNum"/>
          </p:nvPr>
        </p:nvSpPr>
        <p:spPr/>
        <p:txBody>
          <a:bodyPr numCol="1"/>
          <a:lstStyle/>
          <a:p>
            <a:fld id="{97A94E25-127B-4C48-AF96-44BA7B823777}" type="slidenum">
              <a:rPr lang="en-US" smtClean="0"/>
              <a:pPr/>
              <a:t>7</a:t>
            </a:fld>
            <a:endParaRPr dirty="0" lang="en-US"/>
          </a:p>
        </p:txBody>
      </p:sp>
      <p:pic>
        <p:nvPicPr>
          <p:cNvPr id="10" name="Picture 9">
            <a:extLst>
              <a:ext uri="{FF2B5EF4-FFF2-40B4-BE49-F238E27FC236}">
                <a16:creationId xmlns:a16="http://schemas.microsoft.com/office/drawing/2014/main" id="{4AE405E5-D62D-4EC4-9212-BB6CD60FE61C}"/>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3555" r="2209"/>
          <a:stretch/>
        </p:blipFill>
        <p:spPr>
          <a:xfrm>
            <a:off x="7157044" y="4355305"/>
            <a:ext cx="2937932" cy="1909656"/>
          </a:xfrm>
          <a:prstGeom prst="rect">
            <a:avLst/>
          </a:prstGeom>
          <a:ln>
            <a:solidFill>
              <a:srgbClr val="BCBDC0"/>
            </a:solidFill>
            <a:miter lim="800000"/>
          </a:ln>
          <a:effectLst>
            <a:outerShdw algn="tl" blurRad="50800" dir="2700000" dist="50800" rotWithShape="0">
              <a:srgbClr val="BCBDC0"/>
            </a:outerShdw>
          </a:effectLst>
        </p:spPr>
      </p:pic>
      <p:pic>
        <p:nvPicPr>
          <p:cNvPr id="2" name="Picture 1">
            <a:extLst>
              <a:ext uri="{FF2B5EF4-FFF2-40B4-BE49-F238E27FC236}">
                <a16:creationId xmlns:a16="http://schemas.microsoft.com/office/drawing/2014/main" id="{CFE8AC48-E042-4A1A-BA5B-0B68B7413D45}"/>
              </a:ext>
            </a:extLst>
          </p:cNvPr>
          <p:cNvPicPr>
            <a:picLocks noChangeAspect="1"/>
          </p:cNvPicPr>
          <p:nvPr/>
        </p:nvPicPr>
        <p:blipFill>
          <a:blip cstate="print" r:embed="rId5"/>
          <a:stretch>
            <a:fillRect/>
          </a:stretch>
        </p:blipFill>
        <p:spPr>
          <a:xfrm>
            <a:off x="8876012" y="1919824"/>
            <a:ext cx="2774121" cy="3689235"/>
          </a:xfrm>
          <a:prstGeom prst="rect">
            <a:avLst/>
          </a:prstGeom>
          <a:ln>
            <a:solidFill>
              <a:srgbClr val="BCBDC0"/>
            </a:solidFill>
          </a:ln>
          <a:effectLst>
            <a:outerShdw algn="tl" blurRad="50800" dir="2700000" dist="38100" rotWithShape="0">
              <a:srgbClr val="BCBDC0">
                <a:alpha val="40000"/>
              </a:srgbClr>
            </a:outerShdw>
          </a:effectLst>
        </p:spPr>
      </p:pic>
    </p:spTree>
    <p:custDataLst>
      <p:tags r:id="rId6"/>
    </p:custDataLst>
    <p:extLst>
      <p:ext uri="{BB962C8B-B14F-4D97-AF65-F5344CB8AC3E}">
        <p14:creationId xmlns:p14="http://schemas.microsoft.com/office/powerpoint/2010/main" val="248539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468B-BABB-30CC-0EBB-AAF031A695F1}"/>
              </a:ext>
            </a:extLst>
          </p:cNvPr>
          <p:cNvSpPr>
            <a:spLocks noGrp="1"/>
          </p:cNvSpPr>
          <p:nvPr>
            <p:ph type="title"/>
          </p:nvPr>
        </p:nvSpPr>
        <p:spPr/>
        <p:txBody>
          <a:bodyPr numCol="1"/>
          <a:lstStyle/>
          <a:p>
            <a:endParaRPr lang="en-US"/>
          </a:p>
        </p:txBody>
      </p:sp>
      <p:sp>
        <p:nvSpPr>
          <p:cNvPr id="4" name="Subtitle 3">
            <a:extLst>
              <a:ext uri="{FF2B5EF4-FFF2-40B4-BE49-F238E27FC236}">
                <a16:creationId xmlns:a16="http://schemas.microsoft.com/office/drawing/2014/main" id="{138FDA1D-D0F4-B466-29E3-9D8462183ED5}"/>
              </a:ext>
            </a:extLst>
          </p:cNvPr>
          <p:cNvSpPr>
            <a:spLocks noGrp="1"/>
          </p:cNvSpPr>
          <p:nvPr>
            <p:ph idx="13" type="subTitle"/>
          </p:nvPr>
        </p:nvSpPr>
        <p:spPr/>
        <p:txBody>
          <a:bodyPr numCol="1"/>
          <a:lstStyle/>
          <a:p>
            <a:endParaRPr dirty="0" lang="en-US"/>
          </a:p>
        </p:txBody>
      </p:sp>
      <p:sp>
        <p:nvSpPr>
          <p:cNvPr id="5" name="Slide Number Placeholder 4">
            <a:extLst>
              <a:ext uri="{FF2B5EF4-FFF2-40B4-BE49-F238E27FC236}">
                <a16:creationId xmlns:a16="http://schemas.microsoft.com/office/drawing/2014/main" id="{D14AD4EE-235D-7229-53A7-EC421329DB18}"/>
              </a:ext>
            </a:extLst>
          </p:cNvPr>
          <p:cNvSpPr>
            <a:spLocks noGrp="1"/>
          </p:cNvSpPr>
          <p:nvPr>
            <p:ph idx="12" sz="quarter" type="sldNum"/>
          </p:nvPr>
        </p:nvSpPr>
        <p:spPr/>
        <p:txBody>
          <a:bodyPr numCol="1"/>
          <a:lstStyle/>
          <a:p>
            <a:fld id="{97A94E25-127B-4C48-AF96-44BA7B823777}" type="slidenum">
              <a:rPr lang="en-US" smtClean="0"/>
              <a:pPr/>
              <a:t>8</a:t>
            </a:fld>
            <a:endParaRPr dirty="0" lang="en-US"/>
          </a:p>
        </p:txBody>
      </p:sp>
      <p:pic>
        <p:nvPicPr>
          <p:cNvPr descr="The lifecycle of a Rotary grant  Draft  Rotary members  plan a project or  scholarship and  build their grant  application online  Authorization  Club and district  leaders review the  application and  authorize funding  Submitted  The grant's  planners submit  the application to  The Rotary  Foundation  Approved  If the grant is  approved, the  Foundation issues  payment  Completion  Members carry out  the project,  reporting to the  Foundation  annually until the  work or studies are  finished and the  grant is closed " id="1026" name="Picture 2">
            <a:extLst>
              <a:ext uri="{FF2B5EF4-FFF2-40B4-BE49-F238E27FC236}">
                <a16:creationId xmlns:a16="http://schemas.microsoft.com/office/drawing/2014/main" id="{D0E8AD09-3B6C-2AE9-6F27-F66D7B3EC0EF}"/>
              </a:ext>
            </a:extLst>
          </p:cNvPr>
          <p:cNvPicPr>
            <a:picLocks noChangeArrowheads="1" noChangeAspect="1"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161584" y="1540043"/>
            <a:ext cx="9868831" cy="472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84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7B23-7041-962C-378B-0FB3C8080D28}"/>
              </a:ext>
            </a:extLst>
          </p:cNvPr>
          <p:cNvSpPr>
            <a:spLocks noGrp="1"/>
          </p:cNvSpPr>
          <p:nvPr>
            <p:ph type="title"/>
          </p:nvPr>
        </p:nvSpPr>
        <p:spPr/>
        <p:txBody>
          <a:bodyPr numCol="1"/>
          <a:lstStyle/>
          <a:p>
            <a:endParaRPr lang="en-US"/>
          </a:p>
        </p:txBody>
      </p:sp>
      <p:pic>
        <p:nvPicPr>
          <p:cNvPr descr="A diagram of a lifecycle  Description automatically generated" id="7" name="Content Placeholder 6">
            <a:extLst>
              <a:ext uri="{FF2B5EF4-FFF2-40B4-BE49-F238E27FC236}">
                <a16:creationId xmlns:a16="http://schemas.microsoft.com/office/drawing/2014/main" id="{1D687CA5-67BA-81C0-07E8-FFD12EE6F722}"/>
              </a:ext>
            </a:extLst>
          </p:cNvPr>
          <p:cNvPicPr>
            <a:picLocks noChangeAspect="1" noGrp="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973743" cy="5836024"/>
          </a:xfrm>
        </p:spPr>
      </p:pic>
      <p:sp>
        <p:nvSpPr>
          <p:cNvPr id="5" name="Slide Number Placeholder 4">
            <a:extLst>
              <a:ext uri="{FF2B5EF4-FFF2-40B4-BE49-F238E27FC236}">
                <a16:creationId xmlns:a16="http://schemas.microsoft.com/office/drawing/2014/main" id="{5BC0F8B1-ECB1-32DC-B67C-E3DCD2FE4B7F}"/>
              </a:ext>
            </a:extLst>
          </p:cNvPr>
          <p:cNvSpPr>
            <a:spLocks noGrp="1"/>
          </p:cNvSpPr>
          <p:nvPr>
            <p:ph idx="12" sz="quarter" type="sldNum"/>
          </p:nvPr>
        </p:nvSpPr>
        <p:spPr/>
        <p:txBody>
          <a:bodyPr numCol="1"/>
          <a:lstStyle/>
          <a:p>
            <a:fld id="{97A94E25-127B-4C48-AF96-44BA7B823777}" type="slidenum">
              <a:rPr lang="en-US" smtClean="0"/>
              <a:pPr/>
              <a:t>9</a:t>
            </a:fld>
            <a:endParaRPr dirty="0" lang="en-US"/>
          </a:p>
        </p:txBody>
      </p:sp>
    </p:spTree>
    <p:extLst>
      <p:ext uri="{BB962C8B-B14F-4D97-AF65-F5344CB8AC3E}">
        <p14:creationId xmlns:p14="http://schemas.microsoft.com/office/powerpoint/2010/main" val="953464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a="http://schemas.openxmlformats.org/drawingml/2006/main" name="Office Theme">
  <a:themeElements>
    <a:clrScheme name="Rotary">
      <a:dk1>
        <a:sysClr lastClr="000000" val="windowText"/>
      </a:dk1>
      <a:lt1>
        <a:sysClr lastClr="FFFFFF" val="window"/>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60978c-9667-47dd-a61c-cb8d15eb73a7">
      <Terms xmlns="http://schemas.microsoft.com/office/infopath/2007/PartnerControls"/>
    </lcf76f155ced4ddcb4097134ff3c332f>
    <TaxCatchAll xmlns="4e590c43-f40d-41a2-a9ac-ff53ebe7c3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D6FF151D027145B6951FB397EC60AE" ma:contentTypeVersion="24" ma:contentTypeDescription="Create a new document." ma:contentTypeScope="" ma:versionID="3c1f2ebf7b9631ffbaa56f532894f6e3">
  <xsd:schema xmlns:xsd="http://www.w3.org/2001/XMLSchema" xmlns:xs="http://www.w3.org/2001/XMLSchema" xmlns:p="http://schemas.microsoft.com/office/2006/metadata/properties" xmlns:ns2="0560978c-9667-47dd-a61c-cb8d15eb73a7" xmlns:ns3="4e590c43-f40d-41a2-a9ac-ff53ebe7c334" targetNamespace="http://schemas.microsoft.com/office/2006/metadata/properties" ma:root="true" ma:fieldsID="28a0bc31a45a60c4e517d6633a854103" ns2:_="" ns3:_="">
    <xsd:import namespace="0560978c-9667-47dd-a61c-cb8d15eb73a7"/>
    <xsd:import namespace="4e590c43-f40d-41a2-a9ac-ff53ebe7c3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0978c-9667-47dd-a61c-cb8d15eb73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e590c43-f40d-41a2-a9ac-ff53ebe7c33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f47f5f6-cd6b-45a6-829f-4bf1295bb199}" ma:internalName="TaxCatchAll" ma:showField="CatchAllData" ma:web="4e590c43-f40d-41a2-a9ac-ff53ebe7c3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0DC917-550B-433B-9C3A-7ABC12196287}">
  <ds:schemaRefs>
    <ds:schemaRef ds:uri="0560978c-9667-47dd-a61c-cb8d15eb73a7"/>
    <ds:schemaRef ds:uri="4e590c43-f40d-41a2-a9ac-ff53ebe7c334"/>
    <ds:schemaRef ds:uri="556be58e-4878-4538-9bdb-238f44a58b61"/>
    <ds:schemaRef ds:uri="781a6be4-de29-4515-a5ba-3286f343e0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70356E4-9DE1-4948-B8BC-59E578E2755A}">
  <ds:schemaRefs>
    <ds:schemaRef ds:uri="http://schemas.microsoft.com/sharepoint/v3/contenttype/forms"/>
  </ds:schemaRefs>
</ds:datastoreItem>
</file>

<file path=customXml/itemProps3.xml><?xml version="1.0" encoding="utf-8"?>
<ds:datastoreItem xmlns:ds="http://schemas.openxmlformats.org/officeDocument/2006/customXml" ds:itemID="{38B23D13-850D-44F8-A0DC-7300B9D48513}">
  <ds:schemaRefs>
    <ds:schemaRef ds:uri="0560978c-9667-47dd-a61c-cb8d15eb73a7"/>
    <ds:schemaRef ds:uri="4e590c43-f40d-41a2-a9ac-ff53ebe7c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Words>1674</Words>
  <Paragraphs>235</Paragraphs>
  <Slides>15</Slides>
  <Notes>10</Notes>
  <TotalTime>51054</TotalTime>
  <HiddenSlides>0</HiddenSlides>
  <MMClips>0</MMClips>
  <ScaleCrop>false</ScaleCrop>
  <HeadingPairs>
    <vt:vector baseType="variant" size="6">
      <vt:variant>
        <vt:lpstr>Fonts Used</vt:lpstr>
      </vt:variant>
      <vt:variant>
        <vt:i4>5</vt:i4>
      </vt:variant>
      <vt:variant>
        <vt:lpstr>Theme</vt:lpstr>
      </vt:variant>
      <vt:variant>
        <vt:i4>1</vt:i4>
      </vt:variant>
      <vt:variant>
        <vt:lpstr>Slide Titles</vt:lpstr>
      </vt:variant>
      <vt:variant>
        <vt:i4>15</vt:i4>
      </vt:variant>
    </vt:vector>
  </HeadingPairs>
  <TitlesOfParts>
    <vt:vector baseType="lpstr" size="21">
      <vt:lpstr>Arial</vt:lpstr>
      <vt:lpstr>Arial,Sans-Serif</vt:lpstr>
      <vt:lpstr>Calibri</vt:lpstr>
      <vt:lpstr>Georgia</vt:lpstr>
      <vt:lpstr>Open Sans</vt:lpstr>
      <vt:lpstr>Office Theme</vt:lpstr>
      <vt:lpstr>PowerPoint Presentation</vt:lpstr>
      <vt:lpstr>GLOBAL Grants PROCESS</vt:lpstr>
      <vt:lpstr>PowerPoint Presentation</vt:lpstr>
      <vt:lpstr>GLOBAL GRANT CENSUS</vt:lpstr>
      <vt:lpstr>AREAS OF FOCUS</vt:lpstr>
      <vt:lpstr>D6980 Global Grant Activity(9 years)</vt:lpstr>
      <vt:lpstr>10 Ways to improve your GLOBAL GRANT application</vt:lpstr>
      <vt:lpstr>PowerPoint Presentation</vt:lpstr>
      <vt:lpstr>PowerPoint Presentation</vt:lpstr>
      <vt:lpstr>Grant                                           Proposal</vt:lpstr>
      <vt:lpstr>OVERALL Best practices for successful applications</vt:lpstr>
      <vt:lpstr>CADRE OF TECHNICAL ADVISERS</vt:lpstr>
      <vt:lpstr>2021-22 GRANT STATISTICS</vt:lpstr>
      <vt:lpstr>WORLDWIDE Grant statistics as of 30 MARCH 2023 (22-23 Rotary YEAR)</vt:lpstr>
      <vt:lpstr>PowerPoint Presentation</vt:lpstr>
    </vt:vector>
  </TitlesOfParts>
  <LinksUpToDate>false</LinksUpToDate>
  <SharedDoc>false</SharedDoc>
  <HyperlinksChanged>false</HyperlinksChanged>
  <Application>Microsoft Office PowerPoint</Application>
  <AppVersion>16.0000</AppVersion>
  <PresentationFormat>Widescreen</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2020-01-23T13:19:31Z</dcterms:created>
  <dc:creator>Karen McLeod</dc:creator>
  <cp:lastModifiedBy>Alex Sacharoff</cp:lastModifiedBy>
  <dcterms:modified xsi:type="dcterms:W3CDTF">2023-08-14T19:04:43Z</dcterms:modified>
  <cp:revision>126</cp:revision>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0x0101003EFAE5461C3AE349BB3D98A940207233</vt:lpwstr>
  </property>
  <property fmtid="{D5CDD505-2E9C-101B-9397-08002B2CF9AE}" name="ArticulateGUID" pid="3">
    <vt:lpwstr>9DBD779E-F867-4187-BF99-00CFD922EBED</vt:lpwstr>
  </property>
  <property fmtid="{D5CDD505-2E9C-101B-9397-08002B2CF9AE}" name="ArticulatePath" pid="4">
    <vt:lpwstr>Rotary grants presentation-en_20220414-018_CR</vt:lpwstr>
  </property>
</Properties>
</file>