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7" autoAdjust="0"/>
  </p:normalViewPr>
  <p:slideViewPr>
    <p:cSldViewPr snapToGrid="0">
      <p:cViewPr varScale="1">
        <p:scale>
          <a:sx n="79" d="100"/>
          <a:sy n="79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11" indent="0" algn="ctr">
              <a:buNone/>
              <a:defRPr sz="2000"/>
            </a:lvl2pPr>
            <a:lvl3pPr marL="914422" indent="0" algn="ctr">
              <a:buNone/>
              <a:defRPr sz="1801"/>
            </a:lvl3pPr>
            <a:lvl4pPr marL="1371635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8" indent="0" algn="ctr">
              <a:buNone/>
              <a:defRPr sz="1600"/>
            </a:lvl7pPr>
            <a:lvl8pPr marL="3200481" indent="0" algn="ctr">
              <a:buNone/>
              <a:defRPr sz="1600"/>
            </a:lvl8pPr>
            <a:lvl9pPr marL="365769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6/6/2024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1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1" dirty="0"/>
          </a:p>
        </p:txBody>
      </p:sp>
    </p:spTree>
    <p:extLst>
      <p:ext uri="{BB962C8B-B14F-4D97-AF65-F5344CB8AC3E}">
        <p14:creationId xmlns:p14="http://schemas.microsoft.com/office/powerpoint/2010/main" val="1284904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140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21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62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06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2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2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7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6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009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8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7" y="3644989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6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6" y="3644989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06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91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51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4" y="1517904"/>
            <a:ext cx="5330953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11" indent="0">
              <a:buNone/>
              <a:defRPr sz="1401"/>
            </a:lvl2pPr>
            <a:lvl3pPr marL="914422" indent="0">
              <a:buNone/>
              <a:defRPr sz="1200"/>
            </a:lvl3pPr>
            <a:lvl4pPr marL="1371635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1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0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4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2" indent="0">
              <a:buNone/>
              <a:defRPr sz="2400"/>
            </a:lvl3pPr>
            <a:lvl4pPr marL="1371635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8" indent="0">
              <a:buNone/>
              <a:defRPr sz="2000"/>
            </a:lvl7pPr>
            <a:lvl8pPr marL="3200481" indent="0">
              <a:buNone/>
              <a:defRPr sz="2000"/>
            </a:lvl8pPr>
            <a:lvl9pPr marL="3657692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11" indent="0">
              <a:buNone/>
              <a:defRPr sz="1401"/>
            </a:lvl2pPr>
            <a:lvl3pPr marL="914422" indent="0">
              <a:buNone/>
              <a:defRPr sz="1200"/>
            </a:lvl3pPr>
            <a:lvl4pPr marL="1371635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8" indent="0">
              <a:buNone/>
              <a:defRPr sz="1001"/>
            </a:lvl7pPr>
            <a:lvl8pPr marL="3200481" indent="0">
              <a:buNone/>
              <a:defRPr sz="1001"/>
            </a:lvl8pPr>
            <a:lvl9pPr marL="3657692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6/6/2024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1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3" y="6400802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1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6/6/2024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4" y="6400802"/>
            <a:ext cx="6099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1">
                <a:solidFill>
                  <a:schemeClr val="tx1"/>
                </a:solidFill>
              </a:defRPr>
            </a:lvl1pPr>
          </a:lstStyle>
          <a:p>
            <a:endParaRPr lang="en-US" sz="100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51" y="6400802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1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1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35383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22" rtl="0" eaLnBrk="1" latinLnBrk="0" hangingPunct="1">
        <a:lnSpc>
          <a:spcPct val="95000"/>
        </a:lnSpc>
        <a:spcBef>
          <a:spcPct val="0"/>
        </a:spcBef>
        <a:buNone/>
        <a:defRPr sz="4201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70" indent="-365770" algn="l" defTabSz="914422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1" kern="1200">
          <a:solidFill>
            <a:schemeClr val="tx1"/>
          </a:solidFill>
          <a:latin typeface="+mn-lt"/>
          <a:ea typeface="+mn-ea"/>
          <a:cs typeface="+mn-cs"/>
        </a:defRPr>
      </a:lvl1pPr>
      <a:lvl2pPr marL="365770" indent="0" algn="l" defTabSz="914422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97" indent="-274327" algn="l" defTabSz="914422" rtl="0" eaLnBrk="1" latinLnBrk="0" hangingPunct="1">
        <a:lnSpc>
          <a:spcPct val="105000"/>
        </a:lnSpc>
        <a:spcBef>
          <a:spcPts val="601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97" indent="0" algn="l" defTabSz="914422" rtl="0" eaLnBrk="1" latinLnBrk="0" hangingPunct="1">
        <a:lnSpc>
          <a:spcPct val="105000"/>
        </a:lnSpc>
        <a:spcBef>
          <a:spcPts val="601"/>
        </a:spcBef>
        <a:buFontTx/>
        <a:buNone/>
        <a:defRPr sz="1801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91" indent="-274327" algn="l" defTabSz="914422" rtl="0" eaLnBrk="1" latinLnBrk="0" hangingPunct="1">
        <a:lnSpc>
          <a:spcPct val="105000"/>
        </a:lnSpc>
        <a:spcBef>
          <a:spcPts val="601"/>
        </a:spcBef>
        <a:buClr>
          <a:schemeClr val="accent5"/>
        </a:buClr>
        <a:buFont typeface="Avenir Next LT Pro" panose="020B0504020202020204" pitchFamily="34" charset="0"/>
        <a:buChar char="+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4" indent="-228607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7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1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E1BB9D-FAFF-4C3E-9E44-13F8FBABC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8DDC302-DBEC-4742-B54B-5E9AAFE96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430002" cy="6858000"/>
          </a:xfrm>
          <a:custGeom>
            <a:avLst/>
            <a:gdLst>
              <a:gd name="connsiteX0" fmla="*/ 0 w 11430001"/>
              <a:gd name="connsiteY0" fmla="*/ 0 h 6858000"/>
              <a:gd name="connsiteX1" fmla="*/ 5330522 w 11430001"/>
              <a:gd name="connsiteY1" fmla="*/ 0 h 6858000"/>
              <a:gd name="connsiteX2" fmla="*/ 5334002 w 11430001"/>
              <a:gd name="connsiteY2" fmla="*/ 0 h 6858000"/>
              <a:gd name="connsiteX3" fmla="*/ 5334002 w 11430001"/>
              <a:gd name="connsiteY3" fmla="*/ 762270 h 6858000"/>
              <a:gd name="connsiteX4" fmla="*/ 11430001 w 11430001"/>
              <a:gd name="connsiteY4" fmla="*/ 762270 h 6858000"/>
              <a:gd name="connsiteX5" fmla="*/ 11430001 w 11430001"/>
              <a:gd name="connsiteY5" fmla="*/ 6094807 h 6858000"/>
              <a:gd name="connsiteX6" fmla="*/ 5330522 w 11430001"/>
              <a:gd name="connsiteY6" fmla="*/ 6094807 h 6858000"/>
              <a:gd name="connsiteX7" fmla="*/ 5330522 w 11430001"/>
              <a:gd name="connsiteY7" fmla="*/ 6858000 h 6858000"/>
              <a:gd name="connsiteX8" fmla="*/ 0 w 11430001"/>
              <a:gd name="connsiteY8" fmla="*/ 6858000 h 6858000"/>
              <a:gd name="connsiteX9" fmla="*/ 0 w 11430001"/>
              <a:gd name="connsiteY9" fmla="*/ 60948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30001" h="6858000">
                <a:moveTo>
                  <a:pt x="0" y="0"/>
                </a:moveTo>
                <a:lnTo>
                  <a:pt x="5330522" y="0"/>
                </a:lnTo>
                <a:lnTo>
                  <a:pt x="5334002" y="0"/>
                </a:lnTo>
                <a:lnTo>
                  <a:pt x="5334002" y="762270"/>
                </a:lnTo>
                <a:lnTo>
                  <a:pt x="11430001" y="762270"/>
                </a:lnTo>
                <a:lnTo>
                  <a:pt x="11430001" y="6094807"/>
                </a:lnTo>
                <a:lnTo>
                  <a:pt x="5330522" y="6094807"/>
                </a:lnTo>
                <a:lnTo>
                  <a:pt x="5330522" y="6858000"/>
                </a:lnTo>
                <a:lnTo>
                  <a:pt x="0" y="6858000"/>
                </a:lnTo>
                <a:lnTo>
                  <a:pt x="0" y="6094807"/>
                </a:lnTo>
                <a:close/>
              </a:path>
            </a:pathLst>
          </a:cu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8CD6C6-9153-ECE3-2CEA-091B2A407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2615" y="1517905"/>
            <a:ext cx="4579289" cy="2796946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Oceanside Rotary Flag Program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2AB478-0790-6496-5E88-79F491C07C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025" y="4570811"/>
            <a:ext cx="5695950" cy="942889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95000"/>
              </a:lnSpc>
            </a:pPr>
            <a:endParaRPr lang="en-US" sz="2000" b="1" dirty="0"/>
          </a:p>
          <a:p>
            <a:pPr algn="l">
              <a:lnSpc>
                <a:spcPct val="95000"/>
              </a:lnSpc>
            </a:pPr>
            <a:r>
              <a:rPr lang="en-US" sz="4000" b="1" dirty="0"/>
              <a:t>Prospecting</a:t>
            </a:r>
            <a:r>
              <a:rPr lang="en-US" sz="3401" b="1" dirty="0"/>
              <a:t> for a new Flag Route…</a:t>
            </a:r>
          </a:p>
        </p:txBody>
      </p:sp>
      <p:pic>
        <p:nvPicPr>
          <p:cNvPr id="5" name="Picture 4" descr="A person and person standing in a yard with a flag&#10;&#10;Description automatically generated">
            <a:extLst>
              <a:ext uri="{FF2B5EF4-FFF2-40B4-BE49-F238E27FC236}">
                <a16:creationId xmlns:a16="http://schemas.microsoft.com/office/drawing/2014/main" id="{A56B22F0-DBD5-7499-9420-41DB3DFB1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8" y="964692"/>
            <a:ext cx="3937656" cy="492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6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6630E-AB0E-14FB-2C98-1AE408B7F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HOA’s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BA70F-9D16-6BC5-624D-92CA5C720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b="1" dirty="0"/>
              <a:t>Who are the HOA Players?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1" b="1" dirty="0"/>
              <a:t>Call the HOA President – Introduce the Flag Program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/>
              <a:t>Follow up with a Promo Letter of our Flag Program…</a:t>
            </a:r>
          </a:p>
        </p:txBody>
      </p:sp>
    </p:spTree>
    <p:extLst>
      <p:ext uri="{BB962C8B-B14F-4D97-AF65-F5344CB8AC3E}">
        <p14:creationId xmlns:p14="http://schemas.microsoft.com/office/powerpoint/2010/main" val="3716699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A1D4AC-5D2D-E5D9-DBB0-609156602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Personalized Flag Program Promotion letter…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9FCCD78F-300E-2220-EC33-1191AA630F5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178" b="16178"/>
          <a:stretch/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53DC1EA-0B7A-E4BB-9E0A-3DB052688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99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2A8D6D-09F7-3225-50D9-977060607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8" y="2219325"/>
            <a:ext cx="4334256" cy="60602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HOA’s Grounds’ Chair Support…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1058026-6970-CC61-DA34-E91FBC65E5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70136" y="3048004"/>
            <a:ext cx="3937147" cy="330517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DCAAA9-FFFF-34EF-C17B-FE3BB91A25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0819" y="1710277"/>
            <a:ext cx="4334256" cy="606027"/>
          </a:xfrm>
        </p:spPr>
        <p:txBody>
          <a:bodyPr/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F2E639B-B59C-D519-65BF-D1CFCB68716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62191" y="2522338"/>
            <a:ext cx="4226834" cy="4028701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840C3BB-9485-66BF-8359-1B79E9624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952503"/>
            <a:ext cx="9144000" cy="1266825"/>
          </a:xfrm>
        </p:spPr>
        <p:txBody>
          <a:bodyPr>
            <a:normAutofit fontScale="90000"/>
          </a:bodyPr>
          <a:lstStyle/>
          <a:p>
            <a:r>
              <a:rPr lang="en-US" dirty="0"/>
              <a:t>Ask for inclusion in next HOA Monthly Newsletter…</a:t>
            </a:r>
          </a:p>
        </p:txBody>
      </p:sp>
    </p:spTree>
    <p:extLst>
      <p:ext uri="{BB962C8B-B14F-4D97-AF65-F5344CB8AC3E}">
        <p14:creationId xmlns:p14="http://schemas.microsoft.com/office/powerpoint/2010/main" val="640643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5407D-0DBE-443B-7A04-9B9501016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896649"/>
            <a:ext cx="9144000" cy="1322772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EB07B-80B2-CC8C-2C9D-F1EA64082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2112886"/>
            <a:ext cx="9144000" cy="3604334"/>
          </a:xfrm>
        </p:spPr>
        <p:txBody>
          <a:bodyPr>
            <a:normAutofit/>
          </a:bodyPr>
          <a:lstStyle/>
          <a:p>
            <a:r>
              <a:rPr lang="en-US" sz="4000" b="1" dirty="0"/>
              <a:t>Send New NEON Flag Sign up Form to potential New Customers that are Interested…</a:t>
            </a:r>
          </a:p>
        </p:txBody>
      </p:sp>
    </p:spTree>
    <p:extLst>
      <p:ext uri="{BB962C8B-B14F-4D97-AF65-F5344CB8AC3E}">
        <p14:creationId xmlns:p14="http://schemas.microsoft.com/office/powerpoint/2010/main" val="3664886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FFD0ED6-B0B0-055F-503D-0FEC1EA1E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967" y="2"/>
            <a:ext cx="5174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24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2B1E5-5652-FE77-5779-51A5ABF7B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an HOA Map to Layout sensible route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B8C9A-D7FA-129D-4928-1D82EE756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b="1" dirty="0"/>
              <a:t>Minimize Backtracking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b="1" dirty="0"/>
              <a:t>Assure if someone has to fill in for you that the Route is easy to follow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200" b="1" dirty="0"/>
              <a:t>Minimize time to put Flags out &amp; retrieve them…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1502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E4A3B3-365A-C27F-B3B2-8A896B451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318" y="815009"/>
            <a:ext cx="5299364" cy="604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03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9306479-8C4D-4E4A-A330-DFC80A8A0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1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B45BA4C-9B54-4496-821F-9E0985CA9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E1BB9D-FAFF-4C3E-9E44-13F8FBABC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8000"/>
          </a:xfrm>
          <a:prstGeom prst="rect">
            <a:avLst/>
          </a:pr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7C897C6-901F-410E-B2AC-162ED94B0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2000" y="762002"/>
            <a:ext cx="10668000" cy="5334000"/>
          </a:xfrm>
          <a:prstGeom prst="rect">
            <a:avLst/>
          </a:prstGeom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3F91B0-B8B4-A5C9-F0F7-83B66C60D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5" y="1461687"/>
            <a:ext cx="4680596" cy="2853164"/>
          </a:xfrm>
        </p:spPr>
        <p:txBody>
          <a:bodyPr vert="horz" lIns="91440" tIns="45721" rIns="91440" bIns="45721" rtlCol="0" anchor="ctr">
            <a:normAutofit/>
          </a:bodyPr>
          <a:lstStyle/>
          <a:p>
            <a:pPr defTabSz="914411"/>
            <a:r>
              <a:rPr lang="en-US" sz="3801"/>
              <a:t>Mass E-Mail Flag Customers notice to mark Flag Locations with curb paint...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5204EC-ABB9-0BC5-57D5-F7B7766792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8450" y="1461687"/>
            <a:ext cx="4248149" cy="502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26573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AnalogousFromLightSeedLeftStep">
      <a:dk1>
        <a:srgbClr val="000000"/>
      </a:dk1>
      <a:lt1>
        <a:srgbClr val="FFFFFF"/>
      </a:lt1>
      <a:dk2>
        <a:srgbClr val="243141"/>
      </a:dk2>
      <a:lt2>
        <a:srgbClr val="E6E8E2"/>
      </a:lt2>
      <a:accent1>
        <a:srgbClr val="A496C6"/>
      </a:accent1>
      <a:accent2>
        <a:srgbClr val="7F86BA"/>
      </a:accent2>
      <a:accent3>
        <a:srgbClr val="8AA7C0"/>
      </a:accent3>
      <a:accent4>
        <a:srgbClr val="78AEB0"/>
      </a:accent4>
      <a:accent5>
        <a:srgbClr val="83AD9D"/>
      </a:accent5>
      <a:accent6>
        <a:srgbClr val="78AF83"/>
      </a:accent6>
      <a:hlink>
        <a:srgbClr val="798953"/>
      </a:hlink>
      <a:folHlink>
        <a:srgbClr val="7F7F7F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129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Aharoni</vt:lpstr>
      <vt:lpstr>Arial</vt:lpstr>
      <vt:lpstr>Avenir Next LT Pro</vt:lpstr>
      <vt:lpstr>Wingdings</vt:lpstr>
      <vt:lpstr>PrismaticVTI</vt:lpstr>
      <vt:lpstr>Oceanside Rotary Flag Program </vt:lpstr>
      <vt:lpstr>Contact HOA’s Leadership</vt:lpstr>
      <vt:lpstr>Personalized Flag Program Promotion letter…</vt:lpstr>
      <vt:lpstr>Ask for inclusion in next HOA Monthly Newsletter…</vt:lpstr>
      <vt:lpstr>  </vt:lpstr>
      <vt:lpstr>PowerPoint Presentation</vt:lpstr>
      <vt:lpstr>Secure an HOA Map to Layout sensible route</vt:lpstr>
      <vt:lpstr>PowerPoint Presentation</vt:lpstr>
      <vt:lpstr>Mass E-Mail Flag Customers notice to mark Flag Locations with curb paint...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Oceanside Rotary Flag Program</dc:title>
  <dc:creator>Dana Allen</dc:creator>
  <cp:lastModifiedBy>Dana Allen</cp:lastModifiedBy>
  <cp:revision>10</cp:revision>
  <cp:lastPrinted>2024-03-05T20:45:27Z</cp:lastPrinted>
  <dcterms:created xsi:type="dcterms:W3CDTF">2024-03-04T20:06:02Z</dcterms:created>
  <dcterms:modified xsi:type="dcterms:W3CDTF">2024-06-06T15:03:36Z</dcterms:modified>
</cp:coreProperties>
</file>