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3"/>
  </p:normalViewPr>
  <p:slideViewPr>
    <p:cSldViewPr snapToGrid="0" snapToObjects="1" showGuides="1">
      <p:cViewPr varScale="1">
        <p:scale>
          <a:sx n="81" d="100"/>
          <a:sy n="81" d="100"/>
        </p:scale>
        <p:origin x="2776" y="2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3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2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6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6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0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8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1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5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3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2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546F-5490-BB4B-A00A-4C71326CFD4B}" type="datetimeFigureOut">
              <a:rPr lang="en-US" smtClean="0"/>
              <a:t>7/1/20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0B607-E5AE-D946-A8CD-2679E8EBA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0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C850C75-56C0-7C43-B2F2-9B7C932F1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35CE54E-F444-BD4C-AA51-B72EB593C4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975456-9813-0A42-91C3-7A66884A6F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501" y="9052085"/>
            <a:ext cx="1379131" cy="52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683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Brown</dc:creator>
  <cp:lastModifiedBy>Daniel Brown</cp:lastModifiedBy>
  <cp:revision>2</cp:revision>
  <dcterms:created xsi:type="dcterms:W3CDTF">2020-07-01T16:44:47Z</dcterms:created>
  <dcterms:modified xsi:type="dcterms:W3CDTF">2020-07-01T17:04:25Z</dcterms:modified>
</cp:coreProperties>
</file>