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5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926A5-3BD5-4BD8-8092-45DA6B1B0962}" v="139" dt="2021-03-23T21:07:53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idyett" userId="0b5ee193b873a49d" providerId="LiveId" clId="{D7A926A5-3BD5-4BD8-8092-45DA6B1B0962}"/>
    <pc:docChg chg="undo custSel addSld delSld modSld modMainMaster">
      <pc:chgData name="Mark Midyett" userId="0b5ee193b873a49d" providerId="LiveId" clId="{D7A926A5-3BD5-4BD8-8092-45DA6B1B0962}" dt="2021-03-24T18:06:57.933" v="470" actId="26606"/>
      <pc:docMkLst>
        <pc:docMk/>
      </pc:docMkLst>
      <pc:sldChg chg="addSp delSp modSp mod setBg">
        <pc:chgData name="Mark Midyett" userId="0b5ee193b873a49d" providerId="LiveId" clId="{D7A926A5-3BD5-4BD8-8092-45DA6B1B0962}" dt="2021-03-23T21:07:53.392" v="458" actId="14100"/>
        <pc:sldMkLst>
          <pc:docMk/>
          <pc:sldMk cId="4274142689" sldId="256"/>
        </pc:sldMkLst>
        <pc:spChg chg="mod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2" creationId="{A6649833-4533-4ECF-891F-E690E5D30D18}"/>
          </ac:spMkLst>
        </pc:spChg>
        <pc:spChg chg="mod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3" creationId="{3BD999BE-EDF6-4D29-8126-C3ACFC67944E}"/>
          </ac:spMkLst>
        </pc:spChg>
        <pc:spChg chg="add del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9" creationId="{B538A7B5-B32D-421E-B110-AB5B1A7CC2E8}"/>
          </ac:spMkLst>
        </pc:spChg>
        <pc:spChg chg="add del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11" creationId="{14D36999-26F8-45E4-AB41-D485D0B0B1C2}"/>
          </ac:spMkLst>
        </pc:spChg>
        <pc:spChg chg="add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20" creationId="{482BD70C-C4A0-46C4-9518-A731098B419A}"/>
          </ac:spMkLst>
        </pc:spChg>
        <pc:spChg chg="add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22" creationId="{39B74A45-BDDD-4892-B8C0-B290C0944FCB}"/>
          </ac:spMkLst>
        </pc:spChg>
        <pc:spChg chg="add">
          <ac:chgData name="Mark Midyett" userId="0b5ee193b873a49d" providerId="LiveId" clId="{D7A926A5-3BD5-4BD8-8092-45DA6B1B0962}" dt="2021-03-23T21:06:25.923" v="456" actId="26606"/>
          <ac:spMkLst>
            <pc:docMk/>
            <pc:sldMk cId="4274142689" sldId="256"/>
            <ac:spMk id="24" creationId="{C516C73E-9465-4C9E-9B86-9E58FB326B6B}"/>
          </ac:spMkLst>
        </pc:spChg>
        <pc:picChg chg="add mod">
          <ac:chgData name="Mark Midyett" userId="0b5ee193b873a49d" providerId="LiveId" clId="{D7A926A5-3BD5-4BD8-8092-45DA6B1B0962}" dt="2021-03-23T21:07:53.392" v="458" actId="14100"/>
          <ac:picMkLst>
            <pc:docMk/>
            <pc:sldMk cId="4274142689" sldId="256"/>
            <ac:picMk id="4" creationId="{35F2803C-F1E8-422E-B4D1-F7C4943C0A43}"/>
          </ac:picMkLst>
        </pc:picChg>
        <pc:picChg chg="add del">
          <ac:chgData name="Mark Midyett" userId="0b5ee193b873a49d" providerId="LiveId" clId="{D7A926A5-3BD5-4BD8-8092-45DA6B1B0962}" dt="2021-03-23T21:06:25.923" v="456" actId="26606"/>
          <ac:picMkLst>
            <pc:docMk/>
            <pc:sldMk cId="4274142689" sldId="256"/>
            <ac:picMk id="13" creationId="{30F8DA27-CE91-4AEB-B854-6F06B5485E3B}"/>
          </ac:picMkLst>
        </pc:picChg>
        <pc:picChg chg="add del">
          <ac:chgData name="Mark Midyett" userId="0b5ee193b873a49d" providerId="LiveId" clId="{D7A926A5-3BD5-4BD8-8092-45DA6B1B0962}" dt="2021-03-23T21:06:25.923" v="456" actId="26606"/>
          <ac:picMkLst>
            <pc:docMk/>
            <pc:sldMk cId="4274142689" sldId="256"/>
            <ac:picMk id="15" creationId="{F7AF4E20-3DDE-4998-96BE-44EE182540FB}"/>
          </ac:picMkLst>
        </pc:picChg>
      </pc:sldChg>
      <pc:sldChg chg="addSp modSp mod setBg setClrOvrMap">
        <pc:chgData name="Mark Midyett" userId="0b5ee193b873a49d" providerId="LiveId" clId="{D7A926A5-3BD5-4BD8-8092-45DA6B1B0962}" dt="2021-03-23T20:59:55.842" v="400" actId="20577"/>
        <pc:sldMkLst>
          <pc:docMk/>
          <pc:sldMk cId="2824649470" sldId="257"/>
        </pc:sldMkLst>
        <pc:spChg chg="mod">
          <ac:chgData name="Mark Midyett" userId="0b5ee193b873a49d" providerId="LiveId" clId="{D7A926A5-3BD5-4BD8-8092-45DA6B1B0962}" dt="2021-03-23T20:59:55.842" v="400" actId="20577"/>
          <ac:spMkLst>
            <pc:docMk/>
            <pc:sldMk cId="2824649470" sldId="257"/>
            <ac:spMk id="2" creationId="{A80EF246-483D-4E24-B313-D5BA270B7D5B}"/>
          </ac:spMkLst>
        </pc:spChg>
        <pc:spChg chg="mod">
          <ac:chgData name="Mark Midyett" userId="0b5ee193b873a49d" providerId="LiveId" clId="{D7A926A5-3BD5-4BD8-8092-45DA6B1B0962}" dt="2021-03-23T20:54:14.268" v="367" actId="115"/>
          <ac:spMkLst>
            <pc:docMk/>
            <pc:sldMk cId="2824649470" sldId="257"/>
            <ac:spMk id="3" creationId="{AAA9038B-F31A-44E4-A78B-DF13F2757793}"/>
          </ac:spMkLst>
        </pc:spChg>
        <pc:spChg chg="add">
          <ac:chgData name="Mark Midyett" userId="0b5ee193b873a49d" providerId="LiveId" clId="{D7A926A5-3BD5-4BD8-8092-45DA6B1B0962}" dt="2021-03-23T20:52:31.725" v="354" actId="26606"/>
          <ac:spMkLst>
            <pc:docMk/>
            <pc:sldMk cId="2824649470" sldId="257"/>
            <ac:spMk id="71" creationId="{C5E6CFF1-2F42-4E10-9A97-F116F46F53FE}"/>
          </ac:spMkLst>
        </pc:spChg>
        <pc:picChg chg="add mod ord">
          <ac:chgData name="Mark Midyett" userId="0b5ee193b873a49d" providerId="LiveId" clId="{D7A926A5-3BD5-4BD8-8092-45DA6B1B0962}" dt="2021-03-23T20:58:57.062" v="387"/>
          <ac:picMkLst>
            <pc:docMk/>
            <pc:sldMk cId="2824649470" sldId="257"/>
            <ac:picMk id="2050" creationId="{DD563C72-758F-419C-AFE0-62048D55C173}"/>
          </ac:picMkLst>
        </pc:picChg>
        <pc:cxnChg chg="add">
          <ac:chgData name="Mark Midyett" userId="0b5ee193b873a49d" providerId="LiveId" clId="{D7A926A5-3BD5-4BD8-8092-45DA6B1B0962}" dt="2021-03-23T20:52:31.725" v="354" actId="26606"/>
          <ac:cxnSpMkLst>
            <pc:docMk/>
            <pc:sldMk cId="2824649470" sldId="257"/>
            <ac:cxnSpMk id="73" creationId="{67182200-4859-4C8D-BCBB-55B245C28BA3}"/>
          </ac:cxnSpMkLst>
        </pc:cxnChg>
      </pc:sldChg>
      <pc:sldChg chg="addSp modSp mod setBg addAnim setClrOvrMap">
        <pc:chgData name="Mark Midyett" userId="0b5ee193b873a49d" providerId="LiveId" clId="{D7A926A5-3BD5-4BD8-8092-45DA6B1B0962}" dt="2021-03-23T21:00:06.180" v="406" actId="20577"/>
        <pc:sldMkLst>
          <pc:docMk/>
          <pc:sldMk cId="4110690298" sldId="258"/>
        </pc:sldMkLst>
        <pc:spChg chg="mod">
          <ac:chgData name="Mark Midyett" userId="0b5ee193b873a49d" providerId="LiveId" clId="{D7A926A5-3BD5-4BD8-8092-45DA6B1B0962}" dt="2021-03-23T21:00:06.180" v="406" actId="20577"/>
          <ac:spMkLst>
            <pc:docMk/>
            <pc:sldMk cId="4110690298" sldId="258"/>
            <ac:spMk id="2" creationId="{A80EF246-483D-4E24-B313-D5BA270B7D5B}"/>
          </ac:spMkLst>
        </pc:spChg>
        <pc:spChg chg="mod">
          <ac:chgData name="Mark Midyett" userId="0b5ee193b873a49d" providerId="LiveId" clId="{D7A926A5-3BD5-4BD8-8092-45DA6B1B0962}" dt="2021-03-23T20:56:37.959" v="378" actId="115"/>
          <ac:spMkLst>
            <pc:docMk/>
            <pc:sldMk cId="4110690298" sldId="258"/>
            <ac:spMk id="3" creationId="{AAA9038B-F31A-44E4-A78B-DF13F2757793}"/>
          </ac:spMkLst>
        </pc:spChg>
        <pc:spChg chg="add">
          <ac:chgData name="Mark Midyett" userId="0b5ee193b873a49d" providerId="LiveId" clId="{D7A926A5-3BD5-4BD8-8092-45DA6B1B0962}" dt="2021-03-23T20:55:47.270" v="369" actId="26606"/>
          <ac:spMkLst>
            <pc:docMk/>
            <pc:sldMk cId="4110690298" sldId="258"/>
            <ac:spMk id="71" creationId="{C5E6CFF1-2F42-4E10-9A97-F116F46F53FE}"/>
          </ac:spMkLst>
        </pc:spChg>
        <pc:picChg chg="add mod ord">
          <ac:chgData name="Mark Midyett" userId="0b5ee193b873a49d" providerId="LiveId" clId="{D7A926A5-3BD5-4BD8-8092-45DA6B1B0962}" dt="2021-03-23T20:58:38.856" v="386"/>
          <ac:picMkLst>
            <pc:docMk/>
            <pc:sldMk cId="4110690298" sldId="258"/>
            <ac:picMk id="3074" creationId="{5637DFC2-054F-4D53-9B4A-EFEA7E9206BD}"/>
          </ac:picMkLst>
        </pc:picChg>
        <pc:cxnChg chg="add">
          <ac:chgData name="Mark Midyett" userId="0b5ee193b873a49d" providerId="LiveId" clId="{D7A926A5-3BD5-4BD8-8092-45DA6B1B0962}" dt="2021-03-23T20:55:47.270" v="369" actId="26606"/>
          <ac:cxnSpMkLst>
            <pc:docMk/>
            <pc:sldMk cId="4110690298" sldId="258"/>
            <ac:cxnSpMk id="73" creationId="{67182200-4859-4C8D-BCBB-55B245C28BA3}"/>
          </ac:cxnSpMkLst>
        </pc:cxnChg>
      </pc:sldChg>
      <pc:sldChg chg="addSp modSp mod setBg setClrOvrMap">
        <pc:chgData name="Mark Midyett" userId="0b5ee193b873a49d" providerId="LiveId" clId="{D7A926A5-3BD5-4BD8-8092-45DA6B1B0962}" dt="2021-03-23T21:03:37.073" v="428" actId="403"/>
        <pc:sldMkLst>
          <pc:docMk/>
          <pc:sldMk cId="3601973836" sldId="259"/>
        </pc:sldMkLst>
        <pc:spChg chg="mod">
          <ac:chgData name="Mark Midyett" userId="0b5ee193b873a49d" providerId="LiveId" clId="{D7A926A5-3BD5-4BD8-8092-45DA6B1B0962}" dt="2021-03-23T21:03:17.811" v="421" actId="403"/>
          <ac:spMkLst>
            <pc:docMk/>
            <pc:sldMk cId="3601973836" sldId="259"/>
            <ac:spMk id="2" creationId="{A80EF246-483D-4E24-B313-D5BA270B7D5B}"/>
          </ac:spMkLst>
        </pc:spChg>
        <pc:spChg chg="mod">
          <ac:chgData name="Mark Midyett" userId="0b5ee193b873a49d" providerId="LiveId" clId="{D7A926A5-3BD5-4BD8-8092-45DA6B1B0962}" dt="2021-03-23T21:03:37.073" v="428" actId="403"/>
          <ac:spMkLst>
            <pc:docMk/>
            <pc:sldMk cId="3601973836" sldId="259"/>
            <ac:spMk id="3" creationId="{AAA9038B-F31A-44E4-A78B-DF13F2757793}"/>
          </ac:spMkLst>
        </pc:spChg>
        <pc:spChg chg="add">
          <ac:chgData name="Mark Midyett" userId="0b5ee193b873a49d" providerId="LiveId" clId="{D7A926A5-3BD5-4BD8-8092-45DA6B1B0962}" dt="2021-03-23T21:01:50.667" v="408" actId="26606"/>
          <ac:spMkLst>
            <pc:docMk/>
            <pc:sldMk cId="3601973836" sldId="259"/>
            <ac:spMk id="71" creationId="{C5E6CFF1-2F42-4E10-9A97-F116F46F53FE}"/>
          </ac:spMkLst>
        </pc:spChg>
        <pc:picChg chg="add mod ord">
          <ac:chgData name="Mark Midyett" userId="0b5ee193b873a49d" providerId="LiveId" clId="{D7A926A5-3BD5-4BD8-8092-45DA6B1B0962}" dt="2021-03-23T21:01:50.667" v="408" actId="26606"/>
          <ac:picMkLst>
            <pc:docMk/>
            <pc:sldMk cId="3601973836" sldId="259"/>
            <ac:picMk id="4098" creationId="{D9A54A47-1AC7-41D5-829C-8B95A1470DDC}"/>
          </ac:picMkLst>
        </pc:picChg>
        <pc:cxnChg chg="add">
          <ac:chgData name="Mark Midyett" userId="0b5ee193b873a49d" providerId="LiveId" clId="{D7A926A5-3BD5-4BD8-8092-45DA6B1B0962}" dt="2021-03-23T21:01:50.667" v="408" actId="26606"/>
          <ac:cxnSpMkLst>
            <pc:docMk/>
            <pc:sldMk cId="3601973836" sldId="259"/>
            <ac:cxnSpMk id="73" creationId="{67182200-4859-4C8D-BCBB-55B245C28BA3}"/>
          </ac:cxnSpMkLst>
        </pc:cxnChg>
      </pc:sldChg>
      <pc:sldChg chg="addSp delSp modSp mod setBg setClrOvrMap">
        <pc:chgData name="Mark Midyett" userId="0b5ee193b873a49d" providerId="LiveId" clId="{D7A926A5-3BD5-4BD8-8092-45DA6B1B0962}" dt="2021-03-23T21:09:30.513" v="464" actId="179"/>
        <pc:sldMkLst>
          <pc:docMk/>
          <pc:sldMk cId="3818697253" sldId="260"/>
        </pc:sldMkLst>
        <pc:spChg chg="mod">
          <ac:chgData name="Mark Midyett" userId="0b5ee193b873a49d" providerId="LiveId" clId="{D7A926A5-3BD5-4BD8-8092-45DA6B1B0962}" dt="2021-03-23T20:59:46.347" v="394" actId="20577"/>
          <ac:spMkLst>
            <pc:docMk/>
            <pc:sldMk cId="3818697253" sldId="260"/>
            <ac:spMk id="2" creationId="{A80EF246-483D-4E24-B313-D5BA270B7D5B}"/>
          </ac:spMkLst>
        </pc:spChg>
        <pc:spChg chg="mod">
          <ac:chgData name="Mark Midyett" userId="0b5ee193b873a49d" providerId="LiveId" clId="{D7A926A5-3BD5-4BD8-8092-45DA6B1B0962}" dt="2021-03-23T21:09:30.513" v="464" actId="179"/>
          <ac:spMkLst>
            <pc:docMk/>
            <pc:sldMk cId="3818697253" sldId="260"/>
            <ac:spMk id="3" creationId="{AAA9038B-F31A-44E4-A78B-DF13F2757793}"/>
          </ac:spMkLst>
        </pc:spChg>
        <pc:spChg chg="add del">
          <ac:chgData name="Mark Midyett" userId="0b5ee193b873a49d" providerId="LiveId" clId="{D7A926A5-3BD5-4BD8-8092-45DA6B1B0962}" dt="2021-03-23T20:49:17.317" v="335"/>
          <ac:spMkLst>
            <pc:docMk/>
            <pc:sldMk cId="3818697253" sldId="260"/>
            <ac:spMk id="4" creationId="{C5816DF7-4354-4542-B0CF-D09AE6174EC5}"/>
          </ac:spMkLst>
        </pc:spChg>
        <pc:spChg chg="add del">
          <ac:chgData name="Mark Midyett" userId="0b5ee193b873a49d" providerId="LiveId" clId="{D7A926A5-3BD5-4BD8-8092-45DA6B1B0962}" dt="2021-03-16T18:19:16.112" v="88" actId="26606"/>
          <ac:spMkLst>
            <pc:docMk/>
            <pc:sldMk cId="3818697253" sldId="260"/>
            <ac:spMk id="9" creationId="{AFA67CD3-AB4E-4A7A-BEB8-53C445D8C44E}"/>
          </ac:spMkLst>
        </pc:spChg>
        <pc:spChg chg="add del">
          <ac:chgData name="Mark Midyett" userId="0b5ee193b873a49d" providerId="LiveId" clId="{D7A926A5-3BD5-4BD8-8092-45DA6B1B0962}" dt="2021-03-16T18:19:16.112" v="88" actId="26606"/>
          <ac:spMkLst>
            <pc:docMk/>
            <pc:sldMk cId="3818697253" sldId="260"/>
            <ac:spMk id="13" creationId="{339C8D78-A644-462F-B674-F440635E5353}"/>
          </ac:spMkLst>
        </pc:spChg>
        <pc:spChg chg="add del">
          <ac:chgData name="Mark Midyett" userId="0b5ee193b873a49d" providerId="LiveId" clId="{D7A926A5-3BD5-4BD8-8092-45DA6B1B0962}" dt="2021-03-23T20:49:47.433" v="338" actId="26606"/>
          <ac:spMkLst>
            <pc:docMk/>
            <pc:sldMk cId="3818697253" sldId="260"/>
            <ac:spMk id="75" creationId="{3CD9DF72-87A3-404E-A828-84CBF11A8303}"/>
          </ac:spMkLst>
        </pc:spChg>
        <pc:spChg chg="add">
          <ac:chgData name="Mark Midyett" userId="0b5ee193b873a49d" providerId="LiveId" clId="{D7A926A5-3BD5-4BD8-8092-45DA6B1B0962}" dt="2021-03-23T20:49:47.480" v="339" actId="26606"/>
          <ac:spMkLst>
            <pc:docMk/>
            <pc:sldMk cId="3818697253" sldId="260"/>
            <ac:spMk id="1032" creationId="{C5E6CFF1-2F42-4E10-9A97-F116F46F53FE}"/>
          </ac:spMkLst>
        </pc:spChg>
        <pc:picChg chg="add del mod">
          <ac:chgData name="Mark Midyett" userId="0b5ee193b873a49d" providerId="LiveId" clId="{D7A926A5-3BD5-4BD8-8092-45DA6B1B0962}" dt="2021-03-16T18:19:18.320" v="89"/>
          <ac:picMkLst>
            <pc:docMk/>
            <pc:sldMk cId="3818697253" sldId="260"/>
            <ac:picMk id="4" creationId="{C7BE953E-8368-4691-8ED4-C08B30E6D1E9}"/>
          </ac:picMkLst>
        </pc:picChg>
        <pc:picChg chg="add del mod">
          <ac:chgData name="Mark Midyett" userId="0b5ee193b873a49d" providerId="LiveId" clId="{D7A926A5-3BD5-4BD8-8092-45DA6B1B0962}" dt="2021-03-16T18:19:51.786" v="91"/>
          <ac:picMkLst>
            <pc:docMk/>
            <pc:sldMk cId="3818697253" sldId="260"/>
            <ac:picMk id="8" creationId="{FAB8652B-7DFA-4D9E-92E3-71393670FFAC}"/>
          </ac:picMkLst>
        </pc:picChg>
        <pc:picChg chg="add del">
          <ac:chgData name="Mark Midyett" userId="0b5ee193b873a49d" providerId="LiveId" clId="{D7A926A5-3BD5-4BD8-8092-45DA6B1B0962}" dt="2021-03-16T18:19:16.112" v="88" actId="26606"/>
          <ac:picMkLst>
            <pc:docMk/>
            <pc:sldMk cId="3818697253" sldId="260"/>
            <ac:picMk id="11" creationId="{07CF545F-9C2E-4446-97CD-AD92990C2B68}"/>
          </ac:picMkLst>
        </pc:picChg>
        <pc:picChg chg="add del mod">
          <ac:chgData name="Mark Midyett" userId="0b5ee193b873a49d" providerId="LiveId" clId="{D7A926A5-3BD5-4BD8-8092-45DA6B1B0962}" dt="2021-03-23T20:48:32.450" v="333"/>
          <ac:picMkLst>
            <pc:docMk/>
            <pc:sldMk cId="3818697253" sldId="260"/>
            <ac:picMk id="1026" creationId="{BB0EE0A5-CAC8-4E15-86B6-30175C1DC069}"/>
          </ac:picMkLst>
        </pc:picChg>
        <pc:picChg chg="add mod ord">
          <ac:chgData name="Mark Midyett" userId="0b5ee193b873a49d" providerId="LiveId" clId="{D7A926A5-3BD5-4BD8-8092-45DA6B1B0962}" dt="2021-03-23T20:59:04.694" v="388"/>
          <ac:picMkLst>
            <pc:docMk/>
            <pc:sldMk cId="3818697253" sldId="260"/>
            <ac:picMk id="1030" creationId="{7E5EE7C0-A977-4FC0-A421-2BF1F70B1C02}"/>
          </ac:picMkLst>
        </pc:picChg>
        <pc:cxnChg chg="add del">
          <ac:chgData name="Mark Midyett" userId="0b5ee193b873a49d" providerId="LiveId" clId="{D7A926A5-3BD5-4BD8-8092-45DA6B1B0962}" dt="2021-03-23T20:49:47.433" v="338" actId="26606"/>
          <ac:cxnSpMkLst>
            <pc:docMk/>
            <pc:sldMk cId="3818697253" sldId="260"/>
            <ac:cxnSpMk id="77" creationId="{20E3A342-4D61-4E3F-AF90-1AB42AEB96CC}"/>
          </ac:cxnSpMkLst>
        </pc:cxnChg>
        <pc:cxnChg chg="add">
          <ac:chgData name="Mark Midyett" userId="0b5ee193b873a49d" providerId="LiveId" clId="{D7A926A5-3BD5-4BD8-8092-45DA6B1B0962}" dt="2021-03-23T20:49:47.480" v="339" actId="26606"/>
          <ac:cxnSpMkLst>
            <pc:docMk/>
            <pc:sldMk cId="3818697253" sldId="260"/>
            <ac:cxnSpMk id="1033" creationId="{67182200-4859-4C8D-BCBB-55B245C28BA3}"/>
          </ac:cxnSpMkLst>
        </pc:cxnChg>
      </pc:sldChg>
      <pc:sldChg chg="addSp delSp modSp mod setBg">
        <pc:chgData name="Mark Midyett" userId="0b5ee193b873a49d" providerId="LiveId" clId="{D7A926A5-3BD5-4BD8-8092-45DA6B1B0962}" dt="2021-03-24T18:06:57.933" v="470" actId="26606"/>
        <pc:sldMkLst>
          <pc:docMk/>
          <pc:sldMk cId="1841749120" sldId="261"/>
        </pc:sldMkLst>
        <pc:spChg chg="mo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2" creationId="{31209FC1-D8A6-461B-B2FB-E39EF5694C97}"/>
          </ac:spMkLst>
        </pc:spChg>
        <pc:spChg chg="mo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3" creationId="{4ACBB72C-5083-4E6E-8E7A-CC36AF76358D}"/>
          </ac:spMkLst>
        </pc:spChg>
        <pc:spChg chg="add del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8" creationId="{3B854194-185D-494D-905C-7C7CB2E30F6E}"/>
          </ac:spMkLst>
        </pc:spChg>
        <pc:spChg chg="add del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10" creationId="{B4F5FA0D-0104-4987-8241-EFF7C85B88DE}"/>
          </ac:spMkLst>
        </pc:spChg>
        <pc:spChg chg="add del">
          <ac:chgData name="Mark Midyett" userId="0b5ee193b873a49d" providerId="LiveId" clId="{D7A926A5-3BD5-4BD8-8092-45DA6B1B0962}" dt="2021-03-24T18:06:51.130" v="467" actId="26606"/>
          <ac:spMkLst>
            <pc:docMk/>
            <pc:sldMk cId="1841749120" sldId="261"/>
            <ac:spMk id="17" creationId="{C7FA33FF-088D-4F16-95A2-2C64D353DEA8}"/>
          </ac:spMkLst>
        </pc:spChg>
        <pc:spChg chg="add del">
          <ac:chgData name="Mark Midyett" userId="0b5ee193b873a49d" providerId="LiveId" clId="{D7A926A5-3BD5-4BD8-8092-45DA6B1B0962}" dt="2021-03-24T18:06:51.130" v="467" actId="26606"/>
          <ac:spMkLst>
            <pc:docMk/>
            <pc:sldMk cId="1841749120" sldId="261"/>
            <ac:spMk id="19" creationId="{A376EFB1-01CF-419F-ABF1-2AF02BBFCBD1}"/>
          </ac:spMkLst>
        </pc:spChg>
        <pc:spChg chg="add del">
          <ac:chgData name="Mark Midyett" userId="0b5ee193b873a49d" providerId="LiveId" clId="{D7A926A5-3BD5-4BD8-8092-45DA6B1B0962}" dt="2021-03-24T18:06:51.130" v="467" actId="26606"/>
          <ac:spMkLst>
            <pc:docMk/>
            <pc:sldMk cId="1841749120" sldId="261"/>
            <ac:spMk id="21" creationId="{FF9DEA15-78BD-4750-AA18-B9F28A6D5AB8}"/>
          </ac:spMkLst>
        </pc:spChg>
        <pc:spChg chg="add del">
          <ac:chgData name="Mark Midyett" userId="0b5ee193b873a49d" providerId="LiveId" clId="{D7A926A5-3BD5-4BD8-8092-45DA6B1B0962}" dt="2021-03-24T18:06:57.902" v="469" actId="26606"/>
          <ac:spMkLst>
            <pc:docMk/>
            <pc:sldMk cId="1841749120" sldId="261"/>
            <ac:spMk id="23" creationId="{25D3C032-881F-4579-A4BF-0FA966E9F350}"/>
          </ac:spMkLst>
        </pc:spChg>
        <pc:spChg chg="add del">
          <ac:chgData name="Mark Midyett" userId="0b5ee193b873a49d" providerId="LiveId" clId="{D7A926A5-3BD5-4BD8-8092-45DA6B1B0962}" dt="2021-03-24T18:06:57.902" v="469" actId="26606"/>
          <ac:spMkLst>
            <pc:docMk/>
            <pc:sldMk cId="1841749120" sldId="261"/>
            <ac:spMk id="24" creationId="{8249E89B-63A5-45DA-A170-5B661FCE4F6E}"/>
          </ac:spMkLst>
        </pc:spChg>
        <pc:spChg chg="add del">
          <ac:chgData name="Mark Midyett" userId="0b5ee193b873a49d" providerId="LiveId" clId="{D7A926A5-3BD5-4BD8-8092-45DA6B1B0962}" dt="2021-03-24T18:06:57.902" v="469" actId="26606"/>
          <ac:spMkLst>
            <pc:docMk/>
            <pc:sldMk cId="1841749120" sldId="261"/>
            <ac:spMk id="25" creationId="{A5D714AD-9E94-4752-AA45-D4B0EAAB52E2}"/>
          </ac:spMkLst>
        </pc:spChg>
        <pc:spChg chg="add del">
          <ac:chgData name="Mark Midyett" userId="0b5ee193b873a49d" providerId="LiveId" clId="{D7A926A5-3BD5-4BD8-8092-45DA6B1B0962}" dt="2021-03-24T18:06:57.902" v="469" actId="26606"/>
          <ac:spMkLst>
            <pc:docMk/>
            <pc:sldMk cId="1841749120" sldId="261"/>
            <ac:spMk id="26" creationId="{7FF89E09-42FB-4694-96E4-95652B1D83E4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27" creationId="{38FAA1A1-D861-433F-88FA-1E9D6FD31D11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28" creationId="{09588DA8-065E-4F6F-8EFD-43104AB2E0CF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29" creationId="{8D71EDA1-87BF-4D5D-AB79-F346FD19278A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30" creationId="{C4285719-470E-454C-AF62-8323075F1F5B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31" creationId="{CD9FE4EF-C4D8-49A0-B2FF-81D8DB7D8A24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32" creationId="{4300840D-0A0B-4512-BACA-B439D5B9C57C}"/>
          </ac:spMkLst>
        </pc:spChg>
        <pc:spChg chg="add">
          <ac:chgData name="Mark Midyett" userId="0b5ee193b873a49d" providerId="LiveId" clId="{D7A926A5-3BD5-4BD8-8092-45DA6B1B0962}" dt="2021-03-24T18:06:57.933" v="470" actId="26606"/>
          <ac:spMkLst>
            <pc:docMk/>
            <pc:sldMk cId="1841749120" sldId="261"/>
            <ac:spMk id="33" creationId="{D2B78728-A580-49A7-84F9-6EF6F583ADE0}"/>
          </ac:spMkLst>
        </pc:spChg>
        <pc:picChg chg="add del">
          <ac:chgData name="Mark Midyett" userId="0b5ee193b873a49d" providerId="LiveId" clId="{D7A926A5-3BD5-4BD8-8092-45DA6B1B0962}" dt="2021-03-24T18:06:57.933" v="470" actId="26606"/>
          <ac:picMkLst>
            <pc:docMk/>
            <pc:sldMk cId="1841749120" sldId="261"/>
            <ac:picMk id="12" creationId="{2897127E-6CEF-446C-BE87-93B7C46E49D1}"/>
          </ac:picMkLst>
        </pc:picChg>
      </pc:sldChg>
      <pc:sldChg chg="addSp modSp mod setBg">
        <pc:chgData name="Mark Midyett" userId="0b5ee193b873a49d" providerId="LiveId" clId="{D7A926A5-3BD5-4BD8-8092-45DA6B1B0962}" dt="2021-03-24T18:06:06.550" v="465" actId="26606"/>
        <pc:sldMkLst>
          <pc:docMk/>
          <pc:sldMk cId="1717988283" sldId="262"/>
        </pc:sldMkLst>
        <pc:spChg chg="mo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2" creationId="{842F78FA-DE13-4EE3-A4DD-2E4BE5929032}"/>
          </ac:spMkLst>
        </pc:spChg>
        <pc:spChg chg="mo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3" creationId="{53A3B420-F8D7-4423-AECE-4E733C85EB6A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8" creationId="{09588DA8-065E-4F6F-8EFD-43104AB2E0CF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10" creationId="{C4285719-470E-454C-AF62-8323075F1F5B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12" creationId="{CD9FE4EF-C4D8-49A0-B2FF-81D8DB7D8A24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14" creationId="{4300840D-0A0B-4512-BACA-B439D5B9C57C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16" creationId="{D2B78728-A580-49A7-84F9-6EF6F583ADE0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18" creationId="{38FAA1A1-D861-433F-88FA-1E9D6FD31D11}"/>
          </ac:spMkLst>
        </pc:spChg>
        <pc:spChg chg="add">
          <ac:chgData name="Mark Midyett" userId="0b5ee193b873a49d" providerId="LiveId" clId="{D7A926A5-3BD5-4BD8-8092-45DA6B1B0962}" dt="2021-03-24T18:06:06.550" v="465" actId="26606"/>
          <ac:spMkLst>
            <pc:docMk/>
            <pc:sldMk cId="1717988283" sldId="262"/>
            <ac:spMk id="20" creationId="{8D71EDA1-87BF-4D5D-AB79-F346FD19278A}"/>
          </ac:spMkLst>
        </pc:spChg>
      </pc:sldChg>
      <pc:sldChg chg="addSp delSp modSp new mod">
        <pc:chgData name="Mark Midyett" userId="0b5ee193b873a49d" providerId="LiveId" clId="{D7A926A5-3BD5-4BD8-8092-45DA6B1B0962}" dt="2021-03-16T18:33:37.643" v="190" actId="14100"/>
        <pc:sldMkLst>
          <pc:docMk/>
          <pc:sldMk cId="2195704316" sldId="263"/>
        </pc:sldMkLst>
        <pc:spChg chg="mod">
          <ac:chgData name="Mark Midyett" userId="0b5ee193b873a49d" providerId="LiveId" clId="{D7A926A5-3BD5-4BD8-8092-45DA6B1B0962}" dt="2021-03-16T18:32:29.531" v="185" actId="20577"/>
          <ac:spMkLst>
            <pc:docMk/>
            <pc:sldMk cId="2195704316" sldId="263"/>
            <ac:spMk id="2" creationId="{E0086B49-71C1-48EF-B5B8-4BABE9BBE969}"/>
          </ac:spMkLst>
        </pc:spChg>
        <pc:spChg chg="del">
          <ac:chgData name="Mark Midyett" userId="0b5ee193b873a49d" providerId="LiveId" clId="{D7A926A5-3BD5-4BD8-8092-45DA6B1B0962}" dt="2021-03-16T18:32:56.940" v="186"/>
          <ac:spMkLst>
            <pc:docMk/>
            <pc:sldMk cId="2195704316" sldId="263"/>
            <ac:spMk id="3" creationId="{E32B055B-CEBC-48F5-A6BA-56F08EC739F8}"/>
          </ac:spMkLst>
        </pc:spChg>
        <pc:spChg chg="add del mod">
          <ac:chgData name="Mark Midyett" userId="0b5ee193b873a49d" providerId="LiveId" clId="{D7A926A5-3BD5-4BD8-8092-45DA6B1B0962}" dt="2021-03-16T18:33:29.567" v="188"/>
          <ac:spMkLst>
            <pc:docMk/>
            <pc:sldMk cId="2195704316" sldId="263"/>
            <ac:spMk id="5" creationId="{1F18F0C3-8C43-47AA-97E0-0FB2E2B54F61}"/>
          </ac:spMkLst>
        </pc:spChg>
        <pc:graphicFrameChg chg="add mod modGraphic">
          <ac:chgData name="Mark Midyett" userId="0b5ee193b873a49d" providerId="LiveId" clId="{D7A926A5-3BD5-4BD8-8092-45DA6B1B0962}" dt="2021-03-16T18:33:37.643" v="190" actId="14100"/>
          <ac:graphicFrameMkLst>
            <pc:docMk/>
            <pc:sldMk cId="2195704316" sldId="263"/>
            <ac:graphicFrameMk id="6" creationId="{773C90AB-8294-4546-BA78-74C05971E879}"/>
          </ac:graphicFrameMkLst>
        </pc:graphicFrameChg>
        <pc:picChg chg="add del mod">
          <ac:chgData name="Mark Midyett" userId="0b5ee193b873a49d" providerId="LiveId" clId="{D7A926A5-3BD5-4BD8-8092-45DA6B1B0962}" dt="2021-03-16T18:33:00.238" v="187" actId="478"/>
          <ac:picMkLst>
            <pc:docMk/>
            <pc:sldMk cId="2195704316" sldId="263"/>
            <ac:picMk id="4" creationId="{FCC8526F-51E9-4C4F-ADFE-6B55864B75DC}"/>
          </ac:picMkLst>
        </pc:picChg>
      </pc:sldChg>
      <pc:sldChg chg="new del">
        <pc:chgData name="Mark Midyett" userId="0b5ee193b873a49d" providerId="LiveId" clId="{D7A926A5-3BD5-4BD8-8092-45DA6B1B0962}" dt="2021-03-23T21:02:20.002" v="411" actId="47"/>
        <pc:sldMkLst>
          <pc:docMk/>
          <pc:sldMk cId="410401078" sldId="264"/>
        </pc:sldMkLst>
      </pc:sldChg>
      <pc:sldChg chg="addSp delSp modSp mod setBg setClrOvrMap delDesignElem">
        <pc:chgData name="Mark Midyett" userId="0b5ee193b873a49d" providerId="LiveId" clId="{D7A926A5-3BD5-4BD8-8092-45DA6B1B0962}" dt="2021-03-23T21:05:35.894" v="455" actId="5793"/>
        <pc:sldMkLst>
          <pc:docMk/>
          <pc:sldMk cId="1079903939" sldId="265"/>
        </pc:sldMkLst>
        <pc:spChg chg="mod">
          <ac:chgData name="Mark Midyett" userId="0b5ee193b873a49d" providerId="LiveId" clId="{D7A926A5-3BD5-4BD8-8092-45DA6B1B0962}" dt="2021-03-23T21:05:14.729" v="447" actId="20577"/>
          <ac:spMkLst>
            <pc:docMk/>
            <pc:sldMk cId="1079903939" sldId="265"/>
            <ac:spMk id="2" creationId="{A80EF246-483D-4E24-B313-D5BA270B7D5B}"/>
          </ac:spMkLst>
        </pc:spChg>
        <pc:spChg chg="mod">
          <ac:chgData name="Mark Midyett" userId="0b5ee193b873a49d" providerId="LiveId" clId="{D7A926A5-3BD5-4BD8-8092-45DA6B1B0962}" dt="2021-03-23T21:05:35.894" v="455" actId="5793"/>
          <ac:spMkLst>
            <pc:docMk/>
            <pc:sldMk cId="1079903939" sldId="265"/>
            <ac:spMk id="3" creationId="{AAA9038B-F31A-44E4-A78B-DF13F2757793}"/>
          </ac:spMkLst>
        </pc:spChg>
        <pc:spChg chg="add del">
          <ac:chgData name="Mark Midyett" userId="0b5ee193b873a49d" providerId="LiveId" clId="{D7A926A5-3BD5-4BD8-8092-45DA6B1B0962}" dt="2021-03-23T21:04:56.689" v="437" actId="26606"/>
          <ac:spMkLst>
            <pc:docMk/>
            <pc:sldMk cId="1079903939" sldId="265"/>
            <ac:spMk id="71" creationId="{C5E6CFF1-2F42-4E10-9A97-F116F46F53FE}"/>
          </ac:spMkLst>
        </pc:spChg>
        <pc:spChg chg="add">
          <ac:chgData name="Mark Midyett" userId="0b5ee193b873a49d" providerId="LiveId" clId="{D7A926A5-3BD5-4BD8-8092-45DA6B1B0962}" dt="2021-03-23T21:04:56.689" v="437" actId="26606"/>
          <ac:spMkLst>
            <pc:docMk/>
            <pc:sldMk cId="1079903939" sldId="265"/>
            <ac:spMk id="137" creationId="{C5E6CFF1-2F42-4E10-9A97-F116F46F53FE}"/>
          </ac:spMkLst>
        </pc:spChg>
        <pc:picChg chg="add del">
          <ac:chgData name="Mark Midyett" userId="0b5ee193b873a49d" providerId="LiveId" clId="{D7A926A5-3BD5-4BD8-8092-45DA6B1B0962}" dt="2021-03-23T21:04:06.944" v="433" actId="478"/>
          <ac:picMkLst>
            <pc:docMk/>
            <pc:sldMk cId="1079903939" sldId="265"/>
            <ac:picMk id="4098" creationId="{D9A54A47-1AC7-41D5-829C-8B95A1470DDC}"/>
          </ac:picMkLst>
        </pc:picChg>
        <pc:picChg chg="add del">
          <ac:chgData name="Mark Midyett" userId="0b5ee193b873a49d" providerId="LiveId" clId="{D7A926A5-3BD5-4BD8-8092-45DA6B1B0962}" dt="2021-03-23T21:04:32.533" v="435"/>
          <ac:picMkLst>
            <pc:docMk/>
            <pc:sldMk cId="1079903939" sldId="265"/>
            <ac:picMk id="5122" creationId="{BE820838-0B2B-4289-BD7A-3ACF7A8BEB14}"/>
          </ac:picMkLst>
        </pc:picChg>
        <pc:picChg chg="add mod ord">
          <ac:chgData name="Mark Midyett" userId="0b5ee193b873a49d" providerId="LiveId" clId="{D7A926A5-3BD5-4BD8-8092-45DA6B1B0962}" dt="2021-03-23T21:04:56.689" v="437" actId="26606"/>
          <ac:picMkLst>
            <pc:docMk/>
            <pc:sldMk cId="1079903939" sldId="265"/>
            <ac:picMk id="5124" creationId="{AFB93112-6436-4E48-8798-92A07C58B9A6}"/>
          </ac:picMkLst>
        </pc:picChg>
        <pc:cxnChg chg="add del">
          <ac:chgData name="Mark Midyett" userId="0b5ee193b873a49d" providerId="LiveId" clId="{D7A926A5-3BD5-4BD8-8092-45DA6B1B0962}" dt="2021-03-23T21:04:56.689" v="437" actId="26606"/>
          <ac:cxnSpMkLst>
            <pc:docMk/>
            <pc:sldMk cId="1079903939" sldId="265"/>
            <ac:cxnSpMk id="73" creationId="{67182200-4859-4C8D-BCBB-55B245C28BA3}"/>
          </ac:cxnSpMkLst>
        </pc:cxnChg>
        <pc:cxnChg chg="add">
          <ac:chgData name="Mark Midyett" userId="0b5ee193b873a49d" providerId="LiveId" clId="{D7A926A5-3BD5-4BD8-8092-45DA6B1B0962}" dt="2021-03-23T21:04:56.689" v="437" actId="26606"/>
          <ac:cxnSpMkLst>
            <pc:docMk/>
            <pc:sldMk cId="1079903939" sldId="265"/>
            <ac:cxnSpMk id="139" creationId="{67182200-4859-4C8D-BCBB-55B245C28BA3}"/>
          </ac:cxnSpMkLst>
        </pc:cxnChg>
      </pc:sldChg>
      <pc:sldMasterChg chg="modSldLayout">
        <pc:chgData name="Mark Midyett" userId="0b5ee193b873a49d" providerId="LiveId" clId="{D7A926A5-3BD5-4BD8-8092-45DA6B1B0962}" dt="2021-03-16T18:17:07.583" v="83"/>
        <pc:sldMasterMkLst>
          <pc:docMk/>
          <pc:sldMasterMk cId="432211759" sldId="2147483648"/>
        </pc:sldMasterMkLst>
        <pc:sldLayoutChg chg="addSp delSp modSp">
          <pc:chgData name="Mark Midyett" userId="0b5ee193b873a49d" providerId="LiveId" clId="{D7A926A5-3BD5-4BD8-8092-45DA6B1B0962}" dt="2021-03-16T18:17:07.583" v="83"/>
          <pc:sldLayoutMkLst>
            <pc:docMk/>
            <pc:sldMasterMk cId="432211759" sldId="2147483648"/>
            <pc:sldLayoutMk cId="1443974809" sldId="2147483649"/>
          </pc:sldLayoutMkLst>
          <pc:picChg chg="add del mod">
            <ac:chgData name="Mark Midyett" userId="0b5ee193b873a49d" providerId="LiveId" clId="{D7A926A5-3BD5-4BD8-8092-45DA6B1B0962}" dt="2021-03-16T18:17:07.583" v="83"/>
            <ac:picMkLst>
              <pc:docMk/>
              <pc:sldMasterMk cId="432211759" sldId="2147483648"/>
              <pc:sldLayoutMk cId="1443974809" sldId="2147483649"/>
              <ac:picMk id="1026" creationId="{25CB1D5D-2CF9-46A7-8ED9-CA6F43D19C29}"/>
            </ac:picMkLst>
          </pc:picChg>
        </pc:sldLayoutChg>
        <pc:sldLayoutChg chg="addSp delSp modSp">
          <pc:chgData name="Mark Midyett" userId="0b5ee193b873a49d" providerId="LiveId" clId="{D7A926A5-3BD5-4BD8-8092-45DA6B1B0962}" dt="2021-03-16T18:17:01.650" v="79"/>
          <pc:sldLayoutMkLst>
            <pc:docMk/>
            <pc:sldMasterMk cId="432211759" sldId="2147483648"/>
            <pc:sldLayoutMk cId="945934135" sldId="2147483650"/>
          </pc:sldLayoutMkLst>
          <pc:picChg chg="add del mod">
            <ac:chgData name="Mark Midyett" userId="0b5ee193b873a49d" providerId="LiveId" clId="{D7A926A5-3BD5-4BD8-8092-45DA6B1B0962}" dt="2021-03-16T18:17:01.650" v="79"/>
            <ac:picMkLst>
              <pc:docMk/>
              <pc:sldMasterMk cId="432211759" sldId="2147483648"/>
              <pc:sldLayoutMk cId="945934135" sldId="2147483650"/>
              <ac:picMk id="7" creationId="{60AAE8E7-9594-43B7-95E6-C9DB00844CFC}"/>
            </ac:picMkLst>
          </pc:picChg>
        </pc:sldLayoutChg>
        <pc:sldLayoutChg chg="addSp delSp modSp">
          <pc:chgData name="Mark Midyett" userId="0b5ee193b873a49d" providerId="LiveId" clId="{D7A926A5-3BD5-4BD8-8092-45DA6B1B0962}" dt="2021-03-16T18:17:00.660" v="78"/>
          <pc:sldLayoutMkLst>
            <pc:docMk/>
            <pc:sldMasterMk cId="432211759" sldId="2147483648"/>
            <pc:sldLayoutMk cId="1079412296" sldId="2147483651"/>
          </pc:sldLayoutMkLst>
          <pc:picChg chg="add del mod">
            <ac:chgData name="Mark Midyett" userId="0b5ee193b873a49d" providerId="LiveId" clId="{D7A926A5-3BD5-4BD8-8092-45DA6B1B0962}" dt="2021-03-16T18:17:00.660" v="78"/>
            <ac:picMkLst>
              <pc:docMk/>
              <pc:sldMasterMk cId="432211759" sldId="2147483648"/>
              <pc:sldLayoutMk cId="1079412296" sldId="2147483651"/>
              <ac:picMk id="7" creationId="{EE86915B-3B6C-4541-92CE-4053734A21D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469D-B431-4822-8862-44E83EBFC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408E8-148C-4A78-BFB3-CEC02D8E9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A6DB-313D-46E0-922A-2298513C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FAEC-294C-452A-AD5A-C2E8E2FA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5E30-6B93-49E0-8630-459DB08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FE55-181F-4AE1-A354-C0AF0433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72FAD-26B4-4365-9C7B-282B98250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7900-3454-423E-BBE9-C133121C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B9599-5D3A-4216-ABA9-83DF8F52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3681C-EFDA-4E66-84A7-A7005265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DCA214-BEAE-40E4-85C5-18EC947A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5687C-F851-4CC9-9330-B0AABE62C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F630-AE4A-483B-9E41-9D1488B8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FE234-5A09-4C49-AFA2-F1C9908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A9D1D-2EB9-4B39-A3E7-36BA3371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183A-6309-4196-8860-18FBBBF5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B2AC-4182-4203-A61D-86430D2A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266A-501B-4EE5-9A6B-8F13F867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136D-C480-41BD-8D23-2B670EE4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FC35E-10B2-4DB0-8FF3-35FC8CB6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113B-5B6F-476F-B986-0A2DB29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E5E08-F2B5-4BF8-9B09-465B2AEA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E2C-8CBB-4CF4-AF7E-C650E8F5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589E-38ED-4355-AB3C-143AB3E7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5739-1BB9-4900-A073-838EE313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CB7B-BA01-4E42-BD8A-3F8F890B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FBED-E0B9-4BD0-9E37-7275D0F97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45102-E930-4C76-985F-6298158EC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7753-4123-465B-A921-7BF6B3E6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8EF91-8747-4832-8B29-28135C8E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706F8-B976-4DF3-8AE0-75163DBB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4447-EFEF-4AAD-B000-36BA2294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F9797-F1D3-4E74-AECD-5BB87AE8D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C5774-0230-4E29-A30F-7A9EC46E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086C4-D23D-446F-A0E0-CBB1D4C51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735A8-9E3C-4188-9D5D-16639C09C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266AE-B04D-49BC-A819-5AABCB5F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3BCD5-F22A-4699-8290-D36CF71A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74A21-80B3-4644-BFFA-4B99CCEA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2AD0-A93A-4AA4-9CAA-CC07B027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E5DDA-BB47-4467-96BE-09A3594E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1F624-6690-4A1E-82D0-305090FC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A3F52-95B7-4432-AB58-1F109F1F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63E72-E7B6-424F-B726-E37626D7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7FDE4-8E76-489D-9C02-E5BE493B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DFBA3-E8E4-4D34-A323-D6B0C80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4B35-8C6D-4595-AADA-5CBC8F14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AD1F-3478-4BFC-AD68-E2F322F1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1E672-7A4F-4173-879D-6FEFF79D3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4FA89-B5B0-457E-AA1F-02A1E2DA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74A8A-A16C-4EDB-A998-3F4A9448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65ADE-8298-4613-9329-9D55FC46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F4EF-CEE6-48C9-9801-5DAF6E4B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E3C25-68FE-4D19-862F-B1548F872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08A34-BC72-4CBE-A1C2-0804EA5D8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EFD04-4CAF-47CF-A141-49A5A561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9B25-3462-4B79-809A-565FD467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49790-3045-4D05-8822-0F9E8E5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7A571-28C4-4F96-BEBE-E03DBAB4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0D0BE-788E-4B9C-BCF9-159A1EBC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AE2E-8A43-45FC-AB46-221938B68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636C-7C70-43D4-AE7A-3DCEE31DF3BC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D1306-C47C-4DA6-8D55-ED47A639A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8F04-6A19-4DC2-B7BB-D19B466E1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DBD0-1DEE-45B7-9F9E-54D8F0C3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andy@allpointpos.com" TargetMode="External"/><Relationship Id="rId3" Type="http://schemas.openxmlformats.org/officeDocument/2006/relationships/hyperlink" Target="mailto:markmidyett@kw.com" TargetMode="External"/><Relationship Id="rId7" Type="http://schemas.openxmlformats.org/officeDocument/2006/relationships/hyperlink" Target="mailto:dkeys@zypha.com" TargetMode="External"/><Relationship Id="rId2" Type="http://schemas.openxmlformats.org/officeDocument/2006/relationships/hyperlink" Target="mailto:KKaplan47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Henshaw@comcast.net" TargetMode="External"/><Relationship Id="rId5" Type="http://schemas.openxmlformats.org/officeDocument/2006/relationships/hyperlink" Target="mailto:jecolvin44@gmail.com" TargetMode="External"/><Relationship Id="rId10" Type="http://schemas.openxmlformats.org/officeDocument/2006/relationships/hyperlink" Target="mailto:rdkirschner@gmail.com" TargetMode="External"/><Relationship Id="rId4" Type="http://schemas.openxmlformats.org/officeDocument/2006/relationships/hyperlink" Target="mailto:robwp07@aol.com" TargetMode="External"/><Relationship Id="rId9" Type="http://schemas.openxmlformats.org/officeDocument/2006/relationships/hyperlink" Target="mailto:nsnyder@hodgeandsnyde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9833-4533-4ECF-891F-E690E5D30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District 6960 Disaster Preparedness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999BE-EDF6-4D29-8126-C3ACFC679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446" y="2668075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The District Depends on </a:t>
            </a:r>
            <a:r>
              <a:rPr lang="en-US" sz="2000" u="sng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Rotary People Of Action , Free Transparent Clipart - ClipartKey">
            <a:extLst>
              <a:ext uri="{FF2B5EF4-FFF2-40B4-BE49-F238E27FC236}">
                <a16:creationId xmlns:a16="http://schemas.microsoft.com/office/drawing/2014/main" id="{35F2803C-F1E8-422E-B4D1-F7C4943C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41" y="1866900"/>
            <a:ext cx="4406250" cy="18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4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urricane Irma Batters Southeast as a Tropical Storm | Teen Vogue">
            <a:extLst>
              <a:ext uri="{FF2B5EF4-FFF2-40B4-BE49-F238E27FC236}">
                <a16:creationId xmlns:a16="http://schemas.microsoft.com/office/drawing/2014/main" id="{7E5EE7C0-A977-4FC0-A421-2BF1F70B1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EF246-483D-4E24-B313-D5BA270B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Why Create a Disaster Committee?</a:t>
            </a:r>
          </a:p>
        </p:txBody>
      </p:sp>
      <p:cxnSp>
        <p:nvCxnSpPr>
          <p:cNvPr id="1033" name="Straight Connector 7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038B-F31A-44E4-A78B-DF13F27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73" y="1065862"/>
            <a:ext cx="7254848" cy="4726276"/>
          </a:xfrm>
        </p:spPr>
        <p:txBody>
          <a:bodyPr anchor="ctr">
            <a:normAutofit/>
          </a:bodyPr>
          <a:lstStyle/>
          <a:p>
            <a:pPr marL="800100">
              <a:buNone/>
            </a:pPr>
            <a:r>
              <a:rPr lang="en-US" sz="3200" dirty="0">
                <a:solidFill>
                  <a:srgbClr val="FFFFFF"/>
                </a:solidFill>
              </a:rPr>
              <a:t>First, </a:t>
            </a:r>
          </a:p>
          <a:p>
            <a:pPr marL="800100">
              <a:buNone/>
            </a:pPr>
            <a:r>
              <a:rPr lang="en-US" dirty="0">
                <a:solidFill>
                  <a:srgbClr val="FFFFFF"/>
                </a:solidFill>
              </a:rPr>
              <a:t>Rotarians are people of action</a:t>
            </a:r>
          </a:p>
          <a:p>
            <a:pPr marL="800100" lvl="1"/>
            <a:r>
              <a:rPr lang="en-US" sz="2800" dirty="0">
                <a:solidFill>
                  <a:srgbClr val="FFFFFF"/>
                </a:solidFill>
              </a:rPr>
              <a:t>Pre-planning and organization will allow you to act when there is a need </a:t>
            </a:r>
          </a:p>
          <a:p>
            <a:pPr marL="800100" lvl="1"/>
            <a:r>
              <a:rPr lang="en-US" sz="2800" dirty="0">
                <a:solidFill>
                  <a:srgbClr val="FFFFFF"/>
                </a:solidFill>
              </a:rPr>
              <a:t>It is too late to plan after a disaster occurs</a:t>
            </a:r>
          </a:p>
        </p:txBody>
      </p:sp>
    </p:spTree>
    <p:extLst>
      <p:ext uri="{BB962C8B-B14F-4D97-AF65-F5344CB8AC3E}">
        <p14:creationId xmlns:p14="http://schemas.microsoft.com/office/powerpoint/2010/main" val="381869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mmoth Hurricane Irma makes second landfall in battered Florida">
            <a:extLst>
              <a:ext uri="{FF2B5EF4-FFF2-40B4-BE49-F238E27FC236}">
                <a16:creationId xmlns:a16="http://schemas.microsoft.com/office/drawing/2014/main" id="{DD563C72-758F-419C-AFE0-62048D55C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EF246-483D-4E24-B313-D5BA270B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Why Create a Disaster Committee?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038B-F31A-44E4-A78B-DF13F27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Second,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Be prepared to address the needs of </a:t>
            </a:r>
            <a:r>
              <a:rPr lang="en-US" sz="3200" i="1" u="sng" dirty="0">
                <a:solidFill>
                  <a:srgbClr val="FFFFFF"/>
                </a:solidFill>
              </a:rPr>
              <a:t>your members</a:t>
            </a:r>
            <a:r>
              <a:rPr lang="en-US" sz="3200" dirty="0">
                <a:solidFill>
                  <a:srgbClr val="FFFFFF"/>
                </a:solidFill>
              </a:rPr>
              <a:t> in the event they need help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4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urricane Irma lashes Florida west coast - Guyana Chronicle">
            <a:extLst>
              <a:ext uri="{FF2B5EF4-FFF2-40B4-BE49-F238E27FC236}">
                <a16:creationId xmlns:a16="http://schemas.microsoft.com/office/drawing/2014/main" id="{5637DFC2-054F-4D53-9B4A-EFEA7E920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631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EF246-483D-4E24-B313-D5BA270B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Why Create a Disaster Committee?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038B-F31A-44E4-A78B-DF13F27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Third,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Be prepared to address the needs of </a:t>
            </a:r>
            <a:r>
              <a:rPr lang="en-US" sz="3200" i="1" u="sng" dirty="0">
                <a:solidFill>
                  <a:srgbClr val="FFFFFF"/>
                </a:solidFill>
              </a:rPr>
              <a:t>other Rotarians within the district </a:t>
            </a:r>
            <a:r>
              <a:rPr lang="en-US" sz="3200" dirty="0">
                <a:solidFill>
                  <a:srgbClr val="FFFFFF"/>
                </a:solidFill>
              </a:rPr>
              <a:t>if they need help</a:t>
            </a:r>
          </a:p>
        </p:txBody>
      </p:sp>
    </p:spTree>
    <p:extLst>
      <p:ext uri="{BB962C8B-B14F-4D97-AF65-F5344CB8AC3E}">
        <p14:creationId xmlns:p14="http://schemas.microsoft.com/office/powerpoint/2010/main" val="4110690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Florida Keys Residents Return To Homes Battered By Irma | Here &amp; Now">
            <a:extLst>
              <a:ext uri="{FF2B5EF4-FFF2-40B4-BE49-F238E27FC236}">
                <a16:creationId xmlns:a16="http://schemas.microsoft.com/office/drawing/2014/main" id="{AFB93112-6436-4E48-8798-92A07C58B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262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EF246-483D-4E24-B313-D5BA270B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Why Create a Disaster Committee?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038B-F31A-44E4-A78B-DF13F27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Fourth,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Ability to organize a team to help as second responders for </a:t>
            </a:r>
            <a:r>
              <a:rPr lang="en-US" sz="3200" i="1" dirty="0">
                <a:solidFill>
                  <a:srgbClr val="FFFFFF"/>
                </a:solidFill>
              </a:rPr>
              <a:t>your members</a:t>
            </a:r>
            <a:r>
              <a:rPr lang="en-US" sz="3200" dirty="0">
                <a:solidFill>
                  <a:srgbClr val="FFFFFF"/>
                </a:solidFill>
              </a:rPr>
              <a:t>, other Rotarians, your community, or other communities in need.</a:t>
            </a:r>
          </a:p>
        </p:txBody>
      </p:sp>
    </p:spTree>
    <p:extLst>
      <p:ext uri="{BB962C8B-B14F-4D97-AF65-F5344CB8AC3E}">
        <p14:creationId xmlns:p14="http://schemas.microsoft.com/office/powerpoint/2010/main" val="107990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mmunities Hit by Hurricane Irma Still Need Your Help | The Nation">
            <a:extLst>
              <a:ext uri="{FF2B5EF4-FFF2-40B4-BE49-F238E27FC236}">
                <a16:creationId xmlns:a16="http://schemas.microsoft.com/office/drawing/2014/main" id="{D9A54A47-1AC7-41D5-829C-8B95A1470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EF246-483D-4E24-B313-D5BA270B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We are not First Responders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038B-F31A-44E4-A78B-DF13F27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But we can: </a:t>
            </a:r>
          </a:p>
          <a:p>
            <a:pPr lvl="2"/>
            <a:r>
              <a:rPr lang="en-US" sz="3200" dirty="0">
                <a:solidFill>
                  <a:srgbClr val="FFFFFF"/>
                </a:solidFill>
              </a:rPr>
              <a:t>Muck houses</a:t>
            </a:r>
          </a:p>
          <a:p>
            <a:pPr lvl="2"/>
            <a:r>
              <a:rPr lang="en-US" sz="3200" dirty="0">
                <a:solidFill>
                  <a:srgbClr val="FFFFFF"/>
                </a:solidFill>
              </a:rPr>
              <a:t>Clear debris</a:t>
            </a:r>
          </a:p>
          <a:p>
            <a:pPr lvl="2"/>
            <a:r>
              <a:rPr lang="en-US" sz="3200" dirty="0">
                <a:solidFill>
                  <a:srgbClr val="FFFFFF"/>
                </a:solidFill>
              </a:rPr>
              <a:t>Pass out water</a:t>
            </a:r>
          </a:p>
          <a:p>
            <a:pPr lvl="2"/>
            <a:r>
              <a:rPr lang="en-US" sz="3200" dirty="0">
                <a:solidFill>
                  <a:srgbClr val="FFFFFF"/>
                </a:solidFill>
              </a:rPr>
              <a:t>Provide supplies</a:t>
            </a:r>
          </a:p>
          <a:p>
            <a:pPr lvl="2"/>
            <a:r>
              <a:rPr lang="en-US" sz="3200" dirty="0">
                <a:solidFill>
                  <a:srgbClr val="FFFFFF"/>
                </a:solidFill>
              </a:rPr>
              <a:t>Provide housing</a:t>
            </a:r>
          </a:p>
        </p:txBody>
      </p:sp>
    </p:spTree>
    <p:extLst>
      <p:ext uri="{BB962C8B-B14F-4D97-AF65-F5344CB8AC3E}">
        <p14:creationId xmlns:p14="http://schemas.microsoft.com/office/powerpoint/2010/main" val="360197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09FC1-D8A6-461B-B2FB-E39EF56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you need you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B72C-5083-4E6E-8E7A-CC36AF76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/>
              <a:t>Create a Disaster Preparedness Committee (minimum 2 members)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Document Disaster Committee Chair in DACdb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Develop a club communication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Use available technical tools to maintain the contact information of all members. (DACDb is an excellent resource)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Maintain backup tools (paper) recognizing that technology may fail in the event of a disaster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4174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F78FA-DE13-4EE3-A4DD-2E4BE592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District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3B420-F8D7-4423-AECE-4E733C85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Phone Tree reports needs/resources/status to Club Disaster Committee</a:t>
            </a:r>
          </a:p>
          <a:p>
            <a:r>
              <a:rPr lang="en-US" sz="2000"/>
              <a:t>Club Disaster Committee reports needs/resources/status to Club President</a:t>
            </a:r>
          </a:p>
          <a:p>
            <a:r>
              <a:rPr lang="en-US" sz="2000"/>
              <a:t>Club President reports needs/resources/status to Area Governors</a:t>
            </a:r>
          </a:p>
          <a:p>
            <a:r>
              <a:rPr lang="en-US" sz="2000"/>
              <a:t>Area Governors reports needs/resources/status to District Governor</a:t>
            </a:r>
          </a:p>
          <a:p>
            <a:r>
              <a:rPr lang="en-US" sz="2000"/>
              <a:t>District Disaster Committee coordinates resources for and between clubs </a:t>
            </a:r>
          </a:p>
        </p:txBody>
      </p:sp>
    </p:spTree>
    <p:extLst>
      <p:ext uri="{BB962C8B-B14F-4D97-AF65-F5344CB8AC3E}">
        <p14:creationId xmlns:p14="http://schemas.microsoft.com/office/powerpoint/2010/main" val="171798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6B49-71C1-48EF-B5B8-4BABE9BB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Disaster Committee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3C90AB-8294-4546-BA78-74C05971E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668176"/>
              </p:ext>
            </p:extLst>
          </p:nvPr>
        </p:nvGraphicFramePr>
        <p:xfrm>
          <a:off x="518159" y="1971325"/>
          <a:ext cx="9221741" cy="3289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337">
                  <a:extLst>
                    <a:ext uri="{9D8B030D-6E8A-4147-A177-3AD203B41FA5}">
                      <a16:colId xmlns:a16="http://schemas.microsoft.com/office/drawing/2014/main" val="3535614485"/>
                    </a:ext>
                  </a:extLst>
                </a:gridCol>
                <a:gridCol w="1987772">
                  <a:extLst>
                    <a:ext uri="{9D8B030D-6E8A-4147-A177-3AD203B41FA5}">
                      <a16:colId xmlns:a16="http://schemas.microsoft.com/office/drawing/2014/main" val="439188353"/>
                    </a:ext>
                  </a:extLst>
                </a:gridCol>
                <a:gridCol w="1643479">
                  <a:extLst>
                    <a:ext uri="{9D8B030D-6E8A-4147-A177-3AD203B41FA5}">
                      <a16:colId xmlns:a16="http://schemas.microsoft.com/office/drawing/2014/main" val="2490512564"/>
                    </a:ext>
                  </a:extLst>
                </a:gridCol>
                <a:gridCol w="1643479">
                  <a:extLst>
                    <a:ext uri="{9D8B030D-6E8A-4147-A177-3AD203B41FA5}">
                      <a16:colId xmlns:a16="http://schemas.microsoft.com/office/drawing/2014/main" val="1676452266"/>
                    </a:ext>
                  </a:extLst>
                </a:gridCol>
                <a:gridCol w="2339674">
                  <a:extLst>
                    <a:ext uri="{9D8B030D-6E8A-4147-A177-3AD203B41FA5}">
                      <a16:colId xmlns:a16="http://schemas.microsoft.com/office/drawing/2014/main" val="67166389"/>
                    </a:ext>
                  </a:extLst>
                </a:gridCol>
              </a:tblGrid>
              <a:tr h="309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CELL PHONE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ALT PHONE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2225561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Ken Kaplan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Lakewood Ranch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941-351-7021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781-820-4040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2"/>
                        </a:rPr>
                        <a:t>KKaplan47@gmail.com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32635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Mark Midyett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Lakewood Ranch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941-928-7222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941-556-5151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3"/>
                        </a:rPr>
                        <a:t>markmidyett@kw.com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4120646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Bob Pfeiffer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Bradenton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941-592-6276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941-592-6276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4"/>
                        </a:rPr>
                        <a:t>robwp07@aol.com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383112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Jim Colvin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Cape Coral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239-218-2460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239-574-2302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5"/>
                        </a:rPr>
                        <a:t>jecolvin44@gmail.com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1716889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John Henshaw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Sanibel Captiva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239-851-5254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239-395-2023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6"/>
                        </a:rPr>
                        <a:t>John.Henshaw@comcast.net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087443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Darryl Keys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Charlotte Harbor Sunset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941-214-0150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941-629-9742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7"/>
                        </a:rPr>
                        <a:t>dkeys@zypha.com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5764992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Andy Lyman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Sarasota Sunrise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941-321-7899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941-343-9999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8"/>
                        </a:rPr>
                        <a:t>andy@allpointpos.com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285284"/>
                  </a:ext>
                </a:extLst>
              </a:tr>
              <a:tr h="503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Neil Snyder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Marco Island Sunrise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239-398-6886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239-398-6886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  <a:hlinkClick r:id="rId9"/>
                        </a:rPr>
                        <a:t>nsnyder@hodgeandsnyder.com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307177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Rich Kirschner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239-919-4100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239-919-4100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10"/>
                        </a:rPr>
                        <a:t>rdkirschner@gmail.com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5641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70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378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District 6960 Disaster Preparedness</vt:lpstr>
      <vt:lpstr>Why Create a Disaster Committee?</vt:lpstr>
      <vt:lpstr>Why Create a Disaster Committee?</vt:lpstr>
      <vt:lpstr>Why Create a Disaster Committee?</vt:lpstr>
      <vt:lpstr>Why Create a Disaster Committee?</vt:lpstr>
      <vt:lpstr>We are not First Responders</vt:lpstr>
      <vt:lpstr>What you need you to do</vt:lpstr>
      <vt:lpstr>District Coordination</vt:lpstr>
      <vt:lpstr>District Disaster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6960 Disaster Preparedness</dc:title>
  <dc:creator>Mark Midyett</dc:creator>
  <cp:lastModifiedBy>Mark Midyett</cp:lastModifiedBy>
  <cp:revision>3</cp:revision>
  <dcterms:created xsi:type="dcterms:W3CDTF">2021-03-16T14:46:30Z</dcterms:created>
  <dcterms:modified xsi:type="dcterms:W3CDTF">2021-03-24T18:06:59Z</dcterms:modified>
</cp:coreProperties>
</file>