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5" r:id="rId4"/>
    <p:sldId id="282" r:id="rId5"/>
    <p:sldId id="283" r:id="rId6"/>
    <p:sldId id="267" r:id="rId7"/>
    <p:sldId id="271" r:id="rId8"/>
    <p:sldId id="284" r:id="rId9"/>
    <p:sldId id="263" r:id="rId10"/>
    <p:sldId id="270" r:id="rId11"/>
    <p:sldId id="269" r:id="rId12"/>
    <p:sldId id="285" r:id="rId13"/>
    <p:sldId id="278" r:id="rId14"/>
    <p:sldId id="264" r:id="rId15"/>
    <p:sldId id="275" r:id="rId16"/>
    <p:sldId id="277" r:id="rId17"/>
    <p:sldId id="279" r:id="rId18"/>
    <p:sldId id="280" r:id="rId19"/>
    <p:sldId id="272" r:id="rId20"/>
    <p:sldId id="274" r:id="rId21"/>
    <p:sldId id="273" r:id="rId22"/>
    <p:sldId id="268" r:id="rId23"/>
    <p:sldId id="281" r:id="rId24"/>
    <p:sldId id="257" r:id="rId25"/>
    <p:sldId id="260" r:id="rId26"/>
    <p:sldId id="262"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563944-97C1-4A0D-80EC-8E1905B68D31}" v="70" dt="2020-12-02T20:29:36.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5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userId="d7b423fef0bf9ae9" providerId="LiveId" clId="{E9563944-97C1-4A0D-80EC-8E1905B68D31}"/>
    <pc:docChg chg="undo custSel addSld delSld modSld sldOrd">
      <pc:chgData name="Steven" userId="d7b423fef0bf9ae9" providerId="LiveId" clId="{E9563944-97C1-4A0D-80EC-8E1905B68D31}" dt="2020-12-02T20:55:45.629" v="2289" actId="6549"/>
      <pc:docMkLst>
        <pc:docMk/>
      </pc:docMkLst>
      <pc:sldChg chg="modSp mod">
        <pc:chgData name="Steven" userId="d7b423fef0bf9ae9" providerId="LiveId" clId="{E9563944-97C1-4A0D-80EC-8E1905B68D31}" dt="2020-11-25T20:18:46.078" v="16" actId="5793"/>
        <pc:sldMkLst>
          <pc:docMk/>
          <pc:sldMk cId="1959526736" sldId="256"/>
        </pc:sldMkLst>
        <pc:spChg chg="mod">
          <ac:chgData name="Steven" userId="d7b423fef0bf9ae9" providerId="LiveId" clId="{E9563944-97C1-4A0D-80EC-8E1905B68D31}" dt="2020-11-25T20:18:46.078" v="16" actId="5793"/>
          <ac:spMkLst>
            <pc:docMk/>
            <pc:sldMk cId="1959526736" sldId="256"/>
            <ac:spMk id="3" creationId="{B245736B-E00F-4FB4-A789-858B01DC8CA4}"/>
          </ac:spMkLst>
        </pc:spChg>
      </pc:sldChg>
      <pc:sldChg chg="modSp mod">
        <pc:chgData name="Steven" userId="d7b423fef0bf9ae9" providerId="LiveId" clId="{E9563944-97C1-4A0D-80EC-8E1905B68D31}" dt="2020-11-26T01:15:41.799" v="1662" actId="1076"/>
        <pc:sldMkLst>
          <pc:docMk/>
          <pc:sldMk cId="149841008" sldId="257"/>
        </pc:sldMkLst>
        <pc:spChg chg="mod">
          <ac:chgData name="Steven" userId="d7b423fef0bf9ae9" providerId="LiveId" clId="{E9563944-97C1-4A0D-80EC-8E1905B68D31}" dt="2020-11-26T01:15:34.826" v="1661" actId="122"/>
          <ac:spMkLst>
            <pc:docMk/>
            <pc:sldMk cId="149841008" sldId="257"/>
            <ac:spMk id="2" creationId="{BFD20D5B-6AB7-4E8B-A2C5-2A5EDDDFA6E2}"/>
          </ac:spMkLst>
        </pc:spChg>
        <pc:spChg chg="mod">
          <ac:chgData name="Steven" userId="d7b423fef0bf9ae9" providerId="LiveId" clId="{E9563944-97C1-4A0D-80EC-8E1905B68D31}" dt="2020-11-26T01:15:41.799" v="1662" actId="1076"/>
          <ac:spMkLst>
            <pc:docMk/>
            <pc:sldMk cId="149841008" sldId="257"/>
            <ac:spMk id="3" creationId="{A2863351-8839-419C-AEFF-D7AB0823CABA}"/>
          </ac:spMkLst>
        </pc:spChg>
      </pc:sldChg>
      <pc:sldChg chg="modSp mod">
        <pc:chgData name="Steven" userId="d7b423fef0bf9ae9" providerId="LiveId" clId="{E9563944-97C1-4A0D-80EC-8E1905B68D31}" dt="2020-11-30T17:44:25.994" v="1682" actId="20577"/>
        <pc:sldMkLst>
          <pc:docMk/>
          <pc:sldMk cId="4053512296" sldId="260"/>
        </pc:sldMkLst>
        <pc:spChg chg="mod">
          <ac:chgData name="Steven" userId="d7b423fef0bf9ae9" providerId="LiveId" clId="{E9563944-97C1-4A0D-80EC-8E1905B68D31}" dt="2020-11-30T17:44:25.994" v="1682" actId="20577"/>
          <ac:spMkLst>
            <pc:docMk/>
            <pc:sldMk cId="4053512296" sldId="260"/>
            <ac:spMk id="8" creationId="{7D27253D-9381-4743-B57B-F7FC39BAB799}"/>
          </ac:spMkLst>
        </pc:spChg>
      </pc:sldChg>
      <pc:sldChg chg="modSp mod">
        <pc:chgData name="Steven" userId="d7b423fef0bf9ae9" providerId="LiveId" clId="{E9563944-97C1-4A0D-80EC-8E1905B68D31}" dt="2020-11-30T18:16:55.228" v="1913" actId="6549"/>
        <pc:sldMkLst>
          <pc:docMk/>
          <pc:sldMk cId="3080688001" sldId="262"/>
        </pc:sldMkLst>
        <pc:spChg chg="mod">
          <ac:chgData name="Steven" userId="d7b423fef0bf9ae9" providerId="LiveId" clId="{E9563944-97C1-4A0D-80EC-8E1905B68D31}" dt="2020-11-30T18:16:55.228" v="1913" actId="6549"/>
          <ac:spMkLst>
            <pc:docMk/>
            <pc:sldMk cId="3080688001" sldId="262"/>
            <ac:spMk id="2" creationId="{4A2A253E-D02A-4ACC-9A80-565F74BD5902}"/>
          </ac:spMkLst>
        </pc:spChg>
        <pc:spChg chg="mod">
          <ac:chgData name="Steven" userId="d7b423fef0bf9ae9" providerId="LiveId" clId="{E9563944-97C1-4A0D-80EC-8E1905B68D31}" dt="2020-11-30T17:43:38.478" v="1678" actId="20577"/>
          <ac:spMkLst>
            <pc:docMk/>
            <pc:sldMk cId="3080688001" sldId="262"/>
            <ac:spMk id="8" creationId="{7D27253D-9381-4743-B57B-F7FC39BAB799}"/>
          </ac:spMkLst>
        </pc:spChg>
      </pc:sldChg>
      <pc:sldChg chg="modSp mod">
        <pc:chgData name="Steven" userId="d7b423fef0bf9ae9" providerId="LiveId" clId="{E9563944-97C1-4A0D-80EC-8E1905B68D31}" dt="2020-11-26T00:03:43.538" v="947" actId="20577"/>
        <pc:sldMkLst>
          <pc:docMk/>
          <pc:sldMk cId="1585616378" sldId="263"/>
        </pc:sldMkLst>
        <pc:spChg chg="mod">
          <ac:chgData name="Steven" userId="d7b423fef0bf9ae9" providerId="LiveId" clId="{E9563944-97C1-4A0D-80EC-8E1905B68D31}" dt="2020-11-26T00:03:43.538" v="947" actId="20577"/>
          <ac:spMkLst>
            <pc:docMk/>
            <pc:sldMk cId="1585616378" sldId="263"/>
            <ac:spMk id="8" creationId="{7D27253D-9381-4743-B57B-F7FC39BAB799}"/>
          </ac:spMkLst>
        </pc:spChg>
      </pc:sldChg>
      <pc:sldChg chg="addSp delSp modSp mod">
        <pc:chgData name="Steven" userId="d7b423fef0bf9ae9" providerId="LiveId" clId="{E9563944-97C1-4A0D-80EC-8E1905B68D31}" dt="2020-11-25T22:40:58.233" v="633" actId="5793"/>
        <pc:sldMkLst>
          <pc:docMk/>
          <pc:sldMk cId="1077324067" sldId="264"/>
        </pc:sldMkLst>
        <pc:spChg chg="add del mod">
          <ac:chgData name="Steven" userId="d7b423fef0bf9ae9" providerId="LiveId" clId="{E9563944-97C1-4A0D-80EC-8E1905B68D31}" dt="2020-11-25T21:07:45.897" v="254" actId="478"/>
          <ac:spMkLst>
            <pc:docMk/>
            <pc:sldMk cId="1077324067" sldId="264"/>
            <ac:spMk id="3" creationId="{D0175F38-1C3A-42F4-9413-E87C534BFEFF}"/>
          </ac:spMkLst>
        </pc:spChg>
        <pc:spChg chg="mod">
          <ac:chgData name="Steven" userId="d7b423fef0bf9ae9" providerId="LiveId" clId="{E9563944-97C1-4A0D-80EC-8E1905B68D31}" dt="2020-11-25T21:13:06.964" v="318" actId="6549"/>
          <ac:spMkLst>
            <pc:docMk/>
            <pc:sldMk cId="1077324067" sldId="264"/>
            <ac:spMk id="7" creationId="{F7D4EB21-A481-430C-833B-BBB6BC297878}"/>
          </ac:spMkLst>
        </pc:spChg>
        <pc:spChg chg="del mod">
          <ac:chgData name="Steven" userId="d7b423fef0bf9ae9" providerId="LiveId" clId="{E9563944-97C1-4A0D-80EC-8E1905B68D31}" dt="2020-11-25T21:07:40.378" v="253" actId="478"/>
          <ac:spMkLst>
            <pc:docMk/>
            <pc:sldMk cId="1077324067" sldId="264"/>
            <ac:spMk id="8" creationId="{7D27253D-9381-4743-B57B-F7FC39BAB799}"/>
          </ac:spMkLst>
        </pc:spChg>
        <pc:spChg chg="add mod">
          <ac:chgData name="Steven" userId="d7b423fef0bf9ae9" providerId="LiveId" clId="{E9563944-97C1-4A0D-80EC-8E1905B68D31}" dt="2020-11-25T22:40:58.233" v="633" actId="5793"/>
          <ac:spMkLst>
            <pc:docMk/>
            <pc:sldMk cId="1077324067" sldId="264"/>
            <ac:spMk id="23" creationId="{EFDD4EDA-EBA7-4C8F-9948-569F5866DE6E}"/>
          </ac:spMkLst>
        </pc:spChg>
        <pc:grpChg chg="add mod">
          <ac:chgData name="Steven" userId="d7b423fef0bf9ae9" providerId="LiveId" clId="{E9563944-97C1-4A0D-80EC-8E1905B68D31}" dt="2020-11-25T22:36:16.304" v="612" actId="1076"/>
          <ac:grpSpMkLst>
            <pc:docMk/>
            <pc:sldMk cId="1077324067" sldId="264"/>
            <ac:grpSpMk id="10" creationId="{F23DB510-E98B-4BB7-A9CB-0206078B9A7F}"/>
          </ac:grpSpMkLst>
        </pc:grpChg>
        <pc:picChg chg="mod">
          <ac:chgData name="Steven" userId="d7b423fef0bf9ae9" providerId="LiveId" clId="{E9563944-97C1-4A0D-80EC-8E1905B68D31}" dt="2020-11-25T21:06:48.661" v="246"/>
          <ac:picMkLst>
            <pc:docMk/>
            <pc:sldMk cId="1077324067" sldId="264"/>
            <ac:picMk id="11" creationId="{EF45E902-8852-430F-A3A5-F90BA265FCA4}"/>
          </ac:picMkLst>
        </pc:picChg>
        <pc:picChg chg="mod">
          <ac:chgData name="Steven" userId="d7b423fef0bf9ae9" providerId="LiveId" clId="{E9563944-97C1-4A0D-80EC-8E1905B68D31}" dt="2020-11-25T21:06:48.661" v="246"/>
          <ac:picMkLst>
            <pc:docMk/>
            <pc:sldMk cId="1077324067" sldId="264"/>
            <ac:picMk id="12" creationId="{1A701641-EA58-47AD-968B-55A83D52DAC1}"/>
          </ac:picMkLst>
        </pc:picChg>
        <pc:picChg chg="mod">
          <ac:chgData name="Steven" userId="d7b423fef0bf9ae9" providerId="LiveId" clId="{E9563944-97C1-4A0D-80EC-8E1905B68D31}" dt="2020-11-25T21:06:48.661" v="246"/>
          <ac:picMkLst>
            <pc:docMk/>
            <pc:sldMk cId="1077324067" sldId="264"/>
            <ac:picMk id="13" creationId="{ED6CF9DD-5E39-4E53-8764-2881E0B183F2}"/>
          </ac:picMkLst>
        </pc:picChg>
        <pc:picChg chg="mod">
          <ac:chgData name="Steven" userId="d7b423fef0bf9ae9" providerId="LiveId" clId="{E9563944-97C1-4A0D-80EC-8E1905B68D31}" dt="2020-11-25T21:06:48.661" v="246"/>
          <ac:picMkLst>
            <pc:docMk/>
            <pc:sldMk cId="1077324067" sldId="264"/>
            <ac:picMk id="14" creationId="{95E13147-5C2E-4427-BFAB-B504AB080F40}"/>
          </ac:picMkLst>
        </pc:picChg>
        <pc:picChg chg="mod">
          <ac:chgData name="Steven" userId="d7b423fef0bf9ae9" providerId="LiveId" clId="{E9563944-97C1-4A0D-80EC-8E1905B68D31}" dt="2020-11-25T21:06:48.661" v="246"/>
          <ac:picMkLst>
            <pc:docMk/>
            <pc:sldMk cId="1077324067" sldId="264"/>
            <ac:picMk id="15" creationId="{D7F92EE1-19DA-4A16-AB75-B46EFB1FD8FA}"/>
          </ac:picMkLst>
        </pc:picChg>
        <pc:picChg chg="mod">
          <ac:chgData name="Steven" userId="d7b423fef0bf9ae9" providerId="LiveId" clId="{E9563944-97C1-4A0D-80EC-8E1905B68D31}" dt="2020-11-25T21:06:48.661" v="246"/>
          <ac:picMkLst>
            <pc:docMk/>
            <pc:sldMk cId="1077324067" sldId="264"/>
            <ac:picMk id="16" creationId="{D66D67CC-EF34-45A4-9206-D1C62E47C158}"/>
          </ac:picMkLst>
        </pc:picChg>
        <pc:picChg chg="mod">
          <ac:chgData name="Steven" userId="d7b423fef0bf9ae9" providerId="LiveId" clId="{E9563944-97C1-4A0D-80EC-8E1905B68D31}" dt="2020-11-25T21:06:48.661" v="246"/>
          <ac:picMkLst>
            <pc:docMk/>
            <pc:sldMk cId="1077324067" sldId="264"/>
            <ac:picMk id="17" creationId="{3CBA52F6-3E39-4154-AF79-A89594906DED}"/>
          </ac:picMkLst>
        </pc:picChg>
        <pc:picChg chg="mod">
          <ac:chgData name="Steven" userId="d7b423fef0bf9ae9" providerId="LiveId" clId="{E9563944-97C1-4A0D-80EC-8E1905B68D31}" dt="2020-11-25T21:06:48.661" v="246"/>
          <ac:picMkLst>
            <pc:docMk/>
            <pc:sldMk cId="1077324067" sldId="264"/>
            <ac:picMk id="18" creationId="{DA7198B2-5891-4DBC-9F57-6EF340C46370}"/>
          </ac:picMkLst>
        </pc:picChg>
        <pc:picChg chg="mod">
          <ac:chgData name="Steven" userId="d7b423fef0bf9ae9" providerId="LiveId" clId="{E9563944-97C1-4A0D-80EC-8E1905B68D31}" dt="2020-11-25T21:06:48.661" v="246"/>
          <ac:picMkLst>
            <pc:docMk/>
            <pc:sldMk cId="1077324067" sldId="264"/>
            <ac:picMk id="19" creationId="{86A83E74-BBF7-4D36-A544-6A2B64D18939}"/>
          </ac:picMkLst>
        </pc:picChg>
      </pc:sldChg>
      <pc:sldChg chg="delSp modSp mod">
        <pc:chgData name="Steven" userId="d7b423fef0bf9ae9" providerId="LiveId" clId="{E9563944-97C1-4A0D-80EC-8E1905B68D31}" dt="2020-11-25T23:55:41.609" v="916" actId="6549"/>
        <pc:sldMkLst>
          <pc:docMk/>
          <pc:sldMk cId="485577065" sldId="265"/>
        </pc:sldMkLst>
        <pc:spChg chg="mod">
          <ac:chgData name="Steven" userId="d7b423fef0bf9ae9" providerId="LiveId" clId="{E9563944-97C1-4A0D-80EC-8E1905B68D31}" dt="2020-11-25T23:55:41.609" v="916" actId="6549"/>
          <ac:spMkLst>
            <pc:docMk/>
            <pc:sldMk cId="485577065" sldId="265"/>
            <ac:spMk id="8" creationId="{7D27253D-9381-4743-B57B-F7FC39BAB799}"/>
          </ac:spMkLst>
        </pc:spChg>
        <pc:grpChg chg="del">
          <ac:chgData name="Steven" userId="d7b423fef0bf9ae9" providerId="LiveId" clId="{E9563944-97C1-4A0D-80EC-8E1905B68D31}" dt="2020-11-25T22:55:07.013" v="741" actId="478"/>
          <ac:grpSpMkLst>
            <pc:docMk/>
            <pc:sldMk cId="485577065" sldId="265"/>
            <ac:grpSpMk id="9" creationId="{AF1FFEC7-0681-4690-A53C-880ACAD40BB3}"/>
          </ac:grpSpMkLst>
        </pc:grpChg>
      </pc:sldChg>
      <pc:sldChg chg="addSp delSp modSp mod">
        <pc:chgData name="Steven" userId="d7b423fef0bf9ae9" providerId="LiveId" clId="{E9563944-97C1-4A0D-80EC-8E1905B68D31}" dt="2020-11-25T23:35:20.052" v="881" actId="478"/>
        <pc:sldMkLst>
          <pc:docMk/>
          <pc:sldMk cId="1146517963" sldId="267"/>
        </pc:sldMkLst>
        <pc:spChg chg="add del mod">
          <ac:chgData name="Steven" userId="d7b423fef0bf9ae9" providerId="LiveId" clId="{E9563944-97C1-4A0D-80EC-8E1905B68D31}" dt="2020-11-25T23:32:11.554" v="870"/>
          <ac:spMkLst>
            <pc:docMk/>
            <pc:sldMk cId="1146517963" sldId="267"/>
            <ac:spMk id="2" creationId="{E4B7B904-8FCF-48ED-8C3B-A6A5A1CEB034}"/>
          </ac:spMkLst>
        </pc:spChg>
        <pc:spChg chg="add del mod">
          <ac:chgData name="Steven" userId="d7b423fef0bf9ae9" providerId="LiveId" clId="{E9563944-97C1-4A0D-80EC-8E1905B68D31}" dt="2020-11-25T23:32:37.268" v="874" actId="478"/>
          <ac:spMkLst>
            <pc:docMk/>
            <pc:sldMk cId="1146517963" sldId="267"/>
            <ac:spMk id="3" creationId="{9C2501B4-DFC8-4427-849F-EA361A230DD9}"/>
          </ac:spMkLst>
        </pc:spChg>
        <pc:spChg chg="mod">
          <ac:chgData name="Steven" userId="d7b423fef0bf9ae9" providerId="LiveId" clId="{E9563944-97C1-4A0D-80EC-8E1905B68D31}" dt="2020-11-25T20:38:15.469" v="45" actId="1076"/>
          <ac:spMkLst>
            <pc:docMk/>
            <pc:sldMk cId="1146517963" sldId="267"/>
            <ac:spMk id="7" creationId="{F7D4EB21-A481-430C-833B-BBB6BC297878}"/>
          </ac:spMkLst>
        </pc:spChg>
        <pc:spChg chg="mod">
          <ac:chgData name="Steven" userId="d7b423fef0bf9ae9" providerId="LiveId" clId="{E9563944-97C1-4A0D-80EC-8E1905B68D31}" dt="2020-11-25T23:32:10.506" v="869" actId="14100"/>
          <ac:spMkLst>
            <pc:docMk/>
            <pc:sldMk cId="1146517963" sldId="267"/>
            <ac:spMk id="8" creationId="{7D27253D-9381-4743-B57B-F7FC39BAB799}"/>
          </ac:spMkLst>
        </pc:spChg>
        <pc:spChg chg="add del mod">
          <ac:chgData name="Steven" userId="d7b423fef0bf9ae9" providerId="LiveId" clId="{E9563944-97C1-4A0D-80EC-8E1905B68D31}" dt="2020-11-25T20:43:12.172" v="91" actId="20577"/>
          <ac:spMkLst>
            <pc:docMk/>
            <pc:sldMk cId="1146517963" sldId="267"/>
            <ac:spMk id="10" creationId="{A28D21E4-7AE1-49BA-9788-D4EC29681611}"/>
          </ac:spMkLst>
        </pc:spChg>
        <pc:spChg chg="add mod">
          <ac:chgData name="Steven" userId="d7b423fef0bf9ae9" providerId="LiveId" clId="{E9563944-97C1-4A0D-80EC-8E1905B68D31}" dt="2020-11-25T20:42:42.616" v="88" actId="1076"/>
          <ac:spMkLst>
            <pc:docMk/>
            <pc:sldMk cId="1146517963" sldId="267"/>
            <ac:spMk id="11" creationId="{A5E7AF36-8446-44B4-9D72-85D09CE8FB9A}"/>
          </ac:spMkLst>
        </pc:spChg>
        <pc:spChg chg="add mod">
          <ac:chgData name="Steven" userId="d7b423fef0bf9ae9" providerId="LiveId" clId="{E9563944-97C1-4A0D-80EC-8E1905B68D31}" dt="2020-11-25T20:42:10.469" v="84" actId="20577"/>
          <ac:spMkLst>
            <pc:docMk/>
            <pc:sldMk cId="1146517963" sldId="267"/>
            <ac:spMk id="12" creationId="{5E433F3B-45A2-4EF9-82D6-DD0AA0C1E229}"/>
          </ac:spMkLst>
        </pc:spChg>
        <pc:picChg chg="add del mod">
          <ac:chgData name="Steven" userId="d7b423fef0bf9ae9" providerId="LiveId" clId="{E9563944-97C1-4A0D-80EC-8E1905B68D31}" dt="2020-11-25T23:34:00.581" v="877" actId="478"/>
          <ac:picMkLst>
            <pc:docMk/>
            <pc:sldMk cId="1146517963" sldId="267"/>
            <ac:picMk id="1030" creationId="{34CE11B8-5C0E-48F0-8CF7-6545C7ED7453}"/>
          </ac:picMkLst>
        </pc:picChg>
        <pc:picChg chg="add del mod">
          <ac:chgData name="Steven" userId="d7b423fef0bf9ae9" providerId="LiveId" clId="{E9563944-97C1-4A0D-80EC-8E1905B68D31}" dt="2020-11-25T23:35:20.052" v="881" actId="478"/>
          <ac:picMkLst>
            <pc:docMk/>
            <pc:sldMk cId="1146517963" sldId="267"/>
            <ac:picMk id="1032" creationId="{260D12F4-AC41-4762-A666-F76CE6513F5D}"/>
          </ac:picMkLst>
        </pc:picChg>
      </pc:sldChg>
      <pc:sldChg chg="modSp mod">
        <pc:chgData name="Steven" userId="d7b423fef0bf9ae9" providerId="LiveId" clId="{E9563944-97C1-4A0D-80EC-8E1905B68D31}" dt="2020-12-01T18:57:04.372" v="1940" actId="20577"/>
        <pc:sldMkLst>
          <pc:docMk/>
          <pc:sldMk cId="1364633345" sldId="268"/>
        </pc:sldMkLst>
        <pc:spChg chg="mod">
          <ac:chgData name="Steven" userId="d7b423fef0bf9ae9" providerId="LiveId" clId="{E9563944-97C1-4A0D-80EC-8E1905B68D31}" dt="2020-12-01T18:57:04.372" v="1940" actId="20577"/>
          <ac:spMkLst>
            <pc:docMk/>
            <pc:sldMk cId="1364633345" sldId="268"/>
            <ac:spMk id="8" creationId="{7D27253D-9381-4743-B57B-F7FC39BAB799}"/>
          </ac:spMkLst>
        </pc:spChg>
      </pc:sldChg>
      <pc:sldChg chg="modSp mod">
        <pc:chgData name="Steven" userId="d7b423fef0bf9ae9" providerId="LiveId" clId="{E9563944-97C1-4A0D-80EC-8E1905B68D31}" dt="2020-11-30T17:59:19.276" v="1842" actId="14100"/>
        <pc:sldMkLst>
          <pc:docMk/>
          <pc:sldMk cId="2155468984" sldId="269"/>
        </pc:sldMkLst>
        <pc:spChg chg="mod">
          <ac:chgData name="Steven" userId="d7b423fef0bf9ae9" providerId="LiveId" clId="{E9563944-97C1-4A0D-80EC-8E1905B68D31}" dt="2020-11-30T17:55:39.267" v="1723" actId="6549"/>
          <ac:spMkLst>
            <pc:docMk/>
            <pc:sldMk cId="2155468984" sldId="269"/>
            <ac:spMk id="7" creationId="{F7D4EB21-A481-430C-833B-BBB6BC297878}"/>
          </ac:spMkLst>
        </pc:spChg>
        <pc:spChg chg="mod">
          <ac:chgData name="Steven" userId="d7b423fef0bf9ae9" providerId="LiveId" clId="{E9563944-97C1-4A0D-80EC-8E1905B68D31}" dt="2020-11-30T17:59:19.276" v="1842" actId="14100"/>
          <ac:spMkLst>
            <pc:docMk/>
            <pc:sldMk cId="2155468984" sldId="269"/>
            <ac:spMk id="8" creationId="{7D27253D-9381-4743-B57B-F7FC39BAB799}"/>
          </ac:spMkLst>
        </pc:spChg>
      </pc:sldChg>
      <pc:sldChg chg="modSp mod">
        <pc:chgData name="Steven" userId="d7b423fef0bf9ae9" providerId="LiveId" clId="{E9563944-97C1-4A0D-80EC-8E1905B68D31}" dt="2020-12-02T20:12:14.534" v="2050" actId="6549"/>
        <pc:sldMkLst>
          <pc:docMk/>
          <pc:sldMk cId="290537440" sldId="270"/>
        </pc:sldMkLst>
        <pc:spChg chg="mod">
          <ac:chgData name="Steven" userId="d7b423fef0bf9ae9" providerId="LiveId" clId="{E9563944-97C1-4A0D-80EC-8E1905B68D31}" dt="2020-12-02T20:12:14.534" v="2050" actId="6549"/>
          <ac:spMkLst>
            <pc:docMk/>
            <pc:sldMk cId="290537440" sldId="270"/>
            <ac:spMk id="8" creationId="{7D27253D-9381-4743-B57B-F7FC39BAB799}"/>
          </ac:spMkLst>
        </pc:spChg>
      </pc:sldChg>
      <pc:sldChg chg="addSp delSp modSp mod modAnim">
        <pc:chgData name="Steven" userId="d7b423fef0bf9ae9" providerId="LiveId" clId="{E9563944-97C1-4A0D-80EC-8E1905B68D31}" dt="2020-11-25T20:54:52.938" v="243" actId="14100"/>
        <pc:sldMkLst>
          <pc:docMk/>
          <pc:sldMk cId="2005021934" sldId="271"/>
        </pc:sldMkLst>
        <pc:spChg chg="add del mod">
          <ac:chgData name="Steven" userId="d7b423fef0bf9ae9" providerId="LiveId" clId="{E9563944-97C1-4A0D-80EC-8E1905B68D31}" dt="2020-11-25T20:43:54.486" v="99" actId="478"/>
          <ac:spMkLst>
            <pc:docMk/>
            <pc:sldMk cId="2005021934" sldId="271"/>
            <ac:spMk id="3" creationId="{9AED10AA-19C9-4624-A7D0-7C0B44A52AC0}"/>
          </ac:spMkLst>
        </pc:spChg>
        <pc:spChg chg="mod">
          <ac:chgData name="Steven" userId="d7b423fef0bf9ae9" providerId="LiveId" clId="{E9563944-97C1-4A0D-80EC-8E1905B68D31}" dt="2020-11-25T20:54:52.938" v="243" actId="14100"/>
          <ac:spMkLst>
            <pc:docMk/>
            <pc:sldMk cId="2005021934" sldId="271"/>
            <ac:spMk id="7" creationId="{F7D4EB21-A481-430C-833B-BBB6BC297878}"/>
          </ac:spMkLst>
        </pc:spChg>
        <pc:spChg chg="add del mod">
          <ac:chgData name="Steven" userId="d7b423fef0bf9ae9" providerId="LiveId" clId="{E9563944-97C1-4A0D-80EC-8E1905B68D31}" dt="2020-11-25T20:44:37.989" v="102" actId="478"/>
          <ac:spMkLst>
            <pc:docMk/>
            <pc:sldMk cId="2005021934" sldId="271"/>
            <ac:spMk id="8" creationId="{7D27253D-9381-4743-B57B-F7FC39BAB799}"/>
          </ac:spMkLst>
        </pc:spChg>
        <pc:spChg chg="mod">
          <ac:chgData name="Steven" userId="d7b423fef0bf9ae9" providerId="LiveId" clId="{E9563944-97C1-4A0D-80EC-8E1905B68D31}" dt="2020-11-25T20:53:54.652" v="214" actId="20577"/>
          <ac:spMkLst>
            <pc:docMk/>
            <pc:sldMk cId="2005021934" sldId="271"/>
            <ac:spMk id="10" creationId="{A28D21E4-7AE1-49BA-9788-D4EC29681611}"/>
          </ac:spMkLst>
        </pc:spChg>
        <pc:picChg chg="add mod">
          <ac:chgData name="Steven" userId="d7b423fef0bf9ae9" providerId="LiveId" clId="{E9563944-97C1-4A0D-80EC-8E1905B68D31}" dt="2020-11-25T20:52:17.324" v="184" actId="1076"/>
          <ac:picMkLst>
            <pc:docMk/>
            <pc:sldMk cId="2005021934" sldId="271"/>
            <ac:picMk id="13" creationId="{D2FEFFC6-2B16-4D58-A286-44B4C994AED8}"/>
          </ac:picMkLst>
        </pc:picChg>
        <pc:picChg chg="add mod">
          <ac:chgData name="Steven" userId="d7b423fef0bf9ae9" providerId="LiveId" clId="{E9563944-97C1-4A0D-80EC-8E1905B68D31}" dt="2020-11-25T20:52:22.124" v="185" actId="1076"/>
          <ac:picMkLst>
            <pc:docMk/>
            <pc:sldMk cId="2005021934" sldId="271"/>
            <ac:picMk id="14" creationId="{D10483A8-C21C-4689-8622-E4BD864BC418}"/>
          </ac:picMkLst>
        </pc:picChg>
        <pc:picChg chg="add mod">
          <ac:chgData name="Steven" userId="d7b423fef0bf9ae9" providerId="LiveId" clId="{E9563944-97C1-4A0D-80EC-8E1905B68D31}" dt="2020-11-25T20:52:41.309" v="187" actId="1076"/>
          <ac:picMkLst>
            <pc:docMk/>
            <pc:sldMk cId="2005021934" sldId="271"/>
            <ac:picMk id="15" creationId="{5C44321B-8532-46FD-8AC3-762237C0BD2A}"/>
          </ac:picMkLst>
        </pc:picChg>
        <pc:picChg chg="add mod">
          <ac:chgData name="Steven" userId="d7b423fef0bf9ae9" providerId="LiveId" clId="{E9563944-97C1-4A0D-80EC-8E1905B68D31}" dt="2020-11-25T20:52:30.105" v="186" actId="1076"/>
          <ac:picMkLst>
            <pc:docMk/>
            <pc:sldMk cId="2005021934" sldId="271"/>
            <ac:picMk id="16" creationId="{D4A0D231-B003-4C49-945F-496035F271BA}"/>
          </ac:picMkLst>
        </pc:picChg>
        <pc:picChg chg="add mod">
          <ac:chgData name="Steven" userId="d7b423fef0bf9ae9" providerId="LiveId" clId="{E9563944-97C1-4A0D-80EC-8E1905B68D31}" dt="2020-11-25T20:52:44.235" v="188" actId="1076"/>
          <ac:picMkLst>
            <pc:docMk/>
            <pc:sldMk cId="2005021934" sldId="271"/>
            <ac:picMk id="17" creationId="{2AA0F813-9C6D-4360-89C2-4C6D3672C96B}"/>
          </ac:picMkLst>
        </pc:picChg>
        <pc:picChg chg="add mod">
          <ac:chgData name="Steven" userId="d7b423fef0bf9ae9" providerId="LiveId" clId="{E9563944-97C1-4A0D-80EC-8E1905B68D31}" dt="2020-11-25T20:53:11.033" v="193" actId="1076"/>
          <ac:picMkLst>
            <pc:docMk/>
            <pc:sldMk cId="2005021934" sldId="271"/>
            <ac:picMk id="18" creationId="{AF1A9173-86A1-4426-82D2-396706CBB147}"/>
          </ac:picMkLst>
        </pc:picChg>
        <pc:picChg chg="add mod">
          <ac:chgData name="Steven" userId="d7b423fef0bf9ae9" providerId="LiveId" clId="{E9563944-97C1-4A0D-80EC-8E1905B68D31}" dt="2020-11-25T20:53:35.131" v="197" actId="1076"/>
          <ac:picMkLst>
            <pc:docMk/>
            <pc:sldMk cId="2005021934" sldId="271"/>
            <ac:picMk id="19" creationId="{ECBC5B97-40B2-4D66-A4EB-5BB06209675D}"/>
          </ac:picMkLst>
        </pc:picChg>
      </pc:sldChg>
      <pc:sldChg chg="addSp delSp modSp mod ord modAnim">
        <pc:chgData name="Steven" userId="d7b423fef0bf9ae9" providerId="LiveId" clId="{E9563944-97C1-4A0D-80EC-8E1905B68D31}" dt="2020-11-25T22:48:58.369" v="693"/>
        <pc:sldMkLst>
          <pc:docMk/>
          <pc:sldMk cId="4091599028" sldId="272"/>
        </pc:sldMkLst>
        <pc:spChg chg="add del mod">
          <ac:chgData name="Steven" userId="d7b423fef0bf9ae9" providerId="LiveId" clId="{E9563944-97C1-4A0D-80EC-8E1905B68D31}" dt="2020-11-25T21:24:51.081" v="342" actId="478"/>
          <ac:spMkLst>
            <pc:docMk/>
            <pc:sldMk cId="4091599028" sldId="272"/>
            <ac:spMk id="3" creationId="{96E21A27-08D2-451D-AF71-2EF710C3B712}"/>
          </ac:spMkLst>
        </pc:spChg>
        <pc:spChg chg="mod">
          <ac:chgData name="Steven" userId="d7b423fef0bf9ae9" providerId="LiveId" clId="{E9563944-97C1-4A0D-80EC-8E1905B68D31}" dt="2020-11-25T21:25:48.502" v="379" actId="20577"/>
          <ac:spMkLst>
            <pc:docMk/>
            <pc:sldMk cId="4091599028" sldId="272"/>
            <ac:spMk id="7" creationId="{F7D4EB21-A481-430C-833B-BBB6BC297878}"/>
          </ac:spMkLst>
        </pc:spChg>
        <pc:spChg chg="del">
          <ac:chgData name="Steven" userId="d7b423fef0bf9ae9" providerId="LiveId" clId="{E9563944-97C1-4A0D-80EC-8E1905B68D31}" dt="2020-11-25T21:24:46.079" v="341" actId="478"/>
          <ac:spMkLst>
            <pc:docMk/>
            <pc:sldMk cId="4091599028" sldId="272"/>
            <ac:spMk id="8" creationId="{7D27253D-9381-4743-B57B-F7FC39BAB799}"/>
          </ac:spMkLst>
        </pc:spChg>
        <pc:spChg chg="add mod">
          <ac:chgData name="Steven" userId="d7b423fef0bf9ae9" providerId="LiveId" clId="{E9563944-97C1-4A0D-80EC-8E1905B68D31}" dt="2020-11-25T22:40:42.062" v="630" actId="5793"/>
          <ac:spMkLst>
            <pc:docMk/>
            <pc:sldMk cId="4091599028" sldId="272"/>
            <ac:spMk id="21" creationId="{84FB936C-6FEE-493C-8A33-9BCEB4AAFC10}"/>
          </ac:spMkLst>
        </pc:spChg>
        <pc:grpChg chg="add del mod">
          <ac:chgData name="Steven" userId="d7b423fef0bf9ae9" providerId="LiveId" clId="{E9563944-97C1-4A0D-80EC-8E1905B68D31}" dt="2020-11-25T21:13:21.896" v="319" actId="478"/>
          <ac:grpSpMkLst>
            <pc:docMk/>
            <pc:sldMk cId="4091599028" sldId="272"/>
            <ac:grpSpMk id="10" creationId="{6A1E3AC7-6546-46CF-8451-1D3F4B9A5D3A}"/>
          </ac:grpSpMkLst>
        </pc:grpChg>
        <pc:picChg chg="mod">
          <ac:chgData name="Steven" userId="d7b423fef0bf9ae9" providerId="LiveId" clId="{E9563944-97C1-4A0D-80EC-8E1905B68D31}" dt="2020-11-25T21:10:53.106" v="281"/>
          <ac:picMkLst>
            <pc:docMk/>
            <pc:sldMk cId="4091599028" sldId="272"/>
            <ac:picMk id="11" creationId="{0A283BE0-DA1D-4C20-8E67-659B91308109}"/>
          </ac:picMkLst>
        </pc:picChg>
        <pc:picChg chg="mod">
          <ac:chgData name="Steven" userId="d7b423fef0bf9ae9" providerId="LiveId" clId="{E9563944-97C1-4A0D-80EC-8E1905B68D31}" dt="2020-11-25T21:10:53.106" v="281"/>
          <ac:picMkLst>
            <pc:docMk/>
            <pc:sldMk cId="4091599028" sldId="272"/>
            <ac:picMk id="12" creationId="{30C0EFD3-910B-4D9E-851E-7FD0FCFF0CDF}"/>
          </ac:picMkLst>
        </pc:picChg>
        <pc:picChg chg="mod">
          <ac:chgData name="Steven" userId="d7b423fef0bf9ae9" providerId="LiveId" clId="{E9563944-97C1-4A0D-80EC-8E1905B68D31}" dt="2020-11-25T21:10:53.106" v="281"/>
          <ac:picMkLst>
            <pc:docMk/>
            <pc:sldMk cId="4091599028" sldId="272"/>
            <ac:picMk id="13" creationId="{8666A543-12C3-4897-BFA4-3C44429BE68D}"/>
          </ac:picMkLst>
        </pc:picChg>
        <pc:picChg chg="mod">
          <ac:chgData name="Steven" userId="d7b423fef0bf9ae9" providerId="LiveId" clId="{E9563944-97C1-4A0D-80EC-8E1905B68D31}" dt="2020-11-25T21:10:53.106" v="281"/>
          <ac:picMkLst>
            <pc:docMk/>
            <pc:sldMk cId="4091599028" sldId="272"/>
            <ac:picMk id="14" creationId="{AC4D7DAD-9337-4894-A003-588062247247}"/>
          </ac:picMkLst>
        </pc:picChg>
        <pc:picChg chg="mod">
          <ac:chgData name="Steven" userId="d7b423fef0bf9ae9" providerId="LiveId" clId="{E9563944-97C1-4A0D-80EC-8E1905B68D31}" dt="2020-11-25T21:10:53.106" v="281"/>
          <ac:picMkLst>
            <pc:docMk/>
            <pc:sldMk cId="4091599028" sldId="272"/>
            <ac:picMk id="15" creationId="{729B0280-461C-4EE7-BBF6-CDB1B483D509}"/>
          </ac:picMkLst>
        </pc:picChg>
        <pc:picChg chg="add mod">
          <ac:chgData name="Steven" userId="d7b423fef0bf9ae9" providerId="LiveId" clId="{E9563944-97C1-4A0D-80EC-8E1905B68D31}" dt="2020-11-25T22:39:34.983" v="621" actId="1076"/>
          <ac:picMkLst>
            <pc:docMk/>
            <pc:sldMk cId="4091599028" sldId="272"/>
            <ac:picMk id="18" creationId="{6B0890F2-C2F3-4CC6-BDE3-03666BE77289}"/>
          </ac:picMkLst>
        </pc:picChg>
        <pc:picChg chg="add mod">
          <ac:chgData name="Steven" userId="d7b423fef0bf9ae9" providerId="LiveId" clId="{E9563944-97C1-4A0D-80EC-8E1905B68D31}" dt="2020-11-25T22:39:39.956" v="622" actId="1076"/>
          <ac:picMkLst>
            <pc:docMk/>
            <pc:sldMk cId="4091599028" sldId="272"/>
            <ac:picMk id="19" creationId="{C3376BC0-83C9-4D34-84CE-AF1397D7F56B}"/>
          </ac:picMkLst>
        </pc:picChg>
      </pc:sldChg>
      <pc:sldChg chg="modSp mod ord">
        <pc:chgData name="Steven" userId="d7b423fef0bf9ae9" providerId="LiveId" clId="{E9563944-97C1-4A0D-80EC-8E1905B68D31}" dt="2020-12-02T20:55:45.629" v="2289" actId="6549"/>
        <pc:sldMkLst>
          <pc:docMk/>
          <pc:sldMk cId="3970532738" sldId="273"/>
        </pc:sldMkLst>
        <pc:spChg chg="mod">
          <ac:chgData name="Steven" userId="d7b423fef0bf9ae9" providerId="LiveId" clId="{E9563944-97C1-4A0D-80EC-8E1905B68D31}" dt="2020-11-26T01:14:13.461" v="1652" actId="20577"/>
          <ac:spMkLst>
            <pc:docMk/>
            <pc:sldMk cId="3970532738" sldId="273"/>
            <ac:spMk id="7" creationId="{F7D4EB21-A481-430C-833B-BBB6BC297878}"/>
          </ac:spMkLst>
        </pc:spChg>
        <pc:spChg chg="mod">
          <ac:chgData name="Steven" userId="d7b423fef0bf9ae9" providerId="LiveId" clId="{E9563944-97C1-4A0D-80EC-8E1905B68D31}" dt="2020-12-02T20:55:45.629" v="2289" actId="6549"/>
          <ac:spMkLst>
            <pc:docMk/>
            <pc:sldMk cId="3970532738" sldId="273"/>
            <ac:spMk id="8" creationId="{7D27253D-9381-4743-B57B-F7FC39BAB799}"/>
          </ac:spMkLst>
        </pc:spChg>
      </pc:sldChg>
      <pc:sldChg chg="modSp mod">
        <pc:chgData name="Steven" userId="d7b423fef0bf9ae9" providerId="LiveId" clId="{E9563944-97C1-4A0D-80EC-8E1905B68D31}" dt="2020-12-02T20:14:16.395" v="2054" actId="1076"/>
        <pc:sldMkLst>
          <pc:docMk/>
          <pc:sldMk cId="2741962944" sldId="274"/>
        </pc:sldMkLst>
        <pc:spChg chg="mod">
          <ac:chgData name="Steven" userId="d7b423fef0bf9ae9" providerId="LiveId" clId="{E9563944-97C1-4A0D-80EC-8E1905B68D31}" dt="2020-12-02T20:14:16.395" v="2054" actId="1076"/>
          <ac:spMkLst>
            <pc:docMk/>
            <pc:sldMk cId="2741962944" sldId="274"/>
            <ac:spMk id="8" creationId="{7D27253D-9381-4743-B57B-F7FC39BAB799}"/>
          </ac:spMkLst>
        </pc:spChg>
      </pc:sldChg>
      <pc:sldChg chg="addSp delSp modSp mod">
        <pc:chgData name="Steven" userId="d7b423fef0bf9ae9" providerId="LiveId" clId="{E9563944-97C1-4A0D-80EC-8E1905B68D31}" dt="2020-11-26T00:14:07.773" v="964" actId="14100"/>
        <pc:sldMkLst>
          <pc:docMk/>
          <pc:sldMk cId="3321522147" sldId="275"/>
        </pc:sldMkLst>
        <pc:spChg chg="mod">
          <ac:chgData name="Steven" userId="d7b423fef0bf9ae9" providerId="LiveId" clId="{E9563944-97C1-4A0D-80EC-8E1905B68D31}" dt="2020-11-25T21:12:11.794" v="312" actId="6549"/>
          <ac:spMkLst>
            <pc:docMk/>
            <pc:sldMk cId="3321522147" sldId="275"/>
            <ac:spMk id="7" creationId="{F7D4EB21-A481-430C-833B-BBB6BC297878}"/>
          </ac:spMkLst>
        </pc:spChg>
        <pc:spChg chg="add mod">
          <ac:chgData name="Steven" userId="d7b423fef0bf9ae9" providerId="LiveId" clId="{E9563944-97C1-4A0D-80EC-8E1905B68D31}" dt="2020-11-25T22:40:53.433" v="632" actId="5793"/>
          <ac:spMkLst>
            <pc:docMk/>
            <pc:sldMk cId="3321522147" sldId="275"/>
            <ac:spMk id="26" creationId="{75607F11-75D9-4B1D-9D50-22B850BD3619}"/>
          </ac:spMkLst>
        </pc:spChg>
        <pc:grpChg chg="del">
          <ac:chgData name="Steven" userId="d7b423fef0bf9ae9" providerId="LiveId" clId="{E9563944-97C1-4A0D-80EC-8E1905B68D31}" dt="2020-11-25T21:11:07.023" v="282" actId="478"/>
          <ac:grpSpMkLst>
            <pc:docMk/>
            <pc:sldMk cId="3321522147" sldId="275"/>
            <ac:grpSpMk id="10" creationId="{F23DB510-E98B-4BB7-A9CB-0206078B9A7F}"/>
          </ac:grpSpMkLst>
        </pc:grpChg>
        <pc:grpChg chg="add mod">
          <ac:chgData name="Steven" userId="d7b423fef0bf9ae9" providerId="LiveId" clId="{E9563944-97C1-4A0D-80EC-8E1905B68D31}" dt="2020-11-26T00:14:07.773" v="964" actId="14100"/>
          <ac:grpSpMkLst>
            <pc:docMk/>
            <pc:sldMk cId="3321522147" sldId="275"/>
            <ac:grpSpMk id="20" creationId="{CBA512D8-0C31-4662-AFAD-F7779186AD55}"/>
          </ac:grpSpMkLst>
        </pc:grpChg>
        <pc:picChg chg="mod">
          <ac:chgData name="Steven" userId="d7b423fef0bf9ae9" providerId="LiveId" clId="{E9563944-97C1-4A0D-80EC-8E1905B68D31}" dt="2020-11-25T21:11:15.607" v="283"/>
          <ac:picMkLst>
            <pc:docMk/>
            <pc:sldMk cId="3321522147" sldId="275"/>
            <ac:picMk id="21" creationId="{3B732533-3D34-4ACB-83F9-51E4A71DA459}"/>
          </ac:picMkLst>
        </pc:picChg>
        <pc:picChg chg="mod">
          <ac:chgData name="Steven" userId="d7b423fef0bf9ae9" providerId="LiveId" clId="{E9563944-97C1-4A0D-80EC-8E1905B68D31}" dt="2020-11-25T21:11:15.607" v="283"/>
          <ac:picMkLst>
            <pc:docMk/>
            <pc:sldMk cId="3321522147" sldId="275"/>
            <ac:picMk id="22" creationId="{EEEE12EE-39BD-46CC-8981-71ABCD0652C7}"/>
          </ac:picMkLst>
        </pc:picChg>
        <pc:picChg chg="mod">
          <ac:chgData name="Steven" userId="d7b423fef0bf9ae9" providerId="LiveId" clId="{E9563944-97C1-4A0D-80EC-8E1905B68D31}" dt="2020-11-25T21:11:15.607" v="283"/>
          <ac:picMkLst>
            <pc:docMk/>
            <pc:sldMk cId="3321522147" sldId="275"/>
            <ac:picMk id="23" creationId="{CFF249E8-360B-4222-BEA9-8EC3061EF78E}"/>
          </ac:picMkLst>
        </pc:picChg>
        <pc:picChg chg="mod">
          <ac:chgData name="Steven" userId="d7b423fef0bf9ae9" providerId="LiveId" clId="{E9563944-97C1-4A0D-80EC-8E1905B68D31}" dt="2020-11-25T21:11:15.607" v="283"/>
          <ac:picMkLst>
            <pc:docMk/>
            <pc:sldMk cId="3321522147" sldId="275"/>
            <ac:picMk id="24" creationId="{7FD6D754-888A-478A-9B4C-2A68341A82C4}"/>
          </ac:picMkLst>
        </pc:picChg>
        <pc:picChg chg="mod">
          <ac:chgData name="Steven" userId="d7b423fef0bf9ae9" providerId="LiveId" clId="{E9563944-97C1-4A0D-80EC-8E1905B68D31}" dt="2020-11-25T21:11:15.607" v="283"/>
          <ac:picMkLst>
            <pc:docMk/>
            <pc:sldMk cId="3321522147" sldId="275"/>
            <ac:picMk id="25" creationId="{2459041E-D2AE-4687-91F1-7FC6D557D358}"/>
          </ac:picMkLst>
        </pc:picChg>
      </pc:sldChg>
      <pc:sldChg chg="addSp modSp new del mod modAnim">
        <pc:chgData name="Steven" userId="d7b423fef0bf9ae9" providerId="LiveId" clId="{E9563944-97C1-4A0D-80EC-8E1905B68D31}" dt="2020-11-25T23:38:26.940" v="882" actId="47"/>
        <pc:sldMkLst>
          <pc:docMk/>
          <pc:sldMk cId="2081742659" sldId="276"/>
        </pc:sldMkLst>
        <pc:grpChg chg="add mod">
          <ac:chgData name="Steven" userId="d7b423fef0bf9ae9" providerId="LiveId" clId="{E9563944-97C1-4A0D-80EC-8E1905B68D31}" dt="2020-11-25T21:17:15.778" v="324" actId="14100"/>
          <ac:grpSpMkLst>
            <pc:docMk/>
            <pc:sldMk cId="2081742659" sldId="276"/>
            <ac:grpSpMk id="6" creationId="{22636719-39B2-4BFD-B152-B0E0D769BDD3}"/>
          </ac:grpSpMkLst>
        </pc:grpChg>
        <pc:grpChg chg="add mod">
          <ac:chgData name="Steven" userId="d7b423fef0bf9ae9" providerId="LiveId" clId="{E9563944-97C1-4A0D-80EC-8E1905B68D31}" dt="2020-11-25T21:18:07.858" v="329" actId="1076"/>
          <ac:grpSpMkLst>
            <pc:docMk/>
            <pc:sldMk cId="2081742659" sldId="276"/>
            <ac:grpSpMk id="9" creationId="{50F142CA-D0BE-4458-863F-87ADD1E2BEFC}"/>
          </ac:grpSpMkLst>
        </pc:grpChg>
        <pc:grpChg chg="add mod">
          <ac:chgData name="Steven" userId="d7b423fef0bf9ae9" providerId="LiveId" clId="{E9563944-97C1-4A0D-80EC-8E1905B68D31}" dt="2020-11-25T21:20:31.937" v="340" actId="1076"/>
          <ac:grpSpMkLst>
            <pc:docMk/>
            <pc:sldMk cId="2081742659" sldId="276"/>
            <ac:grpSpMk id="10" creationId="{1FE54012-50ED-46A1-8A0D-5DC43848DEAE}"/>
          </ac:grpSpMkLst>
        </pc:grpChg>
        <pc:picChg chg="add mod">
          <ac:chgData name="Steven" userId="d7b423fef0bf9ae9" providerId="LiveId" clId="{E9563944-97C1-4A0D-80EC-8E1905B68D31}" dt="2020-11-25T21:17:06.072" v="322" actId="164"/>
          <ac:picMkLst>
            <pc:docMk/>
            <pc:sldMk cId="2081742659" sldId="276"/>
            <ac:picMk id="2" creationId="{C5D46F8D-1FD2-4D9F-AD02-05FEF8201E9C}"/>
          </ac:picMkLst>
        </pc:picChg>
        <pc:picChg chg="add mod">
          <ac:chgData name="Steven" userId="d7b423fef0bf9ae9" providerId="LiveId" clId="{E9563944-97C1-4A0D-80EC-8E1905B68D31}" dt="2020-11-25T21:17:06.072" v="322" actId="164"/>
          <ac:picMkLst>
            <pc:docMk/>
            <pc:sldMk cId="2081742659" sldId="276"/>
            <ac:picMk id="3" creationId="{B29AE240-4327-41E1-9C23-02A29C7BFAE3}"/>
          </ac:picMkLst>
        </pc:picChg>
        <pc:picChg chg="add mod">
          <ac:chgData name="Steven" userId="d7b423fef0bf9ae9" providerId="LiveId" clId="{E9563944-97C1-4A0D-80EC-8E1905B68D31}" dt="2020-11-25T21:17:06.072" v="322" actId="164"/>
          <ac:picMkLst>
            <pc:docMk/>
            <pc:sldMk cId="2081742659" sldId="276"/>
            <ac:picMk id="4" creationId="{8B5D2113-796C-4412-9F80-72FFA9EDED3A}"/>
          </ac:picMkLst>
        </pc:picChg>
        <pc:picChg chg="add mod">
          <ac:chgData name="Steven" userId="d7b423fef0bf9ae9" providerId="LiveId" clId="{E9563944-97C1-4A0D-80EC-8E1905B68D31}" dt="2020-11-25T21:17:06.072" v="322" actId="164"/>
          <ac:picMkLst>
            <pc:docMk/>
            <pc:sldMk cId="2081742659" sldId="276"/>
            <ac:picMk id="5" creationId="{C12DC4BE-D519-49F9-BC9B-180C4C96BEF5}"/>
          </ac:picMkLst>
        </pc:picChg>
        <pc:picChg chg="add mod">
          <ac:chgData name="Steven" userId="d7b423fef0bf9ae9" providerId="LiveId" clId="{E9563944-97C1-4A0D-80EC-8E1905B68D31}" dt="2020-11-25T21:17:57.531" v="327" actId="164"/>
          <ac:picMkLst>
            <pc:docMk/>
            <pc:sldMk cId="2081742659" sldId="276"/>
            <ac:picMk id="7" creationId="{C414384B-34BC-4D75-B0E1-B9B269010F13}"/>
          </ac:picMkLst>
        </pc:picChg>
        <pc:picChg chg="add mod">
          <ac:chgData name="Steven" userId="d7b423fef0bf9ae9" providerId="LiveId" clId="{E9563944-97C1-4A0D-80EC-8E1905B68D31}" dt="2020-11-25T21:17:57.531" v="327" actId="164"/>
          <ac:picMkLst>
            <pc:docMk/>
            <pc:sldMk cId="2081742659" sldId="276"/>
            <ac:picMk id="8" creationId="{407AFBAF-1CCE-44E9-B9D0-F7CDE04A29C0}"/>
          </ac:picMkLst>
        </pc:picChg>
        <pc:picChg chg="mod">
          <ac:chgData name="Steven" userId="d7b423fef0bf9ae9" providerId="LiveId" clId="{E9563944-97C1-4A0D-80EC-8E1905B68D31}" dt="2020-11-25T21:19:05.059" v="330"/>
          <ac:picMkLst>
            <pc:docMk/>
            <pc:sldMk cId="2081742659" sldId="276"/>
            <ac:picMk id="11" creationId="{58BF0842-616C-405E-AA65-BD682F9AEC66}"/>
          </ac:picMkLst>
        </pc:picChg>
        <pc:picChg chg="mod">
          <ac:chgData name="Steven" userId="d7b423fef0bf9ae9" providerId="LiveId" clId="{E9563944-97C1-4A0D-80EC-8E1905B68D31}" dt="2020-11-25T21:19:05.059" v="330"/>
          <ac:picMkLst>
            <pc:docMk/>
            <pc:sldMk cId="2081742659" sldId="276"/>
            <ac:picMk id="12" creationId="{B31DAAB2-FD73-4024-93AA-2043D7593799}"/>
          </ac:picMkLst>
        </pc:picChg>
        <pc:picChg chg="mod">
          <ac:chgData name="Steven" userId="d7b423fef0bf9ae9" providerId="LiveId" clId="{E9563944-97C1-4A0D-80EC-8E1905B68D31}" dt="2020-11-25T21:19:05.059" v="330"/>
          <ac:picMkLst>
            <pc:docMk/>
            <pc:sldMk cId="2081742659" sldId="276"/>
            <ac:picMk id="13" creationId="{6C4F2B3B-B91C-432C-8065-76C14E8946E0}"/>
          </ac:picMkLst>
        </pc:picChg>
        <pc:picChg chg="mod">
          <ac:chgData name="Steven" userId="d7b423fef0bf9ae9" providerId="LiveId" clId="{E9563944-97C1-4A0D-80EC-8E1905B68D31}" dt="2020-11-25T21:19:05.059" v="330"/>
          <ac:picMkLst>
            <pc:docMk/>
            <pc:sldMk cId="2081742659" sldId="276"/>
            <ac:picMk id="14" creationId="{2EF299C6-8A55-4A89-A0AC-44F2A4A3C9C5}"/>
          </ac:picMkLst>
        </pc:picChg>
        <pc:picChg chg="mod">
          <ac:chgData name="Steven" userId="d7b423fef0bf9ae9" providerId="LiveId" clId="{E9563944-97C1-4A0D-80EC-8E1905B68D31}" dt="2020-11-25T21:19:05.059" v="330"/>
          <ac:picMkLst>
            <pc:docMk/>
            <pc:sldMk cId="2081742659" sldId="276"/>
            <ac:picMk id="15" creationId="{924AECEA-7A3E-475C-BCEF-64B0570BD40A}"/>
          </ac:picMkLst>
        </pc:picChg>
        <pc:picChg chg="mod">
          <ac:chgData name="Steven" userId="d7b423fef0bf9ae9" providerId="LiveId" clId="{E9563944-97C1-4A0D-80EC-8E1905B68D31}" dt="2020-11-25T21:19:05.059" v="330"/>
          <ac:picMkLst>
            <pc:docMk/>
            <pc:sldMk cId="2081742659" sldId="276"/>
            <ac:picMk id="16" creationId="{E2CFCCD9-234D-4CF1-AE86-C2B08C55D16E}"/>
          </ac:picMkLst>
        </pc:picChg>
        <pc:picChg chg="add mod">
          <ac:chgData name="Steven" userId="d7b423fef0bf9ae9" providerId="LiveId" clId="{E9563944-97C1-4A0D-80EC-8E1905B68D31}" dt="2020-11-25T21:20:27.721" v="339" actId="1076"/>
          <ac:picMkLst>
            <pc:docMk/>
            <pc:sldMk cId="2081742659" sldId="276"/>
            <ac:picMk id="17" creationId="{95011FE1-C8A6-4646-8DE4-E090FE3BD95C}"/>
          </ac:picMkLst>
        </pc:picChg>
        <pc:picChg chg="add mod">
          <ac:chgData name="Steven" userId="d7b423fef0bf9ae9" providerId="LiveId" clId="{E9563944-97C1-4A0D-80EC-8E1905B68D31}" dt="2020-11-25T21:20:22.463" v="338" actId="1076"/>
          <ac:picMkLst>
            <pc:docMk/>
            <pc:sldMk cId="2081742659" sldId="276"/>
            <ac:picMk id="18" creationId="{F41CAD07-49D7-4358-9B65-96756DB9051C}"/>
          </ac:picMkLst>
        </pc:picChg>
      </pc:sldChg>
      <pc:sldChg chg="addSp delSp modSp mod">
        <pc:chgData name="Steven" userId="d7b423fef0bf9ae9" providerId="LiveId" clId="{E9563944-97C1-4A0D-80EC-8E1905B68D31}" dt="2020-11-25T22:41:30.381" v="634" actId="1076"/>
        <pc:sldMkLst>
          <pc:docMk/>
          <pc:sldMk cId="2402415056" sldId="277"/>
        </pc:sldMkLst>
        <pc:spChg chg="mod">
          <ac:chgData name="Steven" userId="d7b423fef0bf9ae9" providerId="LiveId" clId="{E9563944-97C1-4A0D-80EC-8E1905B68D31}" dt="2020-11-25T22:28:07.875" v="591" actId="20577"/>
          <ac:spMkLst>
            <pc:docMk/>
            <pc:sldMk cId="2402415056" sldId="277"/>
            <ac:spMk id="7" creationId="{F7D4EB21-A481-430C-833B-BBB6BC297878}"/>
          </ac:spMkLst>
        </pc:spChg>
        <pc:spChg chg="add mod">
          <ac:chgData name="Steven" userId="d7b423fef0bf9ae9" providerId="LiveId" clId="{E9563944-97C1-4A0D-80EC-8E1905B68D31}" dt="2020-11-25T22:40:48.752" v="631" actId="5793"/>
          <ac:spMkLst>
            <pc:docMk/>
            <pc:sldMk cId="2402415056" sldId="277"/>
            <ac:spMk id="26" creationId="{09FA0BCD-F28C-4764-AB75-F49A7946B7F4}"/>
          </ac:spMkLst>
        </pc:spChg>
        <pc:grpChg chg="add mod">
          <ac:chgData name="Steven" userId="d7b423fef0bf9ae9" providerId="LiveId" clId="{E9563944-97C1-4A0D-80EC-8E1905B68D31}" dt="2020-11-25T22:41:30.381" v="634" actId="1076"/>
          <ac:grpSpMkLst>
            <pc:docMk/>
            <pc:sldMk cId="2402415056" sldId="277"/>
            <ac:grpSpMk id="15" creationId="{23170D95-4D4B-4A90-AD06-4114D6C162D3}"/>
          </ac:grpSpMkLst>
        </pc:grpChg>
        <pc:grpChg chg="del">
          <ac:chgData name="Steven" userId="d7b423fef0bf9ae9" providerId="LiveId" clId="{E9563944-97C1-4A0D-80EC-8E1905B68D31}" dt="2020-11-25T22:27:30.374" v="567" actId="478"/>
          <ac:grpSpMkLst>
            <pc:docMk/>
            <pc:sldMk cId="2402415056" sldId="277"/>
            <ac:grpSpMk id="20" creationId="{CBA512D8-0C31-4662-AFAD-F7779186AD55}"/>
          </ac:grpSpMkLst>
        </pc:grpChg>
        <pc:picChg chg="mod">
          <ac:chgData name="Steven" userId="d7b423fef0bf9ae9" providerId="LiveId" clId="{E9563944-97C1-4A0D-80EC-8E1905B68D31}" dt="2020-11-25T22:27:31.640" v="568"/>
          <ac:picMkLst>
            <pc:docMk/>
            <pc:sldMk cId="2402415056" sldId="277"/>
            <ac:picMk id="16" creationId="{A0E13AE7-BA78-484E-9706-1C4AC41A0C13}"/>
          </ac:picMkLst>
        </pc:picChg>
        <pc:picChg chg="mod">
          <ac:chgData name="Steven" userId="d7b423fef0bf9ae9" providerId="LiveId" clId="{E9563944-97C1-4A0D-80EC-8E1905B68D31}" dt="2020-11-25T22:27:31.640" v="568"/>
          <ac:picMkLst>
            <pc:docMk/>
            <pc:sldMk cId="2402415056" sldId="277"/>
            <ac:picMk id="17" creationId="{D5B98815-686E-4A2D-AAF6-322030DE7571}"/>
          </ac:picMkLst>
        </pc:picChg>
        <pc:picChg chg="mod">
          <ac:chgData name="Steven" userId="d7b423fef0bf9ae9" providerId="LiveId" clId="{E9563944-97C1-4A0D-80EC-8E1905B68D31}" dt="2020-11-25T22:27:31.640" v="568"/>
          <ac:picMkLst>
            <pc:docMk/>
            <pc:sldMk cId="2402415056" sldId="277"/>
            <ac:picMk id="18" creationId="{8BC750B0-35B8-4246-B2A1-33D768BDE924}"/>
          </ac:picMkLst>
        </pc:picChg>
        <pc:picChg chg="mod">
          <ac:chgData name="Steven" userId="d7b423fef0bf9ae9" providerId="LiveId" clId="{E9563944-97C1-4A0D-80EC-8E1905B68D31}" dt="2020-11-25T22:27:31.640" v="568"/>
          <ac:picMkLst>
            <pc:docMk/>
            <pc:sldMk cId="2402415056" sldId="277"/>
            <ac:picMk id="19" creationId="{CD69EF17-F8B7-41AD-8CD9-BCDDDDD0A622}"/>
          </ac:picMkLst>
        </pc:picChg>
      </pc:sldChg>
      <pc:sldChg chg="addSp modSp mod">
        <pc:chgData name="Steven" userId="d7b423fef0bf9ae9" providerId="LiveId" clId="{E9563944-97C1-4A0D-80EC-8E1905B68D31}" dt="2020-11-30T17:59:34.057" v="1849" actId="20577"/>
        <pc:sldMkLst>
          <pc:docMk/>
          <pc:sldMk cId="880551741" sldId="278"/>
        </pc:sldMkLst>
        <pc:spChg chg="mod">
          <ac:chgData name="Steven" userId="d7b423fef0bf9ae9" providerId="LiveId" clId="{E9563944-97C1-4A0D-80EC-8E1905B68D31}" dt="2020-11-30T17:59:34.057" v="1849" actId="20577"/>
          <ac:spMkLst>
            <pc:docMk/>
            <pc:sldMk cId="880551741" sldId="278"/>
            <ac:spMk id="7" creationId="{F7D4EB21-A481-430C-833B-BBB6BC297878}"/>
          </ac:spMkLst>
        </pc:spChg>
        <pc:spChg chg="mod">
          <ac:chgData name="Steven" userId="d7b423fef0bf9ae9" providerId="LiveId" clId="{E9563944-97C1-4A0D-80EC-8E1905B68D31}" dt="2020-11-25T21:41:26.475" v="564" actId="255"/>
          <ac:spMkLst>
            <pc:docMk/>
            <pc:sldMk cId="880551741" sldId="278"/>
            <ac:spMk id="8" creationId="{7D27253D-9381-4743-B57B-F7FC39BAB799}"/>
          </ac:spMkLst>
        </pc:spChg>
        <pc:spChg chg="add mod">
          <ac:chgData name="Steven" userId="d7b423fef0bf9ae9" providerId="LiveId" clId="{E9563944-97C1-4A0D-80EC-8E1905B68D31}" dt="2020-11-25T21:39:12.614" v="556" actId="1076"/>
          <ac:spMkLst>
            <pc:docMk/>
            <pc:sldMk cId="880551741" sldId="278"/>
            <ac:spMk id="10" creationId="{1972B07C-C838-4793-A6C4-90F8FAB8E3FA}"/>
          </ac:spMkLst>
        </pc:spChg>
        <pc:spChg chg="add mod">
          <ac:chgData name="Steven" userId="d7b423fef0bf9ae9" providerId="LiveId" clId="{E9563944-97C1-4A0D-80EC-8E1905B68D31}" dt="2020-11-25T21:41:36.465" v="565" actId="255"/>
          <ac:spMkLst>
            <pc:docMk/>
            <pc:sldMk cId="880551741" sldId="278"/>
            <ac:spMk id="11" creationId="{D441BDCE-EA3F-4E26-A672-96636DBE0579}"/>
          </ac:spMkLst>
        </pc:spChg>
        <pc:spChg chg="add mod">
          <ac:chgData name="Steven" userId="d7b423fef0bf9ae9" providerId="LiveId" clId="{E9563944-97C1-4A0D-80EC-8E1905B68D31}" dt="2020-11-25T21:41:06.780" v="563" actId="255"/>
          <ac:spMkLst>
            <pc:docMk/>
            <pc:sldMk cId="880551741" sldId="278"/>
            <ac:spMk id="12" creationId="{365C0F9D-C8B3-4966-A719-A203FBAD7163}"/>
          </ac:spMkLst>
        </pc:spChg>
        <pc:spChg chg="add mod">
          <ac:chgData name="Steven" userId="d7b423fef0bf9ae9" providerId="LiveId" clId="{E9563944-97C1-4A0D-80EC-8E1905B68D31}" dt="2020-11-25T21:41:46.845" v="566" actId="255"/>
          <ac:spMkLst>
            <pc:docMk/>
            <pc:sldMk cId="880551741" sldId="278"/>
            <ac:spMk id="13" creationId="{3A0ED034-FB42-4A10-B91C-D9A1061D064D}"/>
          </ac:spMkLst>
        </pc:spChg>
      </pc:sldChg>
      <pc:sldChg chg="addSp delSp modSp mod delAnim">
        <pc:chgData name="Steven" userId="d7b423fef0bf9ae9" providerId="LiveId" clId="{E9563944-97C1-4A0D-80EC-8E1905B68D31}" dt="2020-11-25T22:48:26.206" v="691" actId="6549"/>
        <pc:sldMkLst>
          <pc:docMk/>
          <pc:sldMk cId="925907949" sldId="279"/>
        </pc:sldMkLst>
        <pc:spChg chg="mod">
          <ac:chgData name="Steven" userId="d7b423fef0bf9ae9" providerId="LiveId" clId="{E9563944-97C1-4A0D-80EC-8E1905B68D31}" dt="2020-11-25T22:48:26.206" v="691" actId="6549"/>
          <ac:spMkLst>
            <pc:docMk/>
            <pc:sldMk cId="925907949" sldId="279"/>
            <ac:spMk id="7" creationId="{F7D4EB21-A481-430C-833B-BBB6BC297878}"/>
          </ac:spMkLst>
        </pc:spChg>
        <pc:spChg chg="mod">
          <ac:chgData name="Steven" userId="d7b423fef0bf9ae9" providerId="LiveId" clId="{E9563944-97C1-4A0D-80EC-8E1905B68D31}" dt="2020-11-25T22:46:25.961" v="668" actId="20577"/>
          <ac:spMkLst>
            <pc:docMk/>
            <pc:sldMk cId="925907949" sldId="279"/>
            <ac:spMk id="21" creationId="{84FB936C-6FEE-493C-8A33-9BCEB4AAFC10}"/>
          </ac:spMkLst>
        </pc:spChg>
        <pc:grpChg chg="add mod">
          <ac:chgData name="Steven" userId="d7b423fef0bf9ae9" providerId="LiveId" clId="{E9563944-97C1-4A0D-80EC-8E1905B68D31}" dt="2020-11-25T22:43:58.975" v="645" actId="1076"/>
          <ac:grpSpMkLst>
            <pc:docMk/>
            <pc:sldMk cId="925907949" sldId="279"/>
            <ac:grpSpMk id="12" creationId="{A4928E7E-EB8D-48EB-A5C8-EFA782013C6E}"/>
          </ac:grpSpMkLst>
        </pc:grpChg>
        <pc:picChg chg="mod">
          <ac:chgData name="Steven" userId="d7b423fef0bf9ae9" providerId="LiveId" clId="{E9563944-97C1-4A0D-80EC-8E1905B68D31}" dt="2020-11-25T22:43:42.956" v="642" actId="1076"/>
          <ac:picMkLst>
            <pc:docMk/>
            <pc:sldMk cId="925907949" sldId="279"/>
            <ac:picMk id="5" creationId="{CDF58CBA-B0E8-4C4F-AF39-B15C79F88CE1}"/>
          </ac:picMkLst>
        </pc:picChg>
        <pc:picChg chg="mod">
          <ac:chgData name="Steven" userId="d7b423fef0bf9ae9" providerId="LiveId" clId="{E9563944-97C1-4A0D-80EC-8E1905B68D31}" dt="2020-11-25T22:43:37.603" v="640"/>
          <ac:picMkLst>
            <pc:docMk/>
            <pc:sldMk cId="925907949" sldId="279"/>
            <ac:picMk id="13" creationId="{259A4C5F-C1CB-4445-988A-040E77C8D8B7}"/>
          </ac:picMkLst>
        </pc:picChg>
        <pc:picChg chg="mod">
          <ac:chgData name="Steven" userId="d7b423fef0bf9ae9" providerId="LiveId" clId="{E9563944-97C1-4A0D-80EC-8E1905B68D31}" dt="2020-11-25T22:43:37.603" v="640"/>
          <ac:picMkLst>
            <pc:docMk/>
            <pc:sldMk cId="925907949" sldId="279"/>
            <ac:picMk id="14" creationId="{AE261DFC-6545-45DF-8EF9-B2AEBC448B5E}"/>
          </ac:picMkLst>
        </pc:picChg>
        <pc:picChg chg="del">
          <ac:chgData name="Steven" userId="d7b423fef0bf9ae9" providerId="LiveId" clId="{E9563944-97C1-4A0D-80EC-8E1905B68D31}" dt="2020-11-25T22:43:35.586" v="639" actId="478"/>
          <ac:picMkLst>
            <pc:docMk/>
            <pc:sldMk cId="925907949" sldId="279"/>
            <ac:picMk id="18" creationId="{6B0890F2-C2F3-4CC6-BDE3-03666BE77289}"/>
          </ac:picMkLst>
        </pc:picChg>
        <pc:picChg chg="del">
          <ac:chgData name="Steven" userId="d7b423fef0bf9ae9" providerId="LiveId" clId="{E9563944-97C1-4A0D-80EC-8E1905B68D31}" dt="2020-11-25T22:43:51.503" v="644" actId="478"/>
          <ac:picMkLst>
            <pc:docMk/>
            <pc:sldMk cId="925907949" sldId="279"/>
            <ac:picMk id="19" creationId="{C3376BC0-83C9-4D34-84CE-AF1397D7F56B}"/>
          </ac:picMkLst>
        </pc:picChg>
      </pc:sldChg>
      <pc:sldChg chg="addSp delSp modSp mod">
        <pc:chgData name="Steven" userId="d7b423fef0bf9ae9" providerId="LiveId" clId="{E9563944-97C1-4A0D-80EC-8E1905B68D31}" dt="2020-11-26T00:15:00.546" v="965" actId="14100"/>
        <pc:sldMkLst>
          <pc:docMk/>
          <pc:sldMk cId="3960130904" sldId="280"/>
        </pc:sldMkLst>
        <pc:spChg chg="mod">
          <ac:chgData name="Steven" userId="d7b423fef0bf9ae9" providerId="LiveId" clId="{E9563944-97C1-4A0D-80EC-8E1905B68D31}" dt="2020-11-25T22:50:36.480" v="712" actId="20577"/>
          <ac:spMkLst>
            <pc:docMk/>
            <pc:sldMk cId="3960130904" sldId="280"/>
            <ac:spMk id="7" creationId="{F7D4EB21-A481-430C-833B-BBB6BC297878}"/>
          </ac:spMkLst>
        </pc:spChg>
        <pc:spChg chg="mod">
          <ac:chgData name="Steven" userId="d7b423fef0bf9ae9" providerId="LiveId" clId="{E9563944-97C1-4A0D-80EC-8E1905B68D31}" dt="2020-11-25T22:51:04.265" v="732" actId="1076"/>
          <ac:spMkLst>
            <pc:docMk/>
            <pc:sldMk cId="3960130904" sldId="280"/>
            <ac:spMk id="21" creationId="{84FB936C-6FEE-493C-8A33-9BCEB4AAFC10}"/>
          </ac:spMkLst>
        </pc:spChg>
        <pc:grpChg chg="del">
          <ac:chgData name="Steven" userId="d7b423fef0bf9ae9" providerId="LiveId" clId="{E9563944-97C1-4A0D-80EC-8E1905B68D31}" dt="2020-11-25T22:49:32.520" v="694" actId="478"/>
          <ac:grpSpMkLst>
            <pc:docMk/>
            <pc:sldMk cId="3960130904" sldId="280"/>
            <ac:grpSpMk id="12" creationId="{A4928E7E-EB8D-48EB-A5C8-EFA782013C6E}"/>
          </ac:grpSpMkLst>
        </pc:grpChg>
        <pc:grpChg chg="add mod">
          <ac:chgData name="Steven" userId="d7b423fef0bf9ae9" providerId="LiveId" clId="{E9563944-97C1-4A0D-80EC-8E1905B68D31}" dt="2020-11-26T00:15:00.546" v="965" actId="14100"/>
          <ac:grpSpMkLst>
            <pc:docMk/>
            <pc:sldMk cId="3960130904" sldId="280"/>
            <ac:grpSpMk id="15" creationId="{AB010B7C-5AC8-4A9B-ABD0-7E5A7CD36460}"/>
          </ac:grpSpMkLst>
        </pc:grpChg>
        <pc:picChg chg="mod">
          <ac:chgData name="Steven" userId="d7b423fef0bf9ae9" providerId="LiveId" clId="{E9563944-97C1-4A0D-80EC-8E1905B68D31}" dt="2020-11-25T22:49:34.012" v="695"/>
          <ac:picMkLst>
            <pc:docMk/>
            <pc:sldMk cId="3960130904" sldId="280"/>
            <ac:picMk id="16" creationId="{5015C375-6D18-477D-90AE-B71D0FB88C06}"/>
          </ac:picMkLst>
        </pc:picChg>
        <pc:picChg chg="mod">
          <ac:chgData name="Steven" userId="d7b423fef0bf9ae9" providerId="LiveId" clId="{E9563944-97C1-4A0D-80EC-8E1905B68D31}" dt="2020-11-25T22:49:34.012" v="695"/>
          <ac:picMkLst>
            <pc:docMk/>
            <pc:sldMk cId="3960130904" sldId="280"/>
            <ac:picMk id="17" creationId="{B0F367A5-9CA3-4CB6-A979-2C1348FAA66D}"/>
          </ac:picMkLst>
        </pc:picChg>
        <pc:picChg chg="mod">
          <ac:chgData name="Steven" userId="d7b423fef0bf9ae9" providerId="LiveId" clId="{E9563944-97C1-4A0D-80EC-8E1905B68D31}" dt="2020-11-25T22:49:34.012" v="695"/>
          <ac:picMkLst>
            <pc:docMk/>
            <pc:sldMk cId="3960130904" sldId="280"/>
            <ac:picMk id="18" creationId="{DF06F512-B769-4C2C-8AF3-89B96F0575AD}"/>
          </ac:picMkLst>
        </pc:picChg>
        <pc:picChg chg="mod">
          <ac:chgData name="Steven" userId="d7b423fef0bf9ae9" providerId="LiveId" clId="{E9563944-97C1-4A0D-80EC-8E1905B68D31}" dt="2020-11-25T22:49:34.012" v="695"/>
          <ac:picMkLst>
            <pc:docMk/>
            <pc:sldMk cId="3960130904" sldId="280"/>
            <ac:picMk id="19" creationId="{990C630A-7765-490D-B159-7F095D2DEFDC}"/>
          </ac:picMkLst>
        </pc:picChg>
        <pc:picChg chg="mod">
          <ac:chgData name="Steven" userId="d7b423fef0bf9ae9" providerId="LiveId" clId="{E9563944-97C1-4A0D-80EC-8E1905B68D31}" dt="2020-11-25T22:49:34.012" v="695"/>
          <ac:picMkLst>
            <pc:docMk/>
            <pc:sldMk cId="3960130904" sldId="280"/>
            <ac:picMk id="20" creationId="{1E0CBE5E-FD4A-4A18-80C5-9169C32CFBFB}"/>
          </ac:picMkLst>
        </pc:picChg>
        <pc:picChg chg="mod">
          <ac:chgData name="Steven" userId="d7b423fef0bf9ae9" providerId="LiveId" clId="{E9563944-97C1-4A0D-80EC-8E1905B68D31}" dt="2020-11-25T22:49:34.012" v="695"/>
          <ac:picMkLst>
            <pc:docMk/>
            <pc:sldMk cId="3960130904" sldId="280"/>
            <ac:picMk id="22" creationId="{3652DD26-6EEA-4157-BBEF-A62D2D0022CB}"/>
          </ac:picMkLst>
        </pc:picChg>
      </pc:sldChg>
      <pc:sldChg chg="modSp mod ord">
        <pc:chgData name="Steven" userId="d7b423fef0bf9ae9" providerId="LiveId" clId="{E9563944-97C1-4A0D-80EC-8E1905B68D31}" dt="2020-12-02T20:14:51.243" v="2056"/>
        <pc:sldMkLst>
          <pc:docMk/>
          <pc:sldMk cId="2512935545" sldId="281"/>
        </pc:sldMkLst>
        <pc:spChg chg="mod">
          <ac:chgData name="Steven" userId="d7b423fef0bf9ae9" providerId="LiveId" clId="{E9563944-97C1-4A0D-80EC-8E1905B68D31}" dt="2020-12-01T21:06:14.125" v="1964" actId="20577"/>
          <ac:spMkLst>
            <pc:docMk/>
            <pc:sldMk cId="2512935545" sldId="281"/>
            <ac:spMk id="8" creationId="{7D27253D-9381-4743-B57B-F7FC39BAB799}"/>
          </ac:spMkLst>
        </pc:spChg>
      </pc:sldChg>
      <pc:sldChg chg="delSp modSp mod">
        <pc:chgData name="Steven" userId="d7b423fef0bf9ae9" providerId="LiveId" clId="{E9563944-97C1-4A0D-80EC-8E1905B68D31}" dt="2020-11-25T22:57:07.955" v="766" actId="1076"/>
        <pc:sldMkLst>
          <pc:docMk/>
          <pc:sldMk cId="3286462216" sldId="282"/>
        </pc:sldMkLst>
        <pc:spChg chg="mod">
          <ac:chgData name="Steven" userId="d7b423fef0bf9ae9" providerId="LiveId" clId="{E9563944-97C1-4A0D-80EC-8E1905B68D31}" dt="2020-11-25T22:56:48.205" v="763" actId="20577"/>
          <ac:spMkLst>
            <pc:docMk/>
            <pc:sldMk cId="3286462216" sldId="282"/>
            <ac:spMk id="7" creationId="{F7D4EB21-A481-430C-833B-BBB6BC297878}"/>
          </ac:spMkLst>
        </pc:spChg>
        <pc:spChg chg="mod">
          <ac:chgData name="Steven" userId="d7b423fef0bf9ae9" providerId="LiveId" clId="{E9563944-97C1-4A0D-80EC-8E1905B68D31}" dt="2020-11-25T22:57:07.955" v="766" actId="1076"/>
          <ac:spMkLst>
            <pc:docMk/>
            <pc:sldMk cId="3286462216" sldId="282"/>
            <ac:spMk id="8" creationId="{7D27253D-9381-4743-B57B-F7FC39BAB799}"/>
          </ac:spMkLst>
        </pc:spChg>
        <pc:grpChg chg="del">
          <ac:chgData name="Steven" userId="d7b423fef0bf9ae9" providerId="LiveId" clId="{E9563944-97C1-4A0D-80EC-8E1905B68D31}" dt="2020-11-25T22:56:03.715" v="748" actId="478"/>
          <ac:grpSpMkLst>
            <pc:docMk/>
            <pc:sldMk cId="3286462216" sldId="282"/>
            <ac:grpSpMk id="9" creationId="{AF1FFEC7-0681-4690-A53C-880ACAD40BB3}"/>
          </ac:grpSpMkLst>
        </pc:grpChg>
      </pc:sldChg>
      <pc:sldChg chg="modSp mod">
        <pc:chgData name="Steven" userId="d7b423fef0bf9ae9" providerId="LiveId" clId="{E9563944-97C1-4A0D-80EC-8E1905B68D31}" dt="2020-11-25T23:21:40.187" v="849" actId="1076"/>
        <pc:sldMkLst>
          <pc:docMk/>
          <pc:sldMk cId="2314051560" sldId="283"/>
        </pc:sldMkLst>
        <pc:spChg chg="mod">
          <ac:chgData name="Steven" userId="d7b423fef0bf9ae9" providerId="LiveId" clId="{E9563944-97C1-4A0D-80EC-8E1905B68D31}" dt="2020-11-25T23:18:00.468" v="781" actId="20577"/>
          <ac:spMkLst>
            <pc:docMk/>
            <pc:sldMk cId="2314051560" sldId="283"/>
            <ac:spMk id="7" creationId="{F7D4EB21-A481-430C-833B-BBB6BC297878}"/>
          </ac:spMkLst>
        </pc:spChg>
        <pc:spChg chg="mod">
          <ac:chgData name="Steven" userId="d7b423fef0bf9ae9" providerId="LiveId" clId="{E9563944-97C1-4A0D-80EC-8E1905B68D31}" dt="2020-11-25T23:21:34.053" v="848" actId="1076"/>
          <ac:spMkLst>
            <pc:docMk/>
            <pc:sldMk cId="2314051560" sldId="283"/>
            <ac:spMk id="8" creationId="{7D27253D-9381-4743-B57B-F7FC39BAB799}"/>
          </ac:spMkLst>
        </pc:spChg>
        <pc:grpChg chg="mod">
          <ac:chgData name="Steven" userId="d7b423fef0bf9ae9" providerId="LiveId" clId="{E9563944-97C1-4A0D-80EC-8E1905B68D31}" dt="2020-11-25T23:21:40.187" v="849" actId="1076"/>
          <ac:grpSpMkLst>
            <pc:docMk/>
            <pc:sldMk cId="2314051560" sldId="283"/>
            <ac:grpSpMk id="9" creationId="{AF1FFEC7-0681-4690-A53C-880ACAD40BB3}"/>
          </ac:grpSpMkLst>
        </pc:grpChg>
      </pc:sldChg>
      <pc:sldChg chg="modSp mod ord">
        <pc:chgData name="Steven" userId="d7b423fef0bf9ae9" providerId="LiveId" clId="{E9563944-97C1-4A0D-80EC-8E1905B68D31}" dt="2020-12-02T20:11:45.916" v="2049"/>
        <pc:sldMkLst>
          <pc:docMk/>
          <pc:sldMk cId="2555026733" sldId="284"/>
        </pc:sldMkLst>
        <pc:spChg chg="mod">
          <ac:chgData name="Steven" userId="d7b423fef0bf9ae9" providerId="LiveId" clId="{E9563944-97C1-4A0D-80EC-8E1905B68D31}" dt="2020-12-02T19:58:57.424" v="1987" actId="1076"/>
          <ac:spMkLst>
            <pc:docMk/>
            <pc:sldMk cId="2555026733" sldId="284"/>
            <ac:spMk id="7" creationId="{F7D4EB21-A481-430C-833B-BBB6BC297878}"/>
          </ac:spMkLst>
        </pc:spChg>
        <pc:spChg chg="mod">
          <ac:chgData name="Steven" userId="d7b423fef0bf9ae9" providerId="LiveId" clId="{E9563944-97C1-4A0D-80EC-8E1905B68D31}" dt="2020-12-02T20:01:30.207" v="2047" actId="14100"/>
          <ac:spMkLst>
            <pc:docMk/>
            <pc:sldMk cId="2555026733" sldId="284"/>
            <ac:spMk id="8" creationId="{7D27253D-9381-4743-B57B-F7FC39BAB799}"/>
          </ac:spMkLst>
        </pc:spChg>
      </pc:sldChg>
      <pc:sldChg chg="modSp del mod">
        <pc:chgData name="Steven" userId="d7b423fef0bf9ae9" providerId="LiveId" clId="{E9563944-97C1-4A0D-80EC-8E1905B68D31}" dt="2020-11-30T18:06:38.395" v="1912" actId="47"/>
        <pc:sldMkLst>
          <pc:docMk/>
          <pc:sldMk cId="3059153677" sldId="284"/>
        </pc:sldMkLst>
        <pc:spChg chg="mod">
          <ac:chgData name="Steven" userId="d7b423fef0bf9ae9" providerId="LiveId" clId="{E9563944-97C1-4A0D-80EC-8E1905B68D31}" dt="2020-11-26T00:48:47.791" v="1237" actId="6549"/>
          <ac:spMkLst>
            <pc:docMk/>
            <pc:sldMk cId="3059153677" sldId="284"/>
            <ac:spMk id="8" creationId="{7D27253D-9381-4743-B57B-F7FC39BAB799}"/>
          </ac:spMkLst>
        </pc:spChg>
      </pc:sldChg>
      <pc:sldChg chg="modSp mod">
        <pc:chgData name="Steven" userId="d7b423fef0bf9ae9" providerId="LiveId" clId="{E9563944-97C1-4A0D-80EC-8E1905B68D31}" dt="2020-12-02T20:31:24.895" v="2252" actId="5793"/>
        <pc:sldMkLst>
          <pc:docMk/>
          <pc:sldMk cId="2095992477" sldId="285"/>
        </pc:sldMkLst>
        <pc:spChg chg="mod">
          <ac:chgData name="Steven" userId="d7b423fef0bf9ae9" providerId="LiveId" clId="{E9563944-97C1-4A0D-80EC-8E1905B68D31}" dt="2020-12-02T20:26:05.969" v="2075" actId="20577"/>
          <ac:spMkLst>
            <pc:docMk/>
            <pc:sldMk cId="2095992477" sldId="285"/>
            <ac:spMk id="7" creationId="{F7D4EB21-A481-430C-833B-BBB6BC297878}"/>
          </ac:spMkLst>
        </pc:spChg>
        <pc:spChg chg="mod">
          <ac:chgData name="Steven" userId="d7b423fef0bf9ae9" providerId="LiveId" clId="{E9563944-97C1-4A0D-80EC-8E1905B68D31}" dt="2020-12-02T20:31:24.895" v="2252" actId="5793"/>
          <ac:spMkLst>
            <pc:docMk/>
            <pc:sldMk cId="2095992477" sldId="285"/>
            <ac:spMk id="8" creationId="{7D27253D-9381-4743-B57B-F7FC39BAB79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19FBE-4E62-4823-9ED0-F8A0625124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17B548-4457-445F-B1A4-B769106B0A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BE7C2E-038E-449D-993E-8BBA325B49A0}"/>
              </a:ext>
            </a:extLst>
          </p:cNvPr>
          <p:cNvSpPr>
            <a:spLocks noGrp="1"/>
          </p:cNvSpPr>
          <p:nvPr>
            <p:ph type="dt" sz="half" idx="10"/>
          </p:nvPr>
        </p:nvSpPr>
        <p:spPr/>
        <p:txBody>
          <a:bodyPr/>
          <a:lstStyle/>
          <a:p>
            <a:fld id="{EE5EF5AF-DBE9-45A4-9EBE-F3A27630D000}" type="datetimeFigureOut">
              <a:rPr lang="en-US" smtClean="0"/>
              <a:t>12/2/2020</a:t>
            </a:fld>
            <a:endParaRPr lang="en-US"/>
          </a:p>
        </p:txBody>
      </p:sp>
      <p:sp>
        <p:nvSpPr>
          <p:cNvPr id="5" name="Footer Placeholder 4">
            <a:extLst>
              <a:ext uri="{FF2B5EF4-FFF2-40B4-BE49-F238E27FC236}">
                <a16:creationId xmlns:a16="http://schemas.microsoft.com/office/drawing/2014/main" id="{DF1A9C08-0F84-4DC3-AD73-92910B656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E2E11B-670C-4508-A515-3E0B53C44F77}"/>
              </a:ext>
            </a:extLst>
          </p:cNvPr>
          <p:cNvSpPr>
            <a:spLocks noGrp="1"/>
          </p:cNvSpPr>
          <p:nvPr>
            <p:ph type="sldNum" sz="quarter" idx="12"/>
          </p:nvPr>
        </p:nvSpPr>
        <p:spPr/>
        <p:txBody>
          <a:bodyPr/>
          <a:lstStyle/>
          <a:p>
            <a:fld id="{9A8DB80B-18CB-4F1D-B868-A1586AC5443F}" type="slidenum">
              <a:rPr lang="en-US" smtClean="0"/>
              <a:t>‹#›</a:t>
            </a:fld>
            <a:endParaRPr lang="en-US"/>
          </a:p>
        </p:txBody>
      </p:sp>
    </p:spTree>
    <p:extLst>
      <p:ext uri="{BB962C8B-B14F-4D97-AF65-F5344CB8AC3E}">
        <p14:creationId xmlns:p14="http://schemas.microsoft.com/office/powerpoint/2010/main" val="40855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D28F-664D-42B0-B863-66D47B731B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C2685-9DEC-420C-98A7-63CDD59957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E3B83-9D20-45AD-994A-4F50B513260E}"/>
              </a:ext>
            </a:extLst>
          </p:cNvPr>
          <p:cNvSpPr>
            <a:spLocks noGrp="1"/>
          </p:cNvSpPr>
          <p:nvPr>
            <p:ph type="dt" sz="half" idx="10"/>
          </p:nvPr>
        </p:nvSpPr>
        <p:spPr/>
        <p:txBody>
          <a:bodyPr/>
          <a:lstStyle/>
          <a:p>
            <a:fld id="{EE5EF5AF-DBE9-45A4-9EBE-F3A27630D000}" type="datetimeFigureOut">
              <a:rPr lang="en-US" smtClean="0"/>
              <a:t>12/2/2020</a:t>
            </a:fld>
            <a:endParaRPr lang="en-US"/>
          </a:p>
        </p:txBody>
      </p:sp>
      <p:sp>
        <p:nvSpPr>
          <p:cNvPr id="5" name="Footer Placeholder 4">
            <a:extLst>
              <a:ext uri="{FF2B5EF4-FFF2-40B4-BE49-F238E27FC236}">
                <a16:creationId xmlns:a16="http://schemas.microsoft.com/office/drawing/2014/main" id="{DBD571AA-E029-4394-A23C-D7A283531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553B2-738D-4974-8CBE-2A4509CF2662}"/>
              </a:ext>
            </a:extLst>
          </p:cNvPr>
          <p:cNvSpPr>
            <a:spLocks noGrp="1"/>
          </p:cNvSpPr>
          <p:nvPr>
            <p:ph type="sldNum" sz="quarter" idx="12"/>
          </p:nvPr>
        </p:nvSpPr>
        <p:spPr/>
        <p:txBody>
          <a:bodyPr/>
          <a:lstStyle/>
          <a:p>
            <a:fld id="{9A8DB80B-18CB-4F1D-B868-A1586AC5443F}" type="slidenum">
              <a:rPr lang="en-US" smtClean="0"/>
              <a:t>‹#›</a:t>
            </a:fld>
            <a:endParaRPr lang="en-US"/>
          </a:p>
        </p:txBody>
      </p:sp>
    </p:spTree>
    <p:extLst>
      <p:ext uri="{BB962C8B-B14F-4D97-AF65-F5344CB8AC3E}">
        <p14:creationId xmlns:p14="http://schemas.microsoft.com/office/powerpoint/2010/main" val="173908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56EBA5-AD78-41EA-8429-AE776CE2E1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8C04EA-3C67-4F24-8032-E7F67C64AB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FDAF6B-6D5D-4B4E-8208-2B03A565F628}"/>
              </a:ext>
            </a:extLst>
          </p:cNvPr>
          <p:cNvSpPr>
            <a:spLocks noGrp="1"/>
          </p:cNvSpPr>
          <p:nvPr>
            <p:ph type="dt" sz="half" idx="10"/>
          </p:nvPr>
        </p:nvSpPr>
        <p:spPr/>
        <p:txBody>
          <a:bodyPr/>
          <a:lstStyle/>
          <a:p>
            <a:fld id="{EE5EF5AF-DBE9-45A4-9EBE-F3A27630D000}" type="datetimeFigureOut">
              <a:rPr lang="en-US" smtClean="0"/>
              <a:t>12/2/2020</a:t>
            </a:fld>
            <a:endParaRPr lang="en-US"/>
          </a:p>
        </p:txBody>
      </p:sp>
      <p:sp>
        <p:nvSpPr>
          <p:cNvPr id="5" name="Footer Placeholder 4">
            <a:extLst>
              <a:ext uri="{FF2B5EF4-FFF2-40B4-BE49-F238E27FC236}">
                <a16:creationId xmlns:a16="http://schemas.microsoft.com/office/drawing/2014/main" id="{BCC4B7FB-CAD0-48AE-8B7F-942EF1286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6673B-A151-432E-9804-8349896F8EDD}"/>
              </a:ext>
            </a:extLst>
          </p:cNvPr>
          <p:cNvSpPr>
            <a:spLocks noGrp="1"/>
          </p:cNvSpPr>
          <p:nvPr>
            <p:ph type="sldNum" sz="quarter" idx="12"/>
          </p:nvPr>
        </p:nvSpPr>
        <p:spPr/>
        <p:txBody>
          <a:bodyPr/>
          <a:lstStyle/>
          <a:p>
            <a:fld id="{9A8DB80B-18CB-4F1D-B868-A1586AC5443F}" type="slidenum">
              <a:rPr lang="en-US" smtClean="0"/>
              <a:t>‹#›</a:t>
            </a:fld>
            <a:endParaRPr lang="en-US"/>
          </a:p>
        </p:txBody>
      </p:sp>
    </p:spTree>
    <p:extLst>
      <p:ext uri="{BB962C8B-B14F-4D97-AF65-F5344CB8AC3E}">
        <p14:creationId xmlns:p14="http://schemas.microsoft.com/office/powerpoint/2010/main" val="394127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7E052-A3A8-4E4D-B2FB-43215357CA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06ECD1-F5A5-487E-8CD4-D9D04673C3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DD52B-D247-421C-A40E-327E01440FED}"/>
              </a:ext>
            </a:extLst>
          </p:cNvPr>
          <p:cNvSpPr>
            <a:spLocks noGrp="1"/>
          </p:cNvSpPr>
          <p:nvPr>
            <p:ph type="dt" sz="half" idx="10"/>
          </p:nvPr>
        </p:nvSpPr>
        <p:spPr/>
        <p:txBody>
          <a:bodyPr/>
          <a:lstStyle/>
          <a:p>
            <a:fld id="{EE5EF5AF-DBE9-45A4-9EBE-F3A27630D000}" type="datetimeFigureOut">
              <a:rPr lang="en-US" smtClean="0"/>
              <a:t>12/2/2020</a:t>
            </a:fld>
            <a:endParaRPr lang="en-US"/>
          </a:p>
        </p:txBody>
      </p:sp>
      <p:sp>
        <p:nvSpPr>
          <p:cNvPr id="5" name="Footer Placeholder 4">
            <a:extLst>
              <a:ext uri="{FF2B5EF4-FFF2-40B4-BE49-F238E27FC236}">
                <a16:creationId xmlns:a16="http://schemas.microsoft.com/office/drawing/2014/main" id="{44991C5E-1EAB-4F13-8356-A4C87D39FE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691CE-0A84-4769-9A58-57B8A32F1885}"/>
              </a:ext>
            </a:extLst>
          </p:cNvPr>
          <p:cNvSpPr>
            <a:spLocks noGrp="1"/>
          </p:cNvSpPr>
          <p:nvPr>
            <p:ph type="sldNum" sz="quarter" idx="12"/>
          </p:nvPr>
        </p:nvSpPr>
        <p:spPr/>
        <p:txBody>
          <a:bodyPr/>
          <a:lstStyle/>
          <a:p>
            <a:fld id="{9A8DB80B-18CB-4F1D-B868-A1586AC5443F}" type="slidenum">
              <a:rPr lang="en-US" smtClean="0"/>
              <a:t>‹#›</a:t>
            </a:fld>
            <a:endParaRPr lang="en-US"/>
          </a:p>
        </p:txBody>
      </p:sp>
    </p:spTree>
    <p:extLst>
      <p:ext uri="{BB962C8B-B14F-4D97-AF65-F5344CB8AC3E}">
        <p14:creationId xmlns:p14="http://schemas.microsoft.com/office/powerpoint/2010/main" val="227561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59797-C947-4A3B-A7B9-156DAF098E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B60B33-8CA4-4F9D-8F67-AA2C2698EB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B2E1F6-6B52-4606-9AC3-BCF6E057266F}"/>
              </a:ext>
            </a:extLst>
          </p:cNvPr>
          <p:cNvSpPr>
            <a:spLocks noGrp="1"/>
          </p:cNvSpPr>
          <p:nvPr>
            <p:ph type="dt" sz="half" idx="10"/>
          </p:nvPr>
        </p:nvSpPr>
        <p:spPr/>
        <p:txBody>
          <a:bodyPr/>
          <a:lstStyle/>
          <a:p>
            <a:fld id="{EE5EF5AF-DBE9-45A4-9EBE-F3A27630D000}" type="datetimeFigureOut">
              <a:rPr lang="en-US" smtClean="0"/>
              <a:t>12/2/2020</a:t>
            </a:fld>
            <a:endParaRPr lang="en-US"/>
          </a:p>
        </p:txBody>
      </p:sp>
      <p:sp>
        <p:nvSpPr>
          <p:cNvPr id="5" name="Footer Placeholder 4">
            <a:extLst>
              <a:ext uri="{FF2B5EF4-FFF2-40B4-BE49-F238E27FC236}">
                <a16:creationId xmlns:a16="http://schemas.microsoft.com/office/drawing/2014/main" id="{8B56EE1A-63BE-41D0-9AAD-30C6E8B47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84A01-F582-40C1-BC30-9CA91581EF70}"/>
              </a:ext>
            </a:extLst>
          </p:cNvPr>
          <p:cNvSpPr>
            <a:spLocks noGrp="1"/>
          </p:cNvSpPr>
          <p:nvPr>
            <p:ph type="sldNum" sz="quarter" idx="12"/>
          </p:nvPr>
        </p:nvSpPr>
        <p:spPr/>
        <p:txBody>
          <a:bodyPr/>
          <a:lstStyle/>
          <a:p>
            <a:fld id="{9A8DB80B-18CB-4F1D-B868-A1586AC5443F}" type="slidenum">
              <a:rPr lang="en-US" smtClean="0"/>
              <a:t>‹#›</a:t>
            </a:fld>
            <a:endParaRPr lang="en-US"/>
          </a:p>
        </p:txBody>
      </p:sp>
    </p:spTree>
    <p:extLst>
      <p:ext uri="{BB962C8B-B14F-4D97-AF65-F5344CB8AC3E}">
        <p14:creationId xmlns:p14="http://schemas.microsoft.com/office/powerpoint/2010/main" val="194800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E643-0D87-4B33-B6FB-194920AC80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EDDE4F-02C0-4749-99EA-BFD4ACCEB1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23AB7E-AA11-4F00-9EFA-DBC1901C3E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E758C0-64EE-4EA2-A394-BDB745262D3B}"/>
              </a:ext>
            </a:extLst>
          </p:cNvPr>
          <p:cNvSpPr>
            <a:spLocks noGrp="1"/>
          </p:cNvSpPr>
          <p:nvPr>
            <p:ph type="dt" sz="half" idx="10"/>
          </p:nvPr>
        </p:nvSpPr>
        <p:spPr/>
        <p:txBody>
          <a:bodyPr/>
          <a:lstStyle/>
          <a:p>
            <a:fld id="{EE5EF5AF-DBE9-45A4-9EBE-F3A27630D000}" type="datetimeFigureOut">
              <a:rPr lang="en-US" smtClean="0"/>
              <a:t>12/2/2020</a:t>
            </a:fld>
            <a:endParaRPr lang="en-US"/>
          </a:p>
        </p:txBody>
      </p:sp>
      <p:sp>
        <p:nvSpPr>
          <p:cNvPr id="6" name="Footer Placeholder 5">
            <a:extLst>
              <a:ext uri="{FF2B5EF4-FFF2-40B4-BE49-F238E27FC236}">
                <a16:creationId xmlns:a16="http://schemas.microsoft.com/office/drawing/2014/main" id="{F128EFDB-6757-4022-BB55-33999AB86F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CAED46-CCEE-4B39-81DA-6A2690ECAFC0}"/>
              </a:ext>
            </a:extLst>
          </p:cNvPr>
          <p:cNvSpPr>
            <a:spLocks noGrp="1"/>
          </p:cNvSpPr>
          <p:nvPr>
            <p:ph type="sldNum" sz="quarter" idx="12"/>
          </p:nvPr>
        </p:nvSpPr>
        <p:spPr/>
        <p:txBody>
          <a:bodyPr/>
          <a:lstStyle/>
          <a:p>
            <a:fld id="{9A8DB80B-18CB-4F1D-B868-A1586AC5443F}" type="slidenum">
              <a:rPr lang="en-US" smtClean="0"/>
              <a:t>‹#›</a:t>
            </a:fld>
            <a:endParaRPr lang="en-US"/>
          </a:p>
        </p:txBody>
      </p:sp>
    </p:spTree>
    <p:extLst>
      <p:ext uri="{BB962C8B-B14F-4D97-AF65-F5344CB8AC3E}">
        <p14:creationId xmlns:p14="http://schemas.microsoft.com/office/powerpoint/2010/main" val="268422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8385-D6E5-4CA5-A3AC-BC4A32DFDD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243796-D017-4644-850B-8890C237B5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202C11-4FB1-4171-8735-B8C2986CD3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CF4AEE-0374-4CCB-B2D9-B926BB03B7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36422F-E65D-427A-BACC-E09A302446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8F1FD4-5FFB-4DAE-99C6-029466AAF564}"/>
              </a:ext>
            </a:extLst>
          </p:cNvPr>
          <p:cNvSpPr>
            <a:spLocks noGrp="1"/>
          </p:cNvSpPr>
          <p:nvPr>
            <p:ph type="dt" sz="half" idx="10"/>
          </p:nvPr>
        </p:nvSpPr>
        <p:spPr/>
        <p:txBody>
          <a:bodyPr/>
          <a:lstStyle/>
          <a:p>
            <a:fld id="{EE5EF5AF-DBE9-45A4-9EBE-F3A27630D000}" type="datetimeFigureOut">
              <a:rPr lang="en-US" smtClean="0"/>
              <a:t>12/2/2020</a:t>
            </a:fld>
            <a:endParaRPr lang="en-US"/>
          </a:p>
        </p:txBody>
      </p:sp>
      <p:sp>
        <p:nvSpPr>
          <p:cNvPr id="8" name="Footer Placeholder 7">
            <a:extLst>
              <a:ext uri="{FF2B5EF4-FFF2-40B4-BE49-F238E27FC236}">
                <a16:creationId xmlns:a16="http://schemas.microsoft.com/office/drawing/2014/main" id="{AE029E8E-9DE2-4883-B654-4FE43E679E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A83F8C-10EC-469A-8F0F-310A8E1FCCE9}"/>
              </a:ext>
            </a:extLst>
          </p:cNvPr>
          <p:cNvSpPr>
            <a:spLocks noGrp="1"/>
          </p:cNvSpPr>
          <p:nvPr>
            <p:ph type="sldNum" sz="quarter" idx="12"/>
          </p:nvPr>
        </p:nvSpPr>
        <p:spPr/>
        <p:txBody>
          <a:bodyPr/>
          <a:lstStyle/>
          <a:p>
            <a:fld id="{9A8DB80B-18CB-4F1D-B868-A1586AC5443F}" type="slidenum">
              <a:rPr lang="en-US" smtClean="0"/>
              <a:t>‹#›</a:t>
            </a:fld>
            <a:endParaRPr lang="en-US"/>
          </a:p>
        </p:txBody>
      </p:sp>
    </p:spTree>
    <p:extLst>
      <p:ext uri="{BB962C8B-B14F-4D97-AF65-F5344CB8AC3E}">
        <p14:creationId xmlns:p14="http://schemas.microsoft.com/office/powerpoint/2010/main" val="188371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CAFF-8785-49C7-BF84-8E4F13BE06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16E48E-9D2C-4AB3-AEAD-997820BE9B56}"/>
              </a:ext>
            </a:extLst>
          </p:cNvPr>
          <p:cNvSpPr>
            <a:spLocks noGrp="1"/>
          </p:cNvSpPr>
          <p:nvPr>
            <p:ph type="dt" sz="half" idx="10"/>
          </p:nvPr>
        </p:nvSpPr>
        <p:spPr/>
        <p:txBody>
          <a:bodyPr/>
          <a:lstStyle/>
          <a:p>
            <a:fld id="{EE5EF5AF-DBE9-45A4-9EBE-F3A27630D000}" type="datetimeFigureOut">
              <a:rPr lang="en-US" smtClean="0"/>
              <a:t>12/2/2020</a:t>
            </a:fld>
            <a:endParaRPr lang="en-US"/>
          </a:p>
        </p:txBody>
      </p:sp>
      <p:sp>
        <p:nvSpPr>
          <p:cNvPr id="4" name="Footer Placeholder 3">
            <a:extLst>
              <a:ext uri="{FF2B5EF4-FFF2-40B4-BE49-F238E27FC236}">
                <a16:creationId xmlns:a16="http://schemas.microsoft.com/office/drawing/2014/main" id="{CA3B3158-06CD-4379-BDB4-7A513DE7F6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9759E8-409A-491A-AE91-CF9C7461D0DD}"/>
              </a:ext>
            </a:extLst>
          </p:cNvPr>
          <p:cNvSpPr>
            <a:spLocks noGrp="1"/>
          </p:cNvSpPr>
          <p:nvPr>
            <p:ph type="sldNum" sz="quarter" idx="12"/>
          </p:nvPr>
        </p:nvSpPr>
        <p:spPr/>
        <p:txBody>
          <a:bodyPr/>
          <a:lstStyle/>
          <a:p>
            <a:fld id="{9A8DB80B-18CB-4F1D-B868-A1586AC5443F}" type="slidenum">
              <a:rPr lang="en-US" smtClean="0"/>
              <a:t>‹#›</a:t>
            </a:fld>
            <a:endParaRPr lang="en-US"/>
          </a:p>
        </p:txBody>
      </p:sp>
    </p:spTree>
    <p:extLst>
      <p:ext uri="{BB962C8B-B14F-4D97-AF65-F5344CB8AC3E}">
        <p14:creationId xmlns:p14="http://schemas.microsoft.com/office/powerpoint/2010/main" val="417348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00A2C-1B7F-4B67-B5DF-D5E3C6954803}"/>
              </a:ext>
            </a:extLst>
          </p:cNvPr>
          <p:cNvSpPr>
            <a:spLocks noGrp="1"/>
          </p:cNvSpPr>
          <p:nvPr>
            <p:ph type="dt" sz="half" idx="10"/>
          </p:nvPr>
        </p:nvSpPr>
        <p:spPr/>
        <p:txBody>
          <a:bodyPr/>
          <a:lstStyle/>
          <a:p>
            <a:fld id="{EE5EF5AF-DBE9-45A4-9EBE-F3A27630D000}" type="datetimeFigureOut">
              <a:rPr lang="en-US" smtClean="0"/>
              <a:t>12/2/2020</a:t>
            </a:fld>
            <a:endParaRPr lang="en-US"/>
          </a:p>
        </p:txBody>
      </p:sp>
      <p:sp>
        <p:nvSpPr>
          <p:cNvPr id="3" name="Footer Placeholder 2">
            <a:extLst>
              <a:ext uri="{FF2B5EF4-FFF2-40B4-BE49-F238E27FC236}">
                <a16:creationId xmlns:a16="http://schemas.microsoft.com/office/drawing/2014/main" id="{C711EB41-7832-4994-8CFB-042478FA44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823BCF-A2F9-463C-ABE2-B81508845200}"/>
              </a:ext>
            </a:extLst>
          </p:cNvPr>
          <p:cNvSpPr>
            <a:spLocks noGrp="1"/>
          </p:cNvSpPr>
          <p:nvPr>
            <p:ph type="sldNum" sz="quarter" idx="12"/>
          </p:nvPr>
        </p:nvSpPr>
        <p:spPr/>
        <p:txBody>
          <a:bodyPr/>
          <a:lstStyle/>
          <a:p>
            <a:fld id="{9A8DB80B-18CB-4F1D-B868-A1586AC5443F}" type="slidenum">
              <a:rPr lang="en-US" smtClean="0"/>
              <a:t>‹#›</a:t>
            </a:fld>
            <a:endParaRPr lang="en-US"/>
          </a:p>
        </p:txBody>
      </p:sp>
    </p:spTree>
    <p:extLst>
      <p:ext uri="{BB962C8B-B14F-4D97-AF65-F5344CB8AC3E}">
        <p14:creationId xmlns:p14="http://schemas.microsoft.com/office/powerpoint/2010/main" val="53242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BC6D-B91B-4039-92B5-C2AD21D8F9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B9B0C1-F8CD-4954-AB92-2E1EADBAD1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3FCE4F-D90C-4FF8-94EB-AB7BF907A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3D056B-2CAF-4D7A-B1D7-27249D17A21F}"/>
              </a:ext>
            </a:extLst>
          </p:cNvPr>
          <p:cNvSpPr>
            <a:spLocks noGrp="1"/>
          </p:cNvSpPr>
          <p:nvPr>
            <p:ph type="dt" sz="half" idx="10"/>
          </p:nvPr>
        </p:nvSpPr>
        <p:spPr/>
        <p:txBody>
          <a:bodyPr/>
          <a:lstStyle/>
          <a:p>
            <a:fld id="{EE5EF5AF-DBE9-45A4-9EBE-F3A27630D000}" type="datetimeFigureOut">
              <a:rPr lang="en-US" smtClean="0"/>
              <a:t>12/2/2020</a:t>
            </a:fld>
            <a:endParaRPr lang="en-US"/>
          </a:p>
        </p:txBody>
      </p:sp>
      <p:sp>
        <p:nvSpPr>
          <p:cNvPr id="6" name="Footer Placeholder 5">
            <a:extLst>
              <a:ext uri="{FF2B5EF4-FFF2-40B4-BE49-F238E27FC236}">
                <a16:creationId xmlns:a16="http://schemas.microsoft.com/office/drawing/2014/main" id="{79D8962C-2237-45E2-AB48-45BC6AD49A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5B2837-67EB-4C3D-9914-24A0FEC67AD8}"/>
              </a:ext>
            </a:extLst>
          </p:cNvPr>
          <p:cNvSpPr>
            <a:spLocks noGrp="1"/>
          </p:cNvSpPr>
          <p:nvPr>
            <p:ph type="sldNum" sz="quarter" idx="12"/>
          </p:nvPr>
        </p:nvSpPr>
        <p:spPr/>
        <p:txBody>
          <a:bodyPr/>
          <a:lstStyle/>
          <a:p>
            <a:fld id="{9A8DB80B-18CB-4F1D-B868-A1586AC5443F}" type="slidenum">
              <a:rPr lang="en-US" smtClean="0"/>
              <a:t>‹#›</a:t>
            </a:fld>
            <a:endParaRPr lang="en-US"/>
          </a:p>
        </p:txBody>
      </p:sp>
    </p:spTree>
    <p:extLst>
      <p:ext uri="{BB962C8B-B14F-4D97-AF65-F5344CB8AC3E}">
        <p14:creationId xmlns:p14="http://schemas.microsoft.com/office/powerpoint/2010/main" val="3490518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38AC-F429-4FCD-9BB0-DF09443AA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A454A0-D404-4801-9607-693897720C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2F898C-8872-4426-B4AE-62B530BC04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5C4C1C-9551-42D6-A7E1-B9B2B7A4EE4F}"/>
              </a:ext>
            </a:extLst>
          </p:cNvPr>
          <p:cNvSpPr>
            <a:spLocks noGrp="1"/>
          </p:cNvSpPr>
          <p:nvPr>
            <p:ph type="dt" sz="half" idx="10"/>
          </p:nvPr>
        </p:nvSpPr>
        <p:spPr/>
        <p:txBody>
          <a:bodyPr/>
          <a:lstStyle/>
          <a:p>
            <a:fld id="{EE5EF5AF-DBE9-45A4-9EBE-F3A27630D000}" type="datetimeFigureOut">
              <a:rPr lang="en-US" smtClean="0"/>
              <a:t>12/2/2020</a:t>
            </a:fld>
            <a:endParaRPr lang="en-US"/>
          </a:p>
        </p:txBody>
      </p:sp>
      <p:sp>
        <p:nvSpPr>
          <p:cNvPr id="6" name="Footer Placeholder 5">
            <a:extLst>
              <a:ext uri="{FF2B5EF4-FFF2-40B4-BE49-F238E27FC236}">
                <a16:creationId xmlns:a16="http://schemas.microsoft.com/office/drawing/2014/main" id="{8060E4D1-323C-4FD9-9AE5-C6B7C195B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CBABD4-EDEA-4891-99F3-35B58E11342B}"/>
              </a:ext>
            </a:extLst>
          </p:cNvPr>
          <p:cNvSpPr>
            <a:spLocks noGrp="1"/>
          </p:cNvSpPr>
          <p:nvPr>
            <p:ph type="sldNum" sz="quarter" idx="12"/>
          </p:nvPr>
        </p:nvSpPr>
        <p:spPr/>
        <p:txBody>
          <a:bodyPr/>
          <a:lstStyle/>
          <a:p>
            <a:fld id="{9A8DB80B-18CB-4F1D-B868-A1586AC5443F}" type="slidenum">
              <a:rPr lang="en-US" smtClean="0"/>
              <a:t>‹#›</a:t>
            </a:fld>
            <a:endParaRPr lang="en-US"/>
          </a:p>
        </p:txBody>
      </p:sp>
    </p:spTree>
    <p:extLst>
      <p:ext uri="{BB962C8B-B14F-4D97-AF65-F5344CB8AC3E}">
        <p14:creationId xmlns:p14="http://schemas.microsoft.com/office/powerpoint/2010/main" val="290233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DF613A-7359-499B-B412-EC2CBEF837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1DE8FE-761D-4636-91E9-D7D26759DB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8DD10-13C3-410B-AFFF-DB8C7DABD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EF5AF-DBE9-45A4-9EBE-F3A27630D000}" type="datetimeFigureOut">
              <a:rPr lang="en-US" smtClean="0"/>
              <a:t>12/2/2020</a:t>
            </a:fld>
            <a:endParaRPr lang="en-US"/>
          </a:p>
        </p:txBody>
      </p:sp>
      <p:sp>
        <p:nvSpPr>
          <p:cNvPr id="5" name="Footer Placeholder 4">
            <a:extLst>
              <a:ext uri="{FF2B5EF4-FFF2-40B4-BE49-F238E27FC236}">
                <a16:creationId xmlns:a16="http://schemas.microsoft.com/office/drawing/2014/main" id="{6C053425-8A49-4CD1-AA14-6D48548F87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0CEAFB-44F1-4616-BDB6-0891EFD63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DB80B-18CB-4F1D-B868-A1586AC5443F}" type="slidenum">
              <a:rPr lang="en-US" smtClean="0"/>
              <a:t>‹#›</a:t>
            </a:fld>
            <a:endParaRPr lang="en-US"/>
          </a:p>
        </p:txBody>
      </p:sp>
    </p:spTree>
    <p:extLst>
      <p:ext uri="{BB962C8B-B14F-4D97-AF65-F5344CB8AC3E}">
        <p14:creationId xmlns:p14="http://schemas.microsoft.com/office/powerpoint/2010/main" val="813084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35290D2-7E48-44BC-8B59-FD51B674B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8">
            <a:extLst>
              <a:ext uri="{FF2B5EF4-FFF2-40B4-BE49-F238E27FC236}">
                <a16:creationId xmlns:a16="http://schemas.microsoft.com/office/drawing/2014/main" id="{E9C4F4F5-D45D-49AE-BAB1-FDD3E760E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5782800"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7524F76-2C24-4982-B21D-28EECD2A9C79}"/>
              </a:ext>
            </a:extLst>
          </p:cNvPr>
          <p:cNvSpPr>
            <a:spLocks noGrp="1"/>
          </p:cNvSpPr>
          <p:nvPr>
            <p:ph type="ctrTitle"/>
          </p:nvPr>
        </p:nvSpPr>
        <p:spPr>
          <a:xfrm>
            <a:off x="7387536" y="2677518"/>
            <a:ext cx="4011735" cy="2282542"/>
          </a:xfrm>
        </p:spPr>
        <p:txBody>
          <a:bodyPr>
            <a:normAutofit/>
          </a:bodyPr>
          <a:lstStyle/>
          <a:p>
            <a:pPr algn="l"/>
            <a:r>
              <a:rPr lang="en-US" sz="4800" dirty="0">
                <a:solidFill>
                  <a:srgbClr val="FEFFFF"/>
                </a:solidFill>
                <a:latin typeface="Times New Roman" panose="02020603050405020304" pitchFamily="18" charset="0"/>
                <a:cs typeface="Times New Roman" panose="02020603050405020304" pitchFamily="18" charset="0"/>
              </a:rPr>
              <a:t>Rotary International Foundation</a:t>
            </a:r>
          </a:p>
        </p:txBody>
      </p:sp>
      <p:sp>
        <p:nvSpPr>
          <p:cNvPr id="3" name="Subtitle 2">
            <a:extLst>
              <a:ext uri="{FF2B5EF4-FFF2-40B4-BE49-F238E27FC236}">
                <a16:creationId xmlns:a16="http://schemas.microsoft.com/office/drawing/2014/main" id="{B245736B-E00F-4FB4-A789-858B01DC8CA4}"/>
              </a:ext>
            </a:extLst>
          </p:cNvPr>
          <p:cNvSpPr>
            <a:spLocks noGrp="1"/>
          </p:cNvSpPr>
          <p:nvPr>
            <p:ph type="subTitle" idx="1"/>
          </p:nvPr>
        </p:nvSpPr>
        <p:spPr>
          <a:xfrm>
            <a:off x="7387536" y="4963425"/>
            <a:ext cx="4011735" cy="758843"/>
          </a:xfrm>
        </p:spPr>
        <p:txBody>
          <a:bodyPr anchor="t">
            <a:normAutofit/>
          </a:bodyPr>
          <a:lstStyle/>
          <a:p>
            <a:pPr algn="l"/>
            <a:r>
              <a:rPr lang="en-US" sz="1900" dirty="0">
                <a:solidFill>
                  <a:srgbClr val="FEFFFF"/>
                </a:solidFill>
                <a:latin typeface="Times New Roman" panose="02020603050405020304" pitchFamily="18" charset="0"/>
                <a:cs typeface="Times New Roman" panose="02020603050405020304" pitchFamily="18" charset="0"/>
              </a:rPr>
              <a:t>District 6960 &amp; 6890</a:t>
            </a:r>
          </a:p>
          <a:p>
            <a:pPr algn="l"/>
            <a:r>
              <a:rPr lang="en-US" sz="1900" dirty="0">
                <a:solidFill>
                  <a:srgbClr val="FEFFFF"/>
                </a:solidFill>
                <a:latin typeface="Times New Roman" panose="02020603050405020304" pitchFamily="18" charset="0"/>
                <a:cs typeface="Times New Roman" panose="02020603050405020304" pitchFamily="18" charset="0"/>
              </a:rPr>
              <a:t>President Elect Training – 2021 – 2022 </a:t>
            </a:r>
          </a:p>
        </p:txBody>
      </p:sp>
      <p:sp>
        <p:nvSpPr>
          <p:cNvPr id="77" name="Freeform 5">
            <a:extLst>
              <a:ext uri="{FF2B5EF4-FFF2-40B4-BE49-F238E27FC236}">
                <a16:creationId xmlns:a16="http://schemas.microsoft.com/office/drawing/2014/main" id="{F9E5468E-FBF5-4474-9471-9E50603A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6">
            <a:extLst>
              <a:ext uri="{FF2B5EF4-FFF2-40B4-BE49-F238E27FC236}">
                <a16:creationId xmlns:a16="http://schemas.microsoft.com/office/drawing/2014/main" id="{5D0B79CA-77B4-4635-8A14-3B61A3C3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7">
            <a:extLst>
              <a:ext uri="{FF2B5EF4-FFF2-40B4-BE49-F238E27FC236}">
                <a16:creationId xmlns:a16="http://schemas.microsoft.com/office/drawing/2014/main" id="{D007523A-71E3-4861-A8F4-31BFA134F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Rectangle 82">
            <a:extLst>
              <a:ext uri="{FF2B5EF4-FFF2-40B4-BE49-F238E27FC236}">
                <a16:creationId xmlns:a16="http://schemas.microsoft.com/office/drawing/2014/main" id="{3FC2BF38-AC6C-4EFB-AD83-D8A213AE2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859" y="1120020"/>
            <a:ext cx="5632862" cy="3509529"/>
          </a:xfrm>
          <a:prstGeom prst="rect">
            <a:avLst/>
          </a:prstGeom>
          <a:solidFill>
            <a:srgbClr val="FE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EED08078-A944-4AF6-BB06-7CF2A3FEC3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60424" y="1752961"/>
            <a:ext cx="2569004" cy="22607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4E1759FA-D8B0-4E07-8B56-2B9163813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477" y="1654168"/>
            <a:ext cx="2359517" cy="235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526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76">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4"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6"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416233" y="706043"/>
            <a:ext cx="6498572" cy="798913"/>
          </a:xfrm>
        </p:spPr>
        <p:txBody>
          <a:bodyPr>
            <a:normAutofit/>
          </a:bodyPr>
          <a:lstStyle/>
          <a:p>
            <a:pPr algn="ctr"/>
            <a:r>
              <a:rPr lang="en-US" sz="3600" dirty="0">
                <a:solidFill>
                  <a:srgbClr val="FFFFFF"/>
                </a:solidFill>
              </a:rPr>
              <a:t>Foundations Endowment Share</a:t>
            </a:r>
          </a:p>
        </p:txBody>
      </p:sp>
      <p:sp>
        <p:nvSpPr>
          <p:cNvPr id="8" name="Content Placeholder 2">
            <a:extLst>
              <a:ext uri="{FF2B5EF4-FFF2-40B4-BE49-F238E27FC236}">
                <a16:creationId xmlns:a16="http://schemas.microsoft.com/office/drawing/2014/main" id="{7D27253D-9381-4743-B57B-F7FC39BAB799}"/>
              </a:ext>
            </a:extLst>
          </p:cNvPr>
          <p:cNvSpPr>
            <a:spLocks noGrp="1"/>
          </p:cNvSpPr>
          <p:nvPr>
            <p:ph idx="1"/>
          </p:nvPr>
        </p:nvSpPr>
        <p:spPr>
          <a:xfrm>
            <a:off x="1019456" y="1504956"/>
            <a:ext cx="5170196" cy="3175199"/>
          </a:xfrm>
        </p:spPr>
        <p:txBody>
          <a:bodyPr anchor="t">
            <a:noAutofit/>
          </a:bodyPr>
          <a:lstStyle/>
          <a:p>
            <a:pPr>
              <a:buClr>
                <a:srgbClr val="FFFF00"/>
              </a:buClr>
              <a:buFont typeface="Wingdings" panose="05000000000000000000" pitchFamily="2" charset="2"/>
              <a:buChar char="Ø"/>
            </a:pPr>
            <a:r>
              <a:rPr lang="en-US" sz="2400" dirty="0">
                <a:solidFill>
                  <a:srgbClr val="FEFFFF"/>
                </a:solidFill>
              </a:rPr>
              <a:t>The Endowment Share</a:t>
            </a:r>
          </a:p>
          <a:p>
            <a:pPr lvl="1">
              <a:buClr>
                <a:srgbClr val="FFFF00"/>
              </a:buClr>
              <a:buFont typeface="Wingdings" panose="05000000000000000000" pitchFamily="2" charset="2"/>
              <a:buChar char="Ø"/>
            </a:pPr>
            <a:r>
              <a:rPr lang="en-US" sz="2000" dirty="0">
                <a:solidFill>
                  <a:srgbClr val="FEFFFF"/>
                </a:solidFill>
              </a:rPr>
              <a:t>What Is The Endowment Share?</a:t>
            </a:r>
          </a:p>
          <a:p>
            <a:pPr lvl="1">
              <a:buClr>
                <a:srgbClr val="FFFF00"/>
              </a:buClr>
              <a:buFont typeface="Wingdings" panose="05000000000000000000" pitchFamily="2" charset="2"/>
              <a:buChar char="Ø"/>
            </a:pPr>
            <a:r>
              <a:rPr lang="en-US" sz="2000" dirty="0">
                <a:solidFill>
                  <a:srgbClr val="FEFFFF"/>
                </a:solidFill>
              </a:rPr>
              <a:t>Rotary Peace Centers</a:t>
            </a:r>
          </a:p>
          <a:p>
            <a:pPr lvl="1">
              <a:buClr>
                <a:srgbClr val="FFFF00"/>
              </a:buClr>
              <a:buFont typeface="Wingdings" panose="05000000000000000000" pitchFamily="2" charset="2"/>
              <a:buChar char="Ø"/>
            </a:pPr>
            <a:r>
              <a:rPr lang="en-US" sz="2000" dirty="0">
                <a:solidFill>
                  <a:srgbClr val="FEFFFF"/>
                </a:solidFill>
              </a:rPr>
              <a:t>Endowment – World Fund</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0933" y="3766888"/>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5388" y="1016992"/>
            <a:ext cx="2412008" cy="241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3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76">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4"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6"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458839" y="704767"/>
            <a:ext cx="6501849" cy="798913"/>
          </a:xfrm>
        </p:spPr>
        <p:txBody>
          <a:bodyPr>
            <a:normAutofit/>
          </a:bodyPr>
          <a:lstStyle/>
          <a:p>
            <a:pPr algn="ctr"/>
            <a:r>
              <a:rPr lang="en-US" sz="3600" dirty="0">
                <a:solidFill>
                  <a:srgbClr val="FFFFFF"/>
                </a:solidFill>
              </a:rPr>
              <a:t>Global Grants</a:t>
            </a:r>
          </a:p>
        </p:txBody>
      </p:sp>
      <p:sp>
        <p:nvSpPr>
          <p:cNvPr id="8" name="Content Placeholder 2">
            <a:extLst>
              <a:ext uri="{FF2B5EF4-FFF2-40B4-BE49-F238E27FC236}">
                <a16:creationId xmlns:a16="http://schemas.microsoft.com/office/drawing/2014/main" id="{7D27253D-9381-4743-B57B-F7FC39BAB799}"/>
              </a:ext>
            </a:extLst>
          </p:cNvPr>
          <p:cNvSpPr>
            <a:spLocks noGrp="1"/>
          </p:cNvSpPr>
          <p:nvPr>
            <p:ph idx="1"/>
          </p:nvPr>
        </p:nvSpPr>
        <p:spPr>
          <a:xfrm>
            <a:off x="868515" y="1503680"/>
            <a:ext cx="5924359" cy="2920470"/>
          </a:xfrm>
        </p:spPr>
        <p:txBody>
          <a:bodyPr anchor="t">
            <a:noAutofit/>
          </a:bodyPr>
          <a:lstStyle/>
          <a:p>
            <a:pPr>
              <a:buClr>
                <a:srgbClr val="FFFF00"/>
              </a:buClr>
              <a:buFont typeface="Wingdings" panose="05000000000000000000" pitchFamily="2" charset="2"/>
              <a:buChar char="Ø"/>
            </a:pPr>
            <a:r>
              <a:rPr lang="en-US" sz="2400" dirty="0">
                <a:solidFill>
                  <a:srgbClr val="FEFFFF"/>
                </a:solidFill>
              </a:rPr>
              <a:t>Global Grants</a:t>
            </a:r>
          </a:p>
          <a:p>
            <a:pPr lvl="1">
              <a:buClr>
                <a:srgbClr val="FFFF00"/>
              </a:buClr>
              <a:buFont typeface="Wingdings" panose="05000000000000000000" pitchFamily="2" charset="2"/>
              <a:buChar char="Ø"/>
            </a:pPr>
            <a:r>
              <a:rPr lang="en-US" dirty="0">
                <a:solidFill>
                  <a:srgbClr val="FEFFFF"/>
                </a:solidFill>
              </a:rPr>
              <a:t>What Are Global Grants?</a:t>
            </a:r>
          </a:p>
          <a:p>
            <a:pPr lvl="1">
              <a:buClr>
                <a:srgbClr val="FFFF00"/>
              </a:buClr>
              <a:buFont typeface="Wingdings" panose="05000000000000000000" pitchFamily="2" charset="2"/>
              <a:buChar char="Ø"/>
            </a:pPr>
            <a:r>
              <a:rPr lang="en-US" dirty="0">
                <a:solidFill>
                  <a:srgbClr val="FEFFFF"/>
                </a:solidFill>
              </a:rPr>
              <a:t> Individual Grants</a:t>
            </a:r>
          </a:p>
          <a:p>
            <a:pPr lvl="1">
              <a:buClr>
                <a:srgbClr val="FFFF00"/>
              </a:buClr>
              <a:buFont typeface="Wingdings" panose="05000000000000000000" pitchFamily="2" charset="2"/>
              <a:buChar char="Ø"/>
            </a:pPr>
            <a:r>
              <a:rPr lang="en-US" dirty="0">
                <a:solidFill>
                  <a:srgbClr val="FEFFFF"/>
                </a:solidFill>
              </a:rPr>
              <a:t> Through a Grants 7 Digit Grant Number</a:t>
            </a:r>
          </a:p>
          <a:p>
            <a:pPr lvl="1">
              <a:buClr>
                <a:srgbClr val="FFFF00"/>
              </a:buClr>
              <a:buFont typeface="Wingdings" panose="05000000000000000000" pitchFamily="2" charset="2"/>
              <a:buChar char="Ø"/>
            </a:pPr>
            <a:r>
              <a:rPr lang="en-US" dirty="0">
                <a:solidFill>
                  <a:srgbClr val="FEFFFF"/>
                </a:solidFill>
              </a:rPr>
              <a:t>Where Do Our Donations Go?</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0933" y="3766888"/>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5388" y="1016992"/>
            <a:ext cx="2412008" cy="241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46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76">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4"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6"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458839" y="704767"/>
            <a:ext cx="6501849" cy="798913"/>
          </a:xfrm>
        </p:spPr>
        <p:txBody>
          <a:bodyPr>
            <a:normAutofit/>
          </a:bodyPr>
          <a:lstStyle/>
          <a:p>
            <a:pPr algn="ctr"/>
            <a:r>
              <a:rPr lang="en-US" sz="3600" dirty="0">
                <a:solidFill>
                  <a:srgbClr val="FFFFFF"/>
                </a:solidFill>
              </a:rPr>
              <a:t>Family Foundation</a:t>
            </a:r>
          </a:p>
        </p:txBody>
      </p:sp>
      <p:sp>
        <p:nvSpPr>
          <p:cNvPr id="8" name="Content Placeholder 2">
            <a:extLst>
              <a:ext uri="{FF2B5EF4-FFF2-40B4-BE49-F238E27FC236}">
                <a16:creationId xmlns:a16="http://schemas.microsoft.com/office/drawing/2014/main" id="{7D27253D-9381-4743-B57B-F7FC39BAB799}"/>
              </a:ext>
            </a:extLst>
          </p:cNvPr>
          <p:cNvSpPr>
            <a:spLocks noGrp="1"/>
          </p:cNvSpPr>
          <p:nvPr>
            <p:ph idx="1"/>
          </p:nvPr>
        </p:nvSpPr>
        <p:spPr>
          <a:xfrm>
            <a:off x="868515" y="1503680"/>
            <a:ext cx="5924359" cy="2920470"/>
          </a:xfrm>
        </p:spPr>
        <p:txBody>
          <a:bodyPr anchor="t">
            <a:noAutofit/>
          </a:bodyPr>
          <a:lstStyle/>
          <a:p>
            <a:pPr lvl="1">
              <a:buClr>
                <a:srgbClr val="FFFF00"/>
              </a:buClr>
              <a:buFont typeface="Wingdings" panose="05000000000000000000" pitchFamily="2" charset="2"/>
              <a:buChar char="Ø"/>
            </a:pPr>
            <a:r>
              <a:rPr lang="en-US" dirty="0">
                <a:solidFill>
                  <a:srgbClr val="FEFFFF"/>
                </a:solidFill>
              </a:rPr>
              <a:t>Administration – Let Rotary Handle It</a:t>
            </a:r>
          </a:p>
          <a:p>
            <a:pPr lvl="1">
              <a:buClr>
                <a:srgbClr val="FFFF00"/>
              </a:buClr>
              <a:buFont typeface="Wingdings" panose="05000000000000000000" pitchFamily="2" charset="2"/>
              <a:buChar char="Ø"/>
            </a:pPr>
            <a:r>
              <a:rPr lang="en-US" dirty="0">
                <a:solidFill>
                  <a:srgbClr val="FEFFFF"/>
                </a:solidFill>
              </a:rPr>
              <a:t> &gt; $25,000 Contribution</a:t>
            </a:r>
          </a:p>
          <a:p>
            <a:pPr lvl="1">
              <a:buClr>
                <a:srgbClr val="FFFF00"/>
              </a:buClr>
              <a:buFont typeface="Wingdings" panose="05000000000000000000" pitchFamily="2" charset="2"/>
              <a:buChar char="Ø"/>
            </a:pPr>
            <a:r>
              <a:rPr lang="en-US" dirty="0">
                <a:solidFill>
                  <a:srgbClr val="FEFFFF"/>
                </a:solidFill>
              </a:rPr>
              <a:t>Projects of Your Choosing</a:t>
            </a:r>
          </a:p>
          <a:p>
            <a:pPr lvl="1">
              <a:buClr>
                <a:srgbClr val="FFFF00"/>
              </a:buClr>
              <a:buFont typeface="Wingdings" panose="05000000000000000000" pitchFamily="2" charset="2"/>
              <a:buChar char="Ø"/>
            </a:pPr>
            <a:r>
              <a:rPr lang="en-US" dirty="0">
                <a:solidFill>
                  <a:srgbClr val="FEFFFF"/>
                </a:solidFill>
              </a:rPr>
              <a:t> Personalized Reports</a:t>
            </a:r>
          </a:p>
          <a:p>
            <a:pPr lvl="1">
              <a:buClr>
                <a:srgbClr val="FFFF00"/>
              </a:buClr>
              <a:buFont typeface="Wingdings" panose="05000000000000000000" pitchFamily="2" charset="2"/>
              <a:buChar char="Ø"/>
            </a:pPr>
            <a:r>
              <a:rPr lang="en-US" dirty="0">
                <a:solidFill>
                  <a:srgbClr val="FEFFFF"/>
                </a:solidFill>
              </a:rPr>
              <a:t>Make Your Gift The Way That Suits Your Financial Situation </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0933" y="3766888"/>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5388" y="1016992"/>
            <a:ext cx="2412008" cy="241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99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76">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4"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6"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458839" y="704767"/>
            <a:ext cx="6501849" cy="798913"/>
          </a:xfrm>
        </p:spPr>
        <p:txBody>
          <a:bodyPr>
            <a:normAutofit/>
          </a:bodyPr>
          <a:lstStyle/>
          <a:p>
            <a:pPr algn="ctr"/>
            <a:r>
              <a:rPr lang="en-US" sz="3300" dirty="0">
                <a:solidFill>
                  <a:srgbClr val="FFFFFF"/>
                </a:solidFill>
              </a:rPr>
              <a:t>Member Recognition of Past Giving</a:t>
            </a:r>
          </a:p>
        </p:txBody>
      </p:sp>
      <p:sp>
        <p:nvSpPr>
          <p:cNvPr id="8" name="Content Placeholder 2">
            <a:extLst>
              <a:ext uri="{FF2B5EF4-FFF2-40B4-BE49-F238E27FC236}">
                <a16:creationId xmlns:a16="http://schemas.microsoft.com/office/drawing/2014/main" id="{7D27253D-9381-4743-B57B-F7FC39BAB799}"/>
              </a:ext>
            </a:extLst>
          </p:cNvPr>
          <p:cNvSpPr>
            <a:spLocks noGrp="1"/>
          </p:cNvSpPr>
          <p:nvPr>
            <p:ph idx="1"/>
          </p:nvPr>
        </p:nvSpPr>
        <p:spPr>
          <a:xfrm>
            <a:off x="612877" y="1410724"/>
            <a:ext cx="6421325" cy="1465295"/>
          </a:xfrm>
        </p:spPr>
        <p:txBody>
          <a:bodyPr anchor="t">
            <a:noAutofit/>
          </a:bodyPr>
          <a:lstStyle/>
          <a:p>
            <a:pPr>
              <a:buClr>
                <a:srgbClr val="FFFF00"/>
              </a:buClr>
              <a:buFont typeface="Wingdings" panose="05000000000000000000" pitchFamily="2" charset="2"/>
              <a:buChar char="Ø"/>
            </a:pPr>
            <a:r>
              <a:rPr lang="en-US" sz="2400" dirty="0">
                <a:solidFill>
                  <a:srgbClr val="FEFFFF"/>
                </a:solidFill>
              </a:rPr>
              <a:t>Paul Harris Fellow</a:t>
            </a:r>
          </a:p>
          <a:p>
            <a:pPr>
              <a:buClr>
                <a:srgbClr val="FFFF00"/>
              </a:buClr>
              <a:buFont typeface="Wingdings" panose="05000000000000000000" pitchFamily="2" charset="2"/>
              <a:buChar char="Ø"/>
            </a:pPr>
            <a:r>
              <a:rPr lang="en-US" sz="2400" dirty="0">
                <a:solidFill>
                  <a:srgbClr val="FEFFFF"/>
                </a:solidFill>
              </a:rPr>
              <a:t>Major Donor</a:t>
            </a:r>
          </a:p>
          <a:p>
            <a:pPr>
              <a:buClr>
                <a:srgbClr val="FFFF00"/>
              </a:buClr>
              <a:buFont typeface="Wingdings" panose="05000000000000000000" pitchFamily="2" charset="2"/>
              <a:buChar char="Ø"/>
            </a:pPr>
            <a:r>
              <a:rPr lang="en-US" sz="2400" dirty="0">
                <a:solidFill>
                  <a:srgbClr val="FEFFFF"/>
                </a:solidFill>
              </a:rPr>
              <a:t>Arch Klumpf Society</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0933" y="3766888"/>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5388" y="1016992"/>
            <a:ext cx="2412008" cy="241200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1972B07C-C838-4793-A6C4-90F8FAB8E3FA}"/>
              </a:ext>
            </a:extLst>
          </p:cNvPr>
          <p:cNvSpPr txBox="1">
            <a:spLocks/>
          </p:cNvSpPr>
          <p:nvPr/>
        </p:nvSpPr>
        <p:spPr>
          <a:xfrm>
            <a:off x="171893" y="2752209"/>
            <a:ext cx="6931742" cy="79891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FFFFFF"/>
                </a:solidFill>
              </a:rPr>
              <a:t>Recognition of Promised Future Giving</a:t>
            </a:r>
          </a:p>
        </p:txBody>
      </p:sp>
      <p:sp>
        <p:nvSpPr>
          <p:cNvPr id="11" name="Content Placeholder 2">
            <a:extLst>
              <a:ext uri="{FF2B5EF4-FFF2-40B4-BE49-F238E27FC236}">
                <a16:creationId xmlns:a16="http://schemas.microsoft.com/office/drawing/2014/main" id="{D441BDCE-EA3F-4E26-A672-96636DBE0579}"/>
              </a:ext>
            </a:extLst>
          </p:cNvPr>
          <p:cNvSpPr txBox="1">
            <a:spLocks/>
          </p:cNvSpPr>
          <p:nvPr/>
        </p:nvSpPr>
        <p:spPr>
          <a:xfrm>
            <a:off x="612877" y="3468258"/>
            <a:ext cx="6421325" cy="10135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FF00"/>
              </a:buClr>
              <a:buFont typeface="Wingdings" panose="05000000000000000000" pitchFamily="2" charset="2"/>
              <a:buChar char="Ø"/>
            </a:pPr>
            <a:r>
              <a:rPr lang="en-US" sz="2400" dirty="0">
                <a:solidFill>
                  <a:srgbClr val="FEFFFF"/>
                </a:solidFill>
              </a:rPr>
              <a:t>Benefactor</a:t>
            </a:r>
          </a:p>
          <a:p>
            <a:pPr>
              <a:buClr>
                <a:srgbClr val="FFFF00"/>
              </a:buClr>
              <a:buFont typeface="Wingdings" panose="05000000000000000000" pitchFamily="2" charset="2"/>
              <a:buChar char="Ø"/>
            </a:pPr>
            <a:r>
              <a:rPr lang="en-US" sz="2400" dirty="0">
                <a:solidFill>
                  <a:srgbClr val="FEFFFF"/>
                </a:solidFill>
              </a:rPr>
              <a:t>Bequest Society</a:t>
            </a:r>
          </a:p>
        </p:txBody>
      </p:sp>
      <p:sp>
        <p:nvSpPr>
          <p:cNvPr id="12" name="Title 1">
            <a:extLst>
              <a:ext uri="{FF2B5EF4-FFF2-40B4-BE49-F238E27FC236}">
                <a16:creationId xmlns:a16="http://schemas.microsoft.com/office/drawing/2014/main" id="{365C0F9D-C8B3-4966-A719-A203FBAD7163}"/>
              </a:ext>
            </a:extLst>
          </p:cNvPr>
          <p:cNvSpPr txBox="1">
            <a:spLocks/>
          </p:cNvSpPr>
          <p:nvPr/>
        </p:nvSpPr>
        <p:spPr>
          <a:xfrm>
            <a:off x="532353" y="4327957"/>
            <a:ext cx="6501849" cy="798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solidFill>
                  <a:srgbClr val="FFFFFF"/>
                </a:solidFill>
              </a:rPr>
              <a:t>Recognition of Today’s Giving</a:t>
            </a:r>
          </a:p>
        </p:txBody>
      </p:sp>
      <p:sp>
        <p:nvSpPr>
          <p:cNvPr id="13" name="Content Placeholder 2">
            <a:extLst>
              <a:ext uri="{FF2B5EF4-FFF2-40B4-BE49-F238E27FC236}">
                <a16:creationId xmlns:a16="http://schemas.microsoft.com/office/drawing/2014/main" id="{3A0ED034-FB42-4A10-B91C-D9A1061D064D}"/>
              </a:ext>
            </a:extLst>
          </p:cNvPr>
          <p:cNvSpPr txBox="1">
            <a:spLocks/>
          </p:cNvSpPr>
          <p:nvPr/>
        </p:nvSpPr>
        <p:spPr>
          <a:xfrm>
            <a:off x="612877" y="5071695"/>
            <a:ext cx="6421325" cy="6144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FF00"/>
              </a:buClr>
              <a:buFont typeface="Wingdings" panose="05000000000000000000" pitchFamily="2" charset="2"/>
              <a:buChar char="Ø"/>
            </a:pPr>
            <a:r>
              <a:rPr lang="en-US" sz="2400" dirty="0">
                <a:solidFill>
                  <a:srgbClr val="FEFFFF"/>
                </a:solidFill>
              </a:rPr>
              <a:t>Paul Harris Society</a:t>
            </a:r>
          </a:p>
        </p:txBody>
      </p:sp>
    </p:spTree>
    <p:extLst>
      <p:ext uri="{BB962C8B-B14F-4D97-AF65-F5344CB8AC3E}">
        <p14:creationId xmlns:p14="http://schemas.microsoft.com/office/powerpoint/2010/main" val="88055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314633" y="763572"/>
            <a:ext cx="6758038" cy="826728"/>
          </a:xfrm>
        </p:spPr>
        <p:txBody>
          <a:bodyPr>
            <a:noAutofit/>
          </a:bodyPr>
          <a:lstStyle/>
          <a:p>
            <a:pPr algn="ctr"/>
            <a:r>
              <a:rPr lang="en-US" sz="3000" dirty="0">
                <a:solidFill>
                  <a:srgbClr val="FFFFFF"/>
                </a:solidFill>
              </a:rPr>
              <a:t>Paul Harris Fellow Recognition</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96852" y="1398182"/>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1307" y="3971058"/>
            <a:ext cx="2412008" cy="241200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23DB510-E98B-4BB7-A9CB-0206078B9A7F}"/>
              </a:ext>
            </a:extLst>
          </p:cNvPr>
          <p:cNvGrpSpPr/>
          <p:nvPr/>
        </p:nvGrpSpPr>
        <p:grpSpPr>
          <a:xfrm>
            <a:off x="867750" y="1590300"/>
            <a:ext cx="5540028" cy="3355297"/>
            <a:chOff x="766988" y="1360464"/>
            <a:chExt cx="7538812" cy="4684953"/>
          </a:xfrm>
        </p:grpSpPr>
        <p:pic>
          <p:nvPicPr>
            <p:cNvPr id="11" name="Content Placeholder 4">
              <a:extLst>
                <a:ext uri="{FF2B5EF4-FFF2-40B4-BE49-F238E27FC236}">
                  <a16:creationId xmlns:a16="http://schemas.microsoft.com/office/drawing/2014/main" id="{EF45E902-8852-430F-A3A5-F90BA265FCA4}"/>
                </a:ext>
              </a:extLst>
            </p:cNvPr>
            <p:cNvPicPr>
              <a:picLocks noChangeAspect="1"/>
            </p:cNvPicPr>
            <p:nvPr/>
          </p:nvPicPr>
          <p:blipFill>
            <a:blip r:embed="rId4"/>
            <a:srcRect/>
            <a:stretch/>
          </p:blipFill>
          <p:spPr>
            <a:xfrm>
              <a:off x="3513943" y="1360464"/>
              <a:ext cx="1975678" cy="1979677"/>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A701641-EA58-47AD-968B-55A83D52DAC1}"/>
                </a:ext>
              </a:extLst>
            </p:cNvPr>
            <p:cNvPicPr>
              <a:picLocks noChangeAspect="1"/>
            </p:cNvPicPr>
            <p:nvPr/>
          </p:nvPicPr>
          <p:blipFill>
            <a:blip r:embed="rId5"/>
            <a:srcRect/>
            <a:stretch/>
          </p:blipFill>
          <p:spPr>
            <a:xfrm>
              <a:off x="766988" y="3472497"/>
              <a:ext cx="1097280" cy="1099501"/>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ED6CF9DD-5E39-4E53-8764-2881E0B183F2}"/>
                </a:ext>
              </a:extLst>
            </p:cNvPr>
            <p:cNvPicPr>
              <a:picLocks noChangeAspect="1"/>
            </p:cNvPicPr>
            <p:nvPr/>
          </p:nvPicPr>
          <p:blipFill>
            <a:blip r:embed="rId6"/>
            <a:srcRect/>
            <a:stretch/>
          </p:blipFill>
          <p:spPr>
            <a:xfrm>
              <a:off x="2366862" y="3472497"/>
              <a:ext cx="1097280" cy="1099501"/>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95E13147-5C2E-4427-BFAB-B504AB080F40}"/>
                </a:ext>
              </a:extLst>
            </p:cNvPr>
            <p:cNvPicPr>
              <a:picLocks noChangeAspect="1"/>
            </p:cNvPicPr>
            <p:nvPr/>
          </p:nvPicPr>
          <p:blipFill>
            <a:blip r:embed="rId7"/>
            <a:srcRect/>
            <a:stretch/>
          </p:blipFill>
          <p:spPr>
            <a:xfrm>
              <a:off x="3973128" y="3472497"/>
              <a:ext cx="1097280" cy="1099501"/>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D7F92EE1-19DA-4A16-AB75-B46EFB1FD8FA}"/>
                </a:ext>
              </a:extLst>
            </p:cNvPr>
            <p:cNvPicPr>
              <a:picLocks noChangeAspect="1"/>
            </p:cNvPicPr>
            <p:nvPr/>
          </p:nvPicPr>
          <p:blipFill>
            <a:blip r:embed="rId8"/>
            <a:srcRect/>
            <a:stretch/>
          </p:blipFill>
          <p:spPr>
            <a:xfrm>
              <a:off x="5584761" y="3472497"/>
              <a:ext cx="1097280" cy="1099501"/>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D66D67CC-EF34-45A4-9206-D1C62E47C158}"/>
                </a:ext>
              </a:extLst>
            </p:cNvPr>
            <p:cNvPicPr>
              <a:picLocks noChangeAspect="1"/>
            </p:cNvPicPr>
            <p:nvPr/>
          </p:nvPicPr>
          <p:blipFill>
            <a:blip r:embed="rId9"/>
            <a:srcRect/>
            <a:stretch/>
          </p:blipFill>
          <p:spPr>
            <a:xfrm>
              <a:off x="7208520" y="3465297"/>
              <a:ext cx="1097280" cy="1099501"/>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3CBA52F6-3E39-4154-AF79-A89594906DED}"/>
                </a:ext>
              </a:extLst>
            </p:cNvPr>
            <p:cNvPicPr>
              <a:picLocks noChangeAspect="1"/>
            </p:cNvPicPr>
            <p:nvPr/>
          </p:nvPicPr>
          <p:blipFill>
            <a:blip r:embed="rId10"/>
            <a:srcRect/>
            <a:stretch/>
          </p:blipFill>
          <p:spPr>
            <a:xfrm>
              <a:off x="2383904" y="4907394"/>
              <a:ext cx="1097280" cy="1099501"/>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DA7198B2-5891-4DBC-9F57-6EF340C46370}"/>
                </a:ext>
              </a:extLst>
            </p:cNvPr>
            <p:cNvPicPr>
              <a:picLocks noChangeAspect="1"/>
            </p:cNvPicPr>
            <p:nvPr/>
          </p:nvPicPr>
          <p:blipFill>
            <a:blip r:embed="rId11"/>
            <a:srcRect/>
            <a:stretch/>
          </p:blipFill>
          <p:spPr>
            <a:xfrm>
              <a:off x="4034212" y="4938718"/>
              <a:ext cx="1097280" cy="1099501"/>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86A83E74-BBF7-4D36-A544-6A2B64D18939}"/>
                </a:ext>
              </a:extLst>
            </p:cNvPr>
            <p:cNvPicPr>
              <a:picLocks noChangeAspect="1"/>
            </p:cNvPicPr>
            <p:nvPr/>
          </p:nvPicPr>
          <p:blipFill>
            <a:blip r:embed="rId12"/>
            <a:srcRect/>
            <a:stretch/>
          </p:blipFill>
          <p:spPr>
            <a:xfrm>
              <a:off x="5684520" y="4945916"/>
              <a:ext cx="1097280" cy="1099501"/>
            </a:xfrm>
            <a:prstGeom prst="rect">
              <a:avLst/>
            </a:prstGeom>
            <a:effectLst>
              <a:outerShdw blurRad="50800" dist="38100" dir="2700000" algn="tl" rotWithShape="0">
                <a:prstClr val="black">
                  <a:alpha val="40000"/>
                </a:prstClr>
              </a:outerShdw>
            </a:effectLst>
          </p:spPr>
        </p:pic>
      </p:grpSp>
      <p:sp>
        <p:nvSpPr>
          <p:cNvPr id="23" name="TextBox 22">
            <a:extLst>
              <a:ext uri="{FF2B5EF4-FFF2-40B4-BE49-F238E27FC236}">
                <a16:creationId xmlns:a16="http://schemas.microsoft.com/office/drawing/2014/main" id="{EFDD4EDA-EBA7-4C8F-9948-569F5866DE6E}"/>
              </a:ext>
            </a:extLst>
          </p:cNvPr>
          <p:cNvSpPr txBox="1"/>
          <p:nvPr/>
        </p:nvSpPr>
        <p:spPr>
          <a:xfrm>
            <a:off x="973991" y="5148896"/>
            <a:ext cx="5395826" cy="523220"/>
          </a:xfrm>
          <a:prstGeom prst="rect">
            <a:avLst/>
          </a:prstGeom>
          <a:noFill/>
        </p:spPr>
        <p:txBody>
          <a:bodyPr wrap="square">
            <a:spAutoFit/>
          </a:bodyPr>
          <a:lstStyle>
            <a:defPPr>
              <a:defRPr lang="en-US"/>
            </a:defPPr>
            <a:lvl2pPr lvl="1">
              <a:buClr>
                <a:srgbClr val="FFFF00"/>
              </a:buClr>
              <a:buFont typeface="Wingdings" panose="05000000000000000000" pitchFamily="2" charset="2"/>
              <a:buChar char="Ø"/>
              <a:defRPr sz="2800">
                <a:solidFill>
                  <a:srgbClr val="FEFFFF"/>
                </a:solidFill>
              </a:defRPr>
            </a:lvl2pPr>
          </a:lstStyle>
          <a:p>
            <a:pPr lvl="1">
              <a:buNone/>
            </a:pPr>
            <a:r>
              <a:rPr lang="en-US" dirty="0"/>
              <a:t>Paul Harris Fellow - $1,000</a:t>
            </a:r>
          </a:p>
        </p:txBody>
      </p:sp>
    </p:spTree>
    <p:extLst>
      <p:ext uri="{BB962C8B-B14F-4D97-AF65-F5344CB8AC3E}">
        <p14:creationId xmlns:p14="http://schemas.microsoft.com/office/powerpoint/2010/main" val="1077324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314633" y="763572"/>
            <a:ext cx="6758038" cy="826728"/>
          </a:xfrm>
        </p:spPr>
        <p:txBody>
          <a:bodyPr>
            <a:noAutofit/>
          </a:bodyPr>
          <a:lstStyle/>
          <a:p>
            <a:pPr algn="ctr"/>
            <a:r>
              <a:rPr lang="en-US" sz="3000" dirty="0">
                <a:solidFill>
                  <a:srgbClr val="FFFFFF"/>
                </a:solidFill>
              </a:rPr>
              <a:t>Major Donor Recognition</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96852" y="1398182"/>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1307" y="3971058"/>
            <a:ext cx="2412008" cy="2412008"/>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CBA512D8-0C31-4662-AFAD-F7779186AD55}"/>
              </a:ext>
            </a:extLst>
          </p:cNvPr>
          <p:cNvGrpSpPr/>
          <p:nvPr/>
        </p:nvGrpSpPr>
        <p:grpSpPr>
          <a:xfrm>
            <a:off x="637909" y="1590300"/>
            <a:ext cx="5876663" cy="3381545"/>
            <a:chOff x="562559" y="1382256"/>
            <a:chExt cx="7642643" cy="4491118"/>
          </a:xfrm>
        </p:grpSpPr>
        <p:pic>
          <p:nvPicPr>
            <p:cNvPr id="21" name="Content Placeholder 15">
              <a:extLst>
                <a:ext uri="{FF2B5EF4-FFF2-40B4-BE49-F238E27FC236}">
                  <a16:creationId xmlns:a16="http://schemas.microsoft.com/office/drawing/2014/main" id="{3B732533-3D34-4ACB-83F9-51E4A71DA459}"/>
                </a:ext>
              </a:extLst>
            </p:cNvPr>
            <p:cNvPicPr>
              <a:picLocks noChangeAspect="1"/>
            </p:cNvPicPr>
            <p:nvPr/>
          </p:nvPicPr>
          <p:blipFill>
            <a:blip r:embed="rId4"/>
            <a:srcRect/>
            <a:stretch/>
          </p:blipFill>
          <p:spPr>
            <a:xfrm>
              <a:off x="3153503" y="1382256"/>
              <a:ext cx="2836994" cy="2871804"/>
            </a:xfrm>
            <a:prstGeom prst="rect">
              <a:avLst/>
            </a:prstGeom>
            <a:effectLst>
              <a:outerShdw blurRad="50800" dist="38100" dir="2700000" algn="tl" rotWithShape="0">
                <a:prstClr val="black">
                  <a:alpha val="40000"/>
                </a:prstClr>
              </a:outerShdw>
            </a:effectLst>
          </p:spPr>
        </p:pic>
        <p:pic>
          <p:nvPicPr>
            <p:cNvPr id="22" name="Content Placeholder 15">
              <a:extLst>
                <a:ext uri="{FF2B5EF4-FFF2-40B4-BE49-F238E27FC236}">
                  <a16:creationId xmlns:a16="http://schemas.microsoft.com/office/drawing/2014/main" id="{EEEE12EE-39BD-46CC-8981-71ABCD0652C7}"/>
                </a:ext>
              </a:extLst>
            </p:cNvPr>
            <p:cNvPicPr>
              <a:picLocks noChangeAspect="1"/>
            </p:cNvPicPr>
            <p:nvPr/>
          </p:nvPicPr>
          <p:blipFill>
            <a:blip r:embed="rId4"/>
            <a:srcRect/>
            <a:stretch/>
          </p:blipFill>
          <p:spPr>
            <a:xfrm>
              <a:off x="562559" y="2307712"/>
              <a:ext cx="1761220" cy="1782831"/>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CFF249E8-360B-4222-BEA9-8EC3061EF78E}"/>
                </a:ext>
              </a:extLst>
            </p:cNvPr>
            <p:cNvPicPr>
              <a:picLocks noChangeAspect="1"/>
            </p:cNvPicPr>
            <p:nvPr/>
          </p:nvPicPr>
          <p:blipFill>
            <a:blip r:embed="rId5"/>
            <a:srcRect/>
            <a:stretch/>
          </p:blipFill>
          <p:spPr>
            <a:xfrm>
              <a:off x="6443982" y="2307711"/>
              <a:ext cx="1761220" cy="1782831"/>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7FD6D754-888A-478A-9B4C-2A68341A82C4}"/>
                </a:ext>
              </a:extLst>
            </p:cNvPr>
            <p:cNvPicPr>
              <a:picLocks noChangeAspect="1"/>
            </p:cNvPicPr>
            <p:nvPr/>
          </p:nvPicPr>
          <p:blipFill>
            <a:blip r:embed="rId6"/>
            <a:srcRect/>
            <a:stretch/>
          </p:blipFill>
          <p:spPr>
            <a:xfrm>
              <a:off x="1443621" y="4090543"/>
              <a:ext cx="1761220" cy="1782831"/>
            </a:xfrm>
            <a:prstGeom prst="rect">
              <a:avLst/>
            </a:prstGeom>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2459041E-D2AE-4687-91F1-7FC6D557D358}"/>
                </a:ext>
              </a:extLst>
            </p:cNvPr>
            <p:cNvPicPr>
              <a:picLocks noChangeAspect="1"/>
            </p:cNvPicPr>
            <p:nvPr/>
          </p:nvPicPr>
          <p:blipFill>
            <a:blip r:embed="rId7"/>
            <a:srcRect/>
            <a:stretch/>
          </p:blipFill>
          <p:spPr>
            <a:xfrm>
              <a:off x="5562919" y="4090542"/>
              <a:ext cx="1761220" cy="1782831"/>
            </a:xfrm>
            <a:prstGeom prst="rect">
              <a:avLst/>
            </a:prstGeom>
            <a:effectLst>
              <a:outerShdw blurRad="50800" dist="38100" dir="2700000" algn="tl" rotWithShape="0">
                <a:prstClr val="black">
                  <a:alpha val="40000"/>
                </a:prstClr>
              </a:outerShdw>
            </a:effectLst>
          </p:spPr>
        </p:pic>
      </p:grpSp>
      <p:sp>
        <p:nvSpPr>
          <p:cNvPr id="26" name="TextBox 25">
            <a:extLst>
              <a:ext uri="{FF2B5EF4-FFF2-40B4-BE49-F238E27FC236}">
                <a16:creationId xmlns:a16="http://schemas.microsoft.com/office/drawing/2014/main" id="{75607F11-75D9-4B1D-9D50-22B850BD3619}"/>
              </a:ext>
            </a:extLst>
          </p:cNvPr>
          <p:cNvSpPr txBox="1"/>
          <p:nvPr/>
        </p:nvSpPr>
        <p:spPr>
          <a:xfrm>
            <a:off x="1060972" y="5002473"/>
            <a:ext cx="5066890" cy="369332"/>
          </a:xfrm>
          <a:prstGeom prst="rect">
            <a:avLst/>
          </a:prstGeom>
          <a:noFill/>
        </p:spPr>
        <p:txBody>
          <a:bodyPr wrap="square">
            <a:spAutoFit/>
          </a:bodyPr>
          <a:lstStyle>
            <a:defPPr>
              <a:defRPr lang="en-US"/>
            </a:defPPr>
            <a:lvl2pPr lvl="1">
              <a:buClr>
                <a:srgbClr val="FFFF00"/>
              </a:buClr>
              <a:buFont typeface="Wingdings" panose="05000000000000000000" pitchFamily="2" charset="2"/>
              <a:buChar char="Ø"/>
              <a:defRPr sz="2800">
                <a:solidFill>
                  <a:srgbClr val="FEFFFF"/>
                </a:solidFill>
              </a:defRPr>
            </a:lvl2pPr>
          </a:lstStyle>
          <a:p>
            <a:pPr lvl="1">
              <a:buNone/>
            </a:pPr>
            <a:r>
              <a:rPr lang="en-US" dirty="0"/>
              <a:t>Major Donors - $10,000</a:t>
            </a:r>
          </a:p>
        </p:txBody>
      </p:sp>
    </p:spTree>
    <p:extLst>
      <p:ext uri="{BB962C8B-B14F-4D97-AF65-F5344CB8AC3E}">
        <p14:creationId xmlns:p14="http://schemas.microsoft.com/office/powerpoint/2010/main" val="3321522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314633" y="763572"/>
            <a:ext cx="6758038" cy="826728"/>
          </a:xfrm>
        </p:spPr>
        <p:txBody>
          <a:bodyPr>
            <a:noAutofit/>
          </a:bodyPr>
          <a:lstStyle/>
          <a:p>
            <a:pPr algn="ctr"/>
            <a:r>
              <a:rPr lang="en-US" sz="3000" dirty="0">
                <a:solidFill>
                  <a:srgbClr val="FFFFFF"/>
                </a:solidFill>
              </a:rPr>
              <a:t>Arch Klumpf Society Recognition</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96852" y="1398182"/>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1307" y="3971058"/>
            <a:ext cx="2412008" cy="241200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23170D95-4D4B-4A90-AD06-4114D6C162D3}"/>
              </a:ext>
            </a:extLst>
          </p:cNvPr>
          <p:cNvGrpSpPr/>
          <p:nvPr/>
        </p:nvGrpSpPr>
        <p:grpSpPr>
          <a:xfrm>
            <a:off x="1732116" y="1719792"/>
            <a:ext cx="3923071" cy="2486863"/>
            <a:chOff x="858398" y="1475539"/>
            <a:chExt cx="7429420" cy="4318194"/>
          </a:xfrm>
        </p:grpSpPr>
        <p:pic>
          <p:nvPicPr>
            <p:cNvPr id="16" name="Picture 15">
              <a:extLst>
                <a:ext uri="{FF2B5EF4-FFF2-40B4-BE49-F238E27FC236}">
                  <a16:creationId xmlns:a16="http://schemas.microsoft.com/office/drawing/2014/main" id="{A0E13AE7-BA78-484E-9706-1C4AC41A0C13}"/>
                </a:ext>
              </a:extLst>
            </p:cNvPr>
            <p:cNvPicPr>
              <a:picLocks noChangeAspect="1"/>
            </p:cNvPicPr>
            <p:nvPr/>
          </p:nvPicPr>
          <p:blipFill>
            <a:blip r:embed="rId4"/>
            <a:srcRect/>
            <a:stretch/>
          </p:blipFill>
          <p:spPr>
            <a:xfrm>
              <a:off x="3229491" y="1475539"/>
              <a:ext cx="2685017" cy="2494138"/>
            </a:xfrm>
            <a:prstGeom prst="rect">
              <a:avLst/>
            </a:prstGeom>
            <a:effectLst>
              <a:outerShdw blurRad="50800" dist="38100" dir="2700000" algn="tl" rotWithShape="0">
                <a:prstClr val="black">
                  <a:alpha val="40000"/>
                </a:prstClr>
              </a:outerShdw>
            </a:effectLst>
          </p:spPr>
        </p:pic>
        <p:pic>
          <p:nvPicPr>
            <p:cNvPr id="17" name="Content Placeholder 5">
              <a:extLst>
                <a:ext uri="{FF2B5EF4-FFF2-40B4-BE49-F238E27FC236}">
                  <a16:creationId xmlns:a16="http://schemas.microsoft.com/office/drawing/2014/main" id="{D5B98815-686E-4A2D-AAF6-322030DE7571}"/>
                </a:ext>
              </a:extLst>
            </p:cNvPr>
            <p:cNvPicPr>
              <a:picLocks noChangeAspect="1"/>
            </p:cNvPicPr>
            <p:nvPr/>
          </p:nvPicPr>
          <p:blipFill>
            <a:blip r:embed="rId5"/>
            <a:srcRect/>
            <a:stretch/>
          </p:blipFill>
          <p:spPr>
            <a:xfrm>
              <a:off x="3734948" y="4226312"/>
              <a:ext cx="1674100" cy="1555088"/>
            </a:xfrm>
            <a:prstGeom prst="rect">
              <a:avLst/>
            </a:prstGeom>
          </p:spPr>
        </p:pic>
        <p:pic>
          <p:nvPicPr>
            <p:cNvPr id="18" name="Picture 17">
              <a:extLst>
                <a:ext uri="{FF2B5EF4-FFF2-40B4-BE49-F238E27FC236}">
                  <a16:creationId xmlns:a16="http://schemas.microsoft.com/office/drawing/2014/main" id="{8BC750B0-35B8-4246-B2A1-33D768BDE924}"/>
                </a:ext>
              </a:extLst>
            </p:cNvPr>
            <p:cNvPicPr>
              <a:picLocks noChangeAspect="1"/>
            </p:cNvPicPr>
            <p:nvPr/>
          </p:nvPicPr>
          <p:blipFill>
            <a:blip r:embed="rId6"/>
            <a:srcRect/>
            <a:stretch/>
          </p:blipFill>
          <p:spPr>
            <a:xfrm>
              <a:off x="6610350" y="4239492"/>
              <a:ext cx="1677468" cy="1554241"/>
            </a:xfrm>
            <a:prstGeom prst="rect">
              <a:avLst/>
            </a:prstGeom>
          </p:spPr>
        </p:pic>
        <p:pic>
          <p:nvPicPr>
            <p:cNvPr id="19" name="Picture 18">
              <a:extLst>
                <a:ext uri="{FF2B5EF4-FFF2-40B4-BE49-F238E27FC236}">
                  <a16:creationId xmlns:a16="http://schemas.microsoft.com/office/drawing/2014/main" id="{CD69EF17-F8B7-41AD-8CD9-BCDDDDD0A622}"/>
                </a:ext>
              </a:extLst>
            </p:cNvPr>
            <p:cNvPicPr>
              <a:picLocks noChangeAspect="1"/>
            </p:cNvPicPr>
            <p:nvPr/>
          </p:nvPicPr>
          <p:blipFill>
            <a:blip r:embed="rId4"/>
            <a:srcRect/>
            <a:stretch/>
          </p:blipFill>
          <p:spPr>
            <a:xfrm>
              <a:off x="858398" y="4226313"/>
              <a:ext cx="1674100" cy="1555088"/>
            </a:xfrm>
            <a:prstGeom prst="rect">
              <a:avLst/>
            </a:prstGeom>
          </p:spPr>
        </p:pic>
      </p:grpSp>
      <p:sp>
        <p:nvSpPr>
          <p:cNvPr id="26" name="TextBox 25">
            <a:extLst>
              <a:ext uri="{FF2B5EF4-FFF2-40B4-BE49-F238E27FC236}">
                <a16:creationId xmlns:a16="http://schemas.microsoft.com/office/drawing/2014/main" id="{09FA0BCD-F28C-4764-AB75-F49A7946B7F4}"/>
              </a:ext>
            </a:extLst>
          </p:cNvPr>
          <p:cNvSpPr txBox="1"/>
          <p:nvPr/>
        </p:nvSpPr>
        <p:spPr>
          <a:xfrm>
            <a:off x="663070" y="4653842"/>
            <a:ext cx="5781368" cy="523220"/>
          </a:xfrm>
          <a:prstGeom prst="rect">
            <a:avLst/>
          </a:prstGeom>
          <a:noFill/>
        </p:spPr>
        <p:txBody>
          <a:bodyPr wrap="square">
            <a:spAutoFit/>
          </a:bodyPr>
          <a:lstStyle/>
          <a:p>
            <a:pPr lvl="1">
              <a:buClr>
                <a:srgbClr val="FFFF00"/>
              </a:buClr>
            </a:pPr>
            <a:r>
              <a:rPr lang="en-US" sz="2800" dirty="0">
                <a:solidFill>
                  <a:srgbClr val="FEFFFF"/>
                </a:solidFill>
              </a:rPr>
              <a:t>Arch </a:t>
            </a:r>
            <a:r>
              <a:rPr lang="en-US" sz="2800" dirty="0" err="1">
                <a:solidFill>
                  <a:srgbClr val="FEFFFF"/>
                </a:solidFill>
              </a:rPr>
              <a:t>Klump</a:t>
            </a:r>
            <a:r>
              <a:rPr lang="en-US" sz="2800" dirty="0">
                <a:solidFill>
                  <a:srgbClr val="FEFFFF"/>
                </a:solidFill>
              </a:rPr>
              <a:t> Society - $250,000</a:t>
            </a:r>
          </a:p>
        </p:txBody>
      </p:sp>
    </p:spTree>
    <p:extLst>
      <p:ext uri="{BB962C8B-B14F-4D97-AF65-F5344CB8AC3E}">
        <p14:creationId xmlns:p14="http://schemas.microsoft.com/office/powerpoint/2010/main" val="2402415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314633" y="763572"/>
            <a:ext cx="6758038" cy="826728"/>
          </a:xfrm>
        </p:spPr>
        <p:txBody>
          <a:bodyPr>
            <a:noAutofit/>
          </a:bodyPr>
          <a:lstStyle/>
          <a:p>
            <a:pPr algn="ctr"/>
            <a:r>
              <a:rPr lang="en-US" sz="3000" dirty="0">
                <a:solidFill>
                  <a:srgbClr val="FFFFFF"/>
                </a:solidFill>
              </a:rPr>
              <a:t>Benefactor Recognition</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96852" y="1398182"/>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1307" y="3971058"/>
            <a:ext cx="2412008" cy="241200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4FB936C-6FEE-493C-8A33-9BCEB4AAFC10}"/>
              </a:ext>
            </a:extLst>
          </p:cNvPr>
          <p:cNvSpPr txBox="1"/>
          <p:nvPr/>
        </p:nvSpPr>
        <p:spPr>
          <a:xfrm>
            <a:off x="88490" y="4733152"/>
            <a:ext cx="7030065" cy="523220"/>
          </a:xfrm>
          <a:prstGeom prst="rect">
            <a:avLst/>
          </a:prstGeom>
          <a:noFill/>
        </p:spPr>
        <p:txBody>
          <a:bodyPr wrap="square">
            <a:spAutoFit/>
          </a:bodyPr>
          <a:lstStyle>
            <a:defPPr>
              <a:defRPr lang="en-US"/>
            </a:defPPr>
            <a:lvl2pPr lvl="1">
              <a:buClr>
                <a:srgbClr val="FFFF00"/>
              </a:buClr>
              <a:buFont typeface="Wingdings" panose="05000000000000000000" pitchFamily="2" charset="2"/>
              <a:buChar char="Ø"/>
              <a:defRPr sz="2800">
                <a:solidFill>
                  <a:srgbClr val="FEFFFF"/>
                </a:solidFill>
              </a:defRPr>
            </a:lvl2pPr>
          </a:lstStyle>
          <a:p>
            <a:pPr algn="ctr">
              <a:buClr>
                <a:srgbClr val="FFFF00"/>
              </a:buClr>
            </a:pPr>
            <a:r>
              <a:rPr lang="en-US" sz="2800" dirty="0">
                <a:solidFill>
                  <a:srgbClr val="FEFFFF"/>
                </a:solidFill>
              </a:rPr>
              <a:t>Benefactor - $1,000 Through Estate or Will</a:t>
            </a:r>
          </a:p>
        </p:txBody>
      </p:sp>
      <p:grpSp>
        <p:nvGrpSpPr>
          <p:cNvPr id="12" name="Group 11">
            <a:extLst>
              <a:ext uri="{FF2B5EF4-FFF2-40B4-BE49-F238E27FC236}">
                <a16:creationId xmlns:a16="http://schemas.microsoft.com/office/drawing/2014/main" id="{A4928E7E-EB8D-48EB-A5C8-EFA782013C6E}"/>
              </a:ext>
            </a:extLst>
          </p:cNvPr>
          <p:cNvGrpSpPr/>
          <p:nvPr/>
        </p:nvGrpSpPr>
        <p:grpSpPr>
          <a:xfrm>
            <a:off x="1335006" y="1590300"/>
            <a:ext cx="4935664" cy="2711932"/>
            <a:chOff x="5859642" y="431113"/>
            <a:chExt cx="6299454" cy="3659319"/>
          </a:xfrm>
        </p:grpSpPr>
        <p:pic>
          <p:nvPicPr>
            <p:cNvPr id="13" name="Content Placeholder 4">
              <a:extLst>
                <a:ext uri="{FF2B5EF4-FFF2-40B4-BE49-F238E27FC236}">
                  <a16:creationId xmlns:a16="http://schemas.microsoft.com/office/drawing/2014/main" id="{259A4C5F-C1CB-4445-988A-040E77C8D8B7}"/>
                </a:ext>
              </a:extLst>
            </p:cNvPr>
            <p:cNvPicPr>
              <a:picLocks noChangeAspect="1"/>
            </p:cNvPicPr>
            <p:nvPr/>
          </p:nvPicPr>
          <p:blipFill>
            <a:blip r:embed="rId4"/>
            <a:srcRect/>
            <a:stretch/>
          </p:blipFill>
          <p:spPr>
            <a:xfrm>
              <a:off x="5859642" y="431113"/>
              <a:ext cx="2256580" cy="3591662"/>
            </a:xfrm>
            <a:prstGeom prst="rect">
              <a:avLst/>
            </a:prstGeom>
            <a:effectLst>
              <a:outerShdw blurRad="50800" dist="38100" dir="2700000" algn="tl" rotWithShape="0">
                <a:prstClr val="black">
                  <a:alpha val="40000"/>
                </a:prstClr>
              </a:outerShdw>
            </a:effectLst>
          </p:spPr>
        </p:pic>
        <p:pic>
          <p:nvPicPr>
            <p:cNvPr id="14" name="Content Placeholder 4">
              <a:extLst>
                <a:ext uri="{FF2B5EF4-FFF2-40B4-BE49-F238E27FC236}">
                  <a16:creationId xmlns:a16="http://schemas.microsoft.com/office/drawing/2014/main" id="{AE261DFC-6545-45DF-8EF9-B2AEBC448B5E}"/>
                </a:ext>
              </a:extLst>
            </p:cNvPr>
            <p:cNvPicPr>
              <a:picLocks noChangeAspect="1"/>
            </p:cNvPicPr>
            <p:nvPr/>
          </p:nvPicPr>
          <p:blipFill>
            <a:blip r:embed="rId5"/>
            <a:srcRect/>
            <a:stretch/>
          </p:blipFill>
          <p:spPr>
            <a:xfrm>
              <a:off x="9904365" y="431113"/>
              <a:ext cx="2254731" cy="3659319"/>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92590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314633" y="763572"/>
            <a:ext cx="6758038" cy="826728"/>
          </a:xfrm>
        </p:spPr>
        <p:txBody>
          <a:bodyPr>
            <a:noAutofit/>
          </a:bodyPr>
          <a:lstStyle/>
          <a:p>
            <a:pPr algn="ctr"/>
            <a:r>
              <a:rPr lang="en-US" sz="3000" dirty="0">
                <a:solidFill>
                  <a:srgbClr val="FFFFFF"/>
                </a:solidFill>
              </a:rPr>
              <a:t>Bequest Society Recognition</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96852" y="1398182"/>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1307" y="3971058"/>
            <a:ext cx="2412008" cy="241200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4FB936C-6FEE-493C-8A33-9BCEB4AAFC10}"/>
              </a:ext>
            </a:extLst>
          </p:cNvPr>
          <p:cNvSpPr txBox="1"/>
          <p:nvPr/>
        </p:nvSpPr>
        <p:spPr>
          <a:xfrm>
            <a:off x="38722" y="4615583"/>
            <a:ext cx="7030065" cy="954107"/>
          </a:xfrm>
          <a:prstGeom prst="rect">
            <a:avLst/>
          </a:prstGeom>
          <a:noFill/>
        </p:spPr>
        <p:txBody>
          <a:bodyPr wrap="square">
            <a:spAutoFit/>
          </a:bodyPr>
          <a:lstStyle>
            <a:defPPr>
              <a:defRPr lang="en-US"/>
            </a:defPPr>
            <a:lvl2pPr lvl="1">
              <a:buClr>
                <a:srgbClr val="FFFF00"/>
              </a:buClr>
              <a:buFont typeface="Wingdings" panose="05000000000000000000" pitchFamily="2" charset="2"/>
              <a:buChar char="Ø"/>
              <a:defRPr sz="2800">
                <a:solidFill>
                  <a:srgbClr val="FEFFFF"/>
                </a:solidFill>
              </a:defRPr>
            </a:lvl2pPr>
          </a:lstStyle>
          <a:p>
            <a:pPr marL="0" marR="0" lvl="0" indent="0" algn="ctr" defTabSz="914400" rtl="0" eaLnBrk="1" fontAlgn="auto" latinLnBrk="0" hangingPunct="1">
              <a:lnSpc>
                <a:spcPct val="100000"/>
              </a:lnSpc>
              <a:spcBef>
                <a:spcPts val="0"/>
              </a:spcBef>
              <a:spcAft>
                <a:spcPts val="0"/>
              </a:spcAft>
              <a:buClr>
                <a:srgbClr val="FFFF00"/>
              </a:buClr>
              <a:buSzTx/>
              <a:buFontTx/>
              <a:buNone/>
              <a:tabLst/>
              <a:defRPr/>
            </a:pPr>
            <a:r>
              <a:rPr kumimoji="0" lang="en-US" sz="2800" b="0" i="0" u="none" strike="noStrike" kern="1200" cap="none" spc="0" normalizeH="0" baseline="0" noProof="0" dirty="0">
                <a:ln>
                  <a:noFill/>
                </a:ln>
                <a:solidFill>
                  <a:srgbClr val="FEFFFF"/>
                </a:solidFill>
                <a:effectLst/>
                <a:uLnTx/>
                <a:uFillTx/>
                <a:latin typeface="Calibri" panose="020F0502020204030204"/>
                <a:ea typeface="+mn-ea"/>
                <a:cs typeface="+mn-cs"/>
              </a:rPr>
              <a:t>Bequest Society</a:t>
            </a:r>
          </a:p>
          <a:p>
            <a:pPr marL="0" marR="0" lvl="0" indent="0" algn="ctr" defTabSz="914400" rtl="0" eaLnBrk="1" fontAlgn="auto" latinLnBrk="0" hangingPunct="1">
              <a:lnSpc>
                <a:spcPct val="100000"/>
              </a:lnSpc>
              <a:spcBef>
                <a:spcPts val="0"/>
              </a:spcBef>
              <a:spcAft>
                <a:spcPts val="0"/>
              </a:spcAft>
              <a:buClr>
                <a:srgbClr val="FFFF00"/>
              </a:buClr>
              <a:buSzTx/>
              <a:buFontTx/>
              <a:buNone/>
              <a:tabLst/>
              <a:defRPr/>
            </a:pPr>
            <a:r>
              <a:rPr kumimoji="0" lang="en-US" sz="2800" b="0" i="0" u="none" strike="noStrike" kern="1200" cap="none" spc="0" normalizeH="0" baseline="0" noProof="0" dirty="0">
                <a:ln>
                  <a:noFill/>
                </a:ln>
                <a:solidFill>
                  <a:srgbClr val="FEFFFF"/>
                </a:solidFill>
                <a:effectLst/>
                <a:uLnTx/>
                <a:uFillTx/>
                <a:latin typeface="Calibri" panose="020F0502020204030204"/>
                <a:ea typeface="+mn-ea"/>
                <a:cs typeface="+mn-cs"/>
              </a:rPr>
              <a:t>$10,000 Through Estate or Will</a:t>
            </a:r>
          </a:p>
        </p:txBody>
      </p:sp>
      <p:grpSp>
        <p:nvGrpSpPr>
          <p:cNvPr id="15" name="Group 14">
            <a:extLst>
              <a:ext uri="{FF2B5EF4-FFF2-40B4-BE49-F238E27FC236}">
                <a16:creationId xmlns:a16="http://schemas.microsoft.com/office/drawing/2014/main" id="{AB010B7C-5AC8-4A9B-ABD0-7E5A7CD36460}"/>
              </a:ext>
            </a:extLst>
          </p:cNvPr>
          <p:cNvGrpSpPr/>
          <p:nvPr/>
        </p:nvGrpSpPr>
        <p:grpSpPr>
          <a:xfrm>
            <a:off x="378350" y="1559504"/>
            <a:ext cx="6414524" cy="2956780"/>
            <a:chOff x="767000" y="1752600"/>
            <a:chExt cx="7559958" cy="3428746"/>
          </a:xfrm>
        </p:grpSpPr>
        <p:pic>
          <p:nvPicPr>
            <p:cNvPr id="16" name="Picture 15">
              <a:extLst>
                <a:ext uri="{FF2B5EF4-FFF2-40B4-BE49-F238E27FC236}">
                  <a16:creationId xmlns:a16="http://schemas.microsoft.com/office/drawing/2014/main" id="{5015C375-6D18-477D-90AE-B71D0FB88C06}"/>
                </a:ext>
              </a:extLst>
            </p:cNvPr>
            <p:cNvPicPr>
              <a:picLocks noChangeAspect="1"/>
            </p:cNvPicPr>
            <p:nvPr/>
          </p:nvPicPr>
          <p:blipFill>
            <a:blip r:embed="rId4"/>
            <a:srcRect/>
            <a:stretch/>
          </p:blipFill>
          <p:spPr>
            <a:xfrm>
              <a:off x="767000" y="4083770"/>
              <a:ext cx="1118426" cy="1097280"/>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B0F367A5-9CA3-4CB6-A979-2C1348FAA66D}"/>
                </a:ext>
              </a:extLst>
            </p:cNvPr>
            <p:cNvPicPr>
              <a:picLocks noChangeAspect="1"/>
            </p:cNvPicPr>
            <p:nvPr/>
          </p:nvPicPr>
          <p:blipFill>
            <a:blip r:embed="rId5"/>
            <a:srcRect/>
            <a:stretch/>
          </p:blipFill>
          <p:spPr>
            <a:xfrm>
              <a:off x="2366874" y="4083770"/>
              <a:ext cx="1118426" cy="109728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DF06F512-B769-4C2C-8AF3-89B96F0575AD}"/>
                </a:ext>
              </a:extLst>
            </p:cNvPr>
            <p:cNvPicPr>
              <a:picLocks noChangeAspect="1"/>
            </p:cNvPicPr>
            <p:nvPr/>
          </p:nvPicPr>
          <p:blipFill>
            <a:blip r:embed="rId6"/>
            <a:srcRect/>
            <a:stretch/>
          </p:blipFill>
          <p:spPr>
            <a:xfrm>
              <a:off x="3973140" y="4084066"/>
              <a:ext cx="1118426" cy="109728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990C630A-7765-490D-B159-7F095D2DEFDC}"/>
                </a:ext>
              </a:extLst>
            </p:cNvPr>
            <p:cNvPicPr>
              <a:picLocks noChangeAspect="1"/>
            </p:cNvPicPr>
            <p:nvPr/>
          </p:nvPicPr>
          <p:blipFill>
            <a:blip r:embed="rId7"/>
            <a:srcRect/>
            <a:stretch/>
          </p:blipFill>
          <p:spPr>
            <a:xfrm>
              <a:off x="5584773" y="4084066"/>
              <a:ext cx="1118426" cy="109728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1E0CBE5E-FD4A-4A18-80C5-9169C32CFBFB}"/>
                </a:ext>
              </a:extLst>
            </p:cNvPr>
            <p:cNvPicPr>
              <a:picLocks noChangeAspect="1"/>
            </p:cNvPicPr>
            <p:nvPr/>
          </p:nvPicPr>
          <p:blipFill>
            <a:blip r:embed="rId8"/>
            <a:srcRect/>
            <a:stretch/>
          </p:blipFill>
          <p:spPr>
            <a:xfrm>
              <a:off x="7208532" y="4076866"/>
              <a:ext cx="1118426" cy="1097280"/>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3652DD26-6EEA-4157-BBEF-A62D2D0022CB}"/>
                </a:ext>
              </a:extLst>
            </p:cNvPr>
            <p:cNvPicPr>
              <a:picLocks noChangeAspect="1"/>
            </p:cNvPicPr>
            <p:nvPr/>
          </p:nvPicPr>
          <p:blipFill>
            <a:blip r:embed="rId9"/>
            <a:srcRect/>
            <a:stretch/>
          </p:blipFill>
          <p:spPr>
            <a:xfrm>
              <a:off x="3717646" y="1752600"/>
              <a:ext cx="1708707" cy="167640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960130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314633" y="763572"/>
            <a:ext cx="6758038" cy="826728"/>
          </a:xfrm>
        </p:spPr>
        <p:txBody>
          <a:bodyPr>
            <a:noAutofit/>
          </a:bodyPr>
          <a:lstStyle/>
          <a:p>
            <a:pPr algn="ctr"/>
            <a:r>
              <a:rPr lang="en-US" sz="3000" dirty="0">
                <a:solidFill>
                  <a:srgbClr val="FFFFFF"/>
                </a:solidFill>
              </a:rPr>
              <a:t>Paul Harris Society Recognition</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96852" y="1398182"/>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1307" y="3971058"/>
            <a:ext cx="2412008" cy="2412008"/>
          </a:xfrm>
          <a:prstGeom prst="rect">
            <a:avLst/>
          </a:prstGeom>
          <a:noFill/>
          <a:extLst>
            <a:ext uri="{909E8E84-426E-40DD-AFC4-6F175D3DCCD1}">
              <a14:hiddenFill xmlns:a14="http://schemas.microsoft.com/office/drawing/2010/main">
                <a:solidFill>
                  <a:srgbClr val="FFFFFF"/>
                </a:solidFill>
              </a14:hiddenFill>
            </a:ext>
          </a:extLst>
        </p:spPr>
      </p:pic>
      <p:pic>
        <p:nvPicPr>
          <p:cNvPr id="18" name="Content Placeholder 12" descr="A screenshot of a cell phone&#10;&#10;Description automatically generated">
            <a:extLst>
              <a:ext uri="{FF2B5EF4-FFF2-40B4-BE49-F238E27FC236}">
                <a16:creationId xmlns:a16="http://schemas.microsoft.com/office/drawing/2014/main" id="{6B0890F2-C2F3-4CC6-BDE3-03666BE77289}"/>
              </a:ext>
            </a:extLst>
          </p:cNvPr>
          <p:cNvPicPr>
            <a:picLocks noChangeAspect="1"/>
          </p:cNvPicPr>
          <p:nvPr/>
        </p:nvPicPr>
        <p:blipFill>
          <a:blip r:embed="rId4"/>
          <a:stretch>
            <a:fillRect/>
          </a:stretch>
        </p:blipFill>
        <p:spPr>
          <a:xfrm>
            <a:off x="353545" y="1503171"/>
            <a:ext cx="4547037" cy="3513464"/>
          </a:xfrm>
          <a:prstGeom prst="rect">
            <a:avLst/>
          </a:prstGeom>
          <a:effectLst>
            <a:outerShdw blurRad="63500" sx="102000" sy="102000" algn="ctr" rotWithShape="0">
              <a:prstClr val="black">
                <a:alpha val="40000"/>
              </a:prstClr>
            </a:outerShdw>
          </a:effectLst>
        </p:spPr>
      </p:pic>
      <p:pic>
        <p:nvPicPr>
          <p:cNvPr id="19" name="Content Placeholder 6">
            <a:extLst>
              <a:ext uri="{FF2B5EF4-FFF2-40B4-BE49-F238E27FC236}">
                <a16:creationId xmlns:a16="http://schemas.microsoft.com/office/drawing/2014/main" id="{C3376BC0-83C9-4D34-84CE-AF1397D7F56B}"/>
              </a:ext>
            </a:extLst>
          </p:cNvPr>
          <p:cNvPicPr>
            <a:picLocks noChangeAspect="1"/>
          </p:cNvPicPr>
          <p:nvPr/>
        </p:nvPicPr>
        <p:blipFill rotWithShape="1">
          <a:blip r:embed="rId5"/>
          <a:srcRect t="3841" b="12631"/>
          <a:stretch/>
        </p:blipFill>
        <p:spPr>
          <a:xfrm>
            <a:off x="5450223" y="2140229"/>
            <a:ext cx="1577829" cy="2507286"/>
          </a:xfrm>
          <a:prstGeom prst="rect">
            <a:avLst/>
          </a:prstGeom>
          <a:effectLst/>
        </p:spPr>
      </p:pic>
      <p:sp>
        <p:nvSpPr>
          <p:cNvPr id="21" name="TextBox 20">
            <a:extLst>
              <a:ext uri="{FF2B5EF4-FFF2-40B4-BE49-F238E27FC236}">
                <a16:creationId xmlns:a16="http://schemas.microsoft.com/office/drawing/2014/main" id="{84FB936C-6FEE-493C-8A33-9BCEB4AAFC10}"/>
              </a:ext>
            </a:extLst>
          </p:cNvPr>
          <p:cNvSpPr txBox="1"/>
          <p:nvPr/>
        </p:nvSpPr>
        <p:spPr>
          <a:xfrm>
            <a:off x="393119" y="5197444"/>
            <a:ext cx="6489290" cy="523220"/>
          </a:xfrm>
          <a:prstGeom prst="rect">
            <a:avLst/>
          </a:prstGeom>
          <a:noFill/>
        </p:spPr>
        <p:txBody>
          <a:bodyPr wrap="square">
            <a:spAutoFit/>
          </a:bodyPr>
          <a:lstStyle>
            <a:defPPr>
              <a:defRPr lang="en-US"/>
            </a:defPPr>
            <a:lvl2pPr lvl="1">
              <a:buClr>
                <a:srgbClr val="FFFF00"/>
              </a:buClr>
              <a:buFont typeface="Wingdings" panose="05000000000000000000" pitchFamily="2" charset="2"/>
              <a:buChar char="Ø"/>
              <a:defRPr sz="2800">
                <a:solidFill>
                  <a:srgbClr val="FEFFFF"/>
                </a:solidFill>
              </a:defRPr>
            </a:lvl2pPr>
          </a:lstStyle>
          <a:p>
            <a:pPr lvl="1">
              <a:buNone/>
            </a:pPr>
            <a:r>
              <a:rPr lang="en-US" dirty="0"/>
              <a:t>Paul Harris Society - $1,000 Annually</a:t>
            </a:r>
          </a:p>
        </p:txBody>
      </p:sp>
    </p:spTree>
    <p:extLst>
      <p:ext uri="{BB962C8B-B14F-4D97-AF65-F5344CB8AC3E}">
        <p14:creationId xmlns:p14="http://schemas.microsoft.com/office/powerpoint/2010/main" val="409159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35290D2-7E48-44BC-8B59-FD51B674B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8">
            <a:extLst>
              <a:ext uri="{FF2B5EF4-FFF2-40B4-BE49-F238E27FC236}">
                <a16:creationId xmlns:a16="http://schemas.microsoft.com/office/drawing/2014/main" id="{E9C4F4F5-D45D-49AE-BAB1-FDD3E760E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5782800"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524F76-2C24-4982-B21D-28EECD2A9C79}"/>
              </a:ext>
            </a:extLst>
          </p:cNvPr>
          <p:cNvSpPr>
            <a:spLocks noGrp="1"/>
          </p:cNvSpPr>
          <p:nvPr>
            <p:ph type="ctrTitle"/>
          </p:nvPr>
        </p:nvSpPr>
        <p:spPr>
          <a:xfrm>
            <a:off x="7358858" y="2463048"/>
            <a:ext cx="4656231" cy="1037236"/>
          </a:xfrm>
        </p:spPr>
        <p:txBody>
          <a:bodyPr>
            <a:normAutofit fontScale="90000"/>
          </a:bodyPr>
          <a:lstStyle/>
          <a:p>
            <a:pPr algn="l"/>
            <a:r>
              <a:rPr lang="en-US" sz="4000" dirty="0">
                <a:solidFill>
                  <a:srgbClr val="FEFFFF"/>
                </a:solidFill>
                <a:latin typeface="Times New Roman" panose="02020603050405020304" pitchFamily="18" charset="0"/>
                <a:cs typeface="Times New Roman" panose="02020603050405020304" pitchFamily="18" charset="0"/>
              </a:rPr>
              <a:t>Rotary International Foundation</a:t>
            </a:r>
          </a:p>
        </p:txBody>
      </p:sp>
      <p:sp>
        <p:nvSpPr>
          <p:cNvPr id="3" name="Subtitle 2">
            <a:extLst>
              <a:ext uri="{FF2B5EF4-FFF2-40B4-BE49-F238E27FC236}">
                <a16:creationId xmlns:a16="http://schemas.microsoft.com/office/drawing/2014/main" id="{B245736B-E00F-4FB4-A789-858B01DC8CA4}"/>
              </a:ext>
            </a:extLst>
          </p:cNvPr>
          <p:cNvSpPr>
            <a:spLocks noGrp="1"/>
          </p:cNvSpPr>
          <p:nvPr>
            <p:ph type="subTitle" idx="1"/>
          </p:nvPr>
        </p:nvSpPr>
        <p:spPr>
          <a:xfrm>
            <a:off x="7820155" y="3512655"/>
            <a:ext cx="4218858" cy="2233787"/>
          </a:xfrm>
        </p:spPr>
        <p:txBody>
          <a:bodyPr anchor="t">
            <a:normAutofit fontScale="92500"/>
          </a:bodyPr>
          <a:lstStyle/>
          <a:p>
            <a:pPr marL="342900" indent="-342900" algn="l">
              <a:buClr>
                <a:srgbClr val="FFFF00"/>
              </a:buClr>
              <a:buFont typeface="Wingdings" panose="05000000000000000000" pitchFamily="2" charset="2"/>
              <a:buChar char="Ø"/>
            </a:pPr>
            <a:r>
              <a:rPr lang="en-US" sz="1900" dirty="0">
                <a:solidFill>
                  <a:srgbClr val="FEFFFF"/>
                </a:solidFill>
                <a:latin typeface="Times New Roman" panose="02020603050405020304" pitchFamily="18" charset="0"/>
                <a:cs typeface="Times New Roman" panose="02020603050405020304" pitchFamily="18" charset="0"/>
              </a:rPr>
              <a:t>The Foundation &amp; It’s Mission</a:t>
            </a:r>
          </a:p>
          <a:p>
            <a:pPr marL="342900" indent="-342900" algn="l">
              <a:buClr>
                <a:srgbClr val="FFFF00"/>
              </a:buClr>
              <a:buFont typeface="Wingdings" panose="05000000000000000000" pitchFamily="2" charset="2"/>
              <a:buChar char="Ø"/>
            </a:pPr>
            <a:r>
              <a:rPr lang="en-US" sz="1900" dirty="0">
                <a:solidFill>
                  <a:srgbClr val="FEFFFF"/>
                </a:solidFill>
                <a:latin typeface="Times New Roman" panose="02020603050405020304" pitchFamily="18" charset="0"/>
                <a:cs typeface="Times New Roman" panose="02020603050405020304" pitchFamily="18" charset="0"/>
              </a:rPr>
              <a:t>Opportunities To Give</a:t>
            </a:r>
          </a:p>
          <a:p>
            <a:pPr marL="342900" indent="-342900" algn="l">
              <a:buClr>
                <a:srgbClr val="FFFF00"/>
              </a:buClr>
              <a:buFont typeface="Wingdings" panose="05000000000000000000" pitchFamily="2" charset="2"/>
              <a:buChar char="Ø"/>
            </a:pPr>
            <a:r>
              <a:rPr lang="en-US" sz="1900" dirty="0">
                <a:solidFill>
                  <a:srgbClr val="FEFFFF"/>
                </a:solidFill>
                <a:latin typeface="Times New Roman" panose="02020603050405020304" pitchFamily="18" charset="0"/>
                <a:cs typeface="Times New Roman" panose="02020603050405020304" pitchFamily="18" charset="0"/>
              </a:rPr>
              <a:t>The Benefits &amp; Recognition of Giving</a:t>
            </a:r>
          </a:p>
          <a:p>
            <a:pPr marL="342900" indent="-342900" algn="l">
              <a:buClr>
                <a:srgbClr val="FFFF00"/>
              </a:buClr>
              <a:buFont typeface="Wingdings" panose="05000000000000000000" pitchFamily="2" charset="2"/>
              <a:buChar char="Ø"/>
            </a:pPr>
            <a:r>
              <a:rPr lang="en-US" sz="1900" dirty="0">
                <a:solidFill>
                  <a:srgbClr val="FEFFFF"/>
                </a:solidFill>
                <a:latin typeface="Times New Roman" panose="02020603050405020304" pitchFamily="18" charset="0"/>
                <a:cs typeface="Times New Roman" panose="02020603050405020304" pitchFamily="18" charset="0"/>
              </a:rPr>
              <a:t>How Your District Benefits</a:t>
            </a:r>
          </a:p>
          <a:p>
            <a:pPr marL="342900" indent="-342900" algn="l">
              <a:buClr>
                <a:srgbClr val="FFFF00"/>
              </a:buClr>
              <a:buFont typeface="Wingdings" panose="05000000000000000000" pitchFamily="2" charset="2"/>
              <a:buChar char="Ø"/>
            </a:pPr>
            <a:r>
              <a:rPr lang="en-US" sz="1900" dirty="0">
                <a:solidFill>
                  <a:srgbClr val="FEFFFF"/>
                </a:solidFill>
                <a:latin typeface="Times New Roman" panose="02020603050405020304" pitchFamily="18" charset="0"/>
                <a:cs typeface="Times New Roman" panose="02020603050405020304" pitchFamily="18" charset="0"/>
              </a:rPr>
              <a:t>How Your Club Benefits</a:t>
            </a:r>
          </a:p>
          <a:p>
            <a:pPr marL="342900" indent="-342900" algn="l">
              <a:buClr>
                <a:srgbClr val="FFFF00"/>
              </a:buClr>
              <a:buFont typeface="Wingdings" panose="05000000000000000000" pitchFamily="2" charset="2"/>
              <a:buChar char="Ø"/>
            </a:pPr>
            <a:r>
              <a:rPr lang="en-US" sz="1900" dirty="0">
                <a:solidFill>
                  <a:srgbClr val="FEFFFF"/>
                </a:solidFill>
                <a:latin typeface="Times New Roman" panose="02020603050405020304" pitchFamily="18" charset="0"/>
                <a:cs typeface="Times New Roman" panose="02020603050405020304" pitchFamily="18" charset="0"/>
              </a:rPr>
              <a:t>Club &amp; Member Recognition</a:t>
            </a:r>
          </a:p>
        </p:txBody>
      </p:sp>
      <p:sp>
        <p:nvSpPr>
          <p:cNvPr id="77" name="Freeform 5">
            <a:extLst>
              <a:ext uri="{FF2B5EF4-FFF2-40B4-BE49-F238E27FC236}">
                <a16:creationId xmlns:a16="http://schemas.microsoft.com/office/drawing/2014/main" id="{F9E5468E-FBF5-4474-9471-9E50603A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6">
            <a:extLst>
              <a:ext uri="{FF2B5EF4-FFF2-40B4-BE49-F238E27FC236}">
                <a16:creationId xmlns:a16="http://schemas.microsoft.com/office/drawing/2014/main" id="{5D0B79CA-77B4-4635-8A14-3B61A3C3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7">
            <a:extLst>
              <a:ext uri="{FF2B5EF4-FFF2-40B4-BE49-F238E27FC236}">
                <a16:creationId xmlns:a16="http://schemas.microsoft.com/office/drawing/2014/main" id="{D007523A-71E3-4861-A8F4-31BFA134F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3FC2BF38-AC6C-4EFB-AD83-D8A213AE2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859" y="1120020"/>
            <a:ext cx="5632862" cy="3509529"/>
          </a:xfrm>
          <a:prstGeom prst="rect">
            <a:avLst/>
          </a:prstGeom>
          <a:solidFill>
            <a:srgbClr val="FE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a:extLst>
              <a:ext uri="{FF2B5EF4-FFF2-40B4-BE49-F238E27FC236}">
                <a16:creationId xmlns:a16="http://schemas.microsoft.com/office/drawing/2014/main" id="{EED08078-A944-4AF6-BB06-7CF2A3FEC3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60424" y="1752961"/>
            <a:ext cx="2569004" cy="22607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4E1759FA-D8B0-4E07-8B56-2B9163813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477" y="1654168"/>
            <a:ext cx="2359517" cy="235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707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314633" y="763572"/>
            <a:ext cx="6758038" cy="826728"/>
          </a:xfrm>
        </p:spPr>
        <p:txBody>
          <a:bodyPr>
            <a:noAutofit/>
          </a:bodyPr>
          <a:lstStyle/>
          <a:p>
            <a:pPr algn="ctr"/>
            <a:r>
              <a:rPr lang="en-US" sz="3000" dirty="0">
                <a:solidFill>
                  <a:srgbClr val="FFFFFF"/>
                </a:solidFill>
              </a:rPr>
              <a:t>Benefits &amp; Recognition of Giving</a:t>
            </a:r>
          </a:p>
        </p:txBody>
      </p:sp>
      <p:sp>
        <p:nvSpPr>
          <p:cNvPr id="8" name="Content Placeholder 2">
            <a:extLst>
              <a:ext uri="{FF2B5EF4-FFF2-40B4-BE49-F238E27FC236}">
                <a16:creationId xmlns:a16="http://schemas.microsoft.com/office/drawing/2014/main" id="{7D27253D-9381-4743-B57B-F7FC39BAB799}"/>
              </a:ext>
            </a:extLst>
          </p:cNvPr>
          <p:cNvSpPr>
            <a:spLocks noGrp="1"/>
          </p:cNvSpPr>
          <p:nvPr>
            <p:ph idx="1"/>
          </p:nvPr>
        </p:nvSpPr>
        <p:spPr>
          <a:xfrm>
            <a:off x="692251" y="1563128"/>
            <a:ext cx="5723006" cy="3150585"/>
          </a:xfrm>
        </p:spPr>
        <p:txBody>
          <a:bodyPr anchor="t">
            <a:noAutofit/>
          </a:bodyPr>
          <a:lstStyle/>
          <a:p>
            <a:pPr>
              <a:buClr>
                <a:srgbClr val="FFFF00"/>
              </a:buClr>
              <a:buFont typeface="Wingdings" panose="05000000000000000000" pitchFamily="2" charset="2"/>
              <a:buChar char="Ø"/>
            </a:pPr>
            <a:r>
              <a:rPr lang="en-US" sz="2400" dirty="0">
                <a:solidFill>
                  <a:srgbClr val="FEFFFF"/>
                </a:solidFill>
              </a:rPr>
              <a:t>Rotary Club Recognition Levels</a:t>
            </a:r>
          </a:p>
          <a:p>
            <a:pPr lvl="1">
              <a:buClr>
                <a:srgbClr val="FFFF00"/>
              </a:buClr>
              <a:buFont typeface="Wingdings" panose="05000000000000000000" pitchFamily="2" charset="2"/>
              <a:buChar char="Ø"/>
            </a:pPr>
            <a:r>
              <a:rPr lang="en-US" dirty="0">
                <a:solidFill>
                  <a:srgbClr val="FEFFFF"/>
                </a:solidFill>
              </a:rPr>
              <a:t>Every Rotarian Every Year </a:t>
            </a:r>
          </a:p>
          <a:p>
            <a:pPr lvl="1">
              <a:buClr>
                <a:srgbClr val="FFFF00"/>
              </a:buClr>
              <a:buFont typeface="Wingdings" panose="05000000000000000000" pitchFamily="2" charset="2"/>
              <a:buChar char="Ø"/>
            </a:pPr>
            <a:r>
              <a:rPr lang="en-US" dirty="0">
                <a:solidFill>
                  <a:srgbClr val="FEFFFF"/>
                </a:solidFill>
              </a:rPr>
              <a:t>100% Paul Harris Cub</a:t>
            </a:r>
          </a:p>
          <a:p>
            <a:pPr lvl="1">
              <a:buClr>
                <a:srgbClr val="FFFF00"/>
              </a:buClr>
              <a:buFont typeface="Wingdings" panose="05000000000000000000" pitchFamily="2" charset="2"/>
              <a:buChar char="Ø"/>
            </a:pPr>
            <a:r>
              <a:rPr lang="en-US" dirty="0">
                <a:solidFill>
                  <a:srgbClr val="FEFFFF"/>
                </a:solidFill>
              </a:rPr>
              <a:t>100% Foundation Giving Club</a:t>
            </a:r>
          </a:p>
          <a:p>
            <a:pPr lvl="1">
              <a:buClr>
                <a:srgbClr val="FFFF00"/>
              </a:buClr>
              <a:buFont typeface="Wingdings" panose="05000000000000000000" pitchFamily="2" charset="2"/>
              <a:buChar char="Ø"/>
            </a:pPr>
            <a:r>
              <a:rPr lang="en-US" dirty="0">
                <a:solidFill>
                  <a:srgbClr val="FEFFFF"/>
                </a:solidFill>
              </a:rPr>
              <a:t>Member Retention</a:t>
            </a:r>
          </a:p>
          <a:p>
            <a:pPr lvl="1">
              <a:buClr>
                <a:srgbClr val="FFFF00"/>
              </a:buClr>
              <a:buFont typeface="Wingdings" panose="05000000000000000000" pitchFamily="2" charset="2"/>
              <a:buChar char="Ø"/>
            </a:pPr>
            <a:r>
              <a:rPr lang="en-US" dirty="0">
                <a:solidFill>
                  <a:srgbClr val="FEFFFF"/>
                </a:solidFill>
              </a:rPr>
              <a:t>Giving Back to Local Community </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96852" y="1398182"/>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1307" y="3971058"/>
            <a:ext cx="2412008" cy="241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962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314633" y="763572"/>
            <a:ext cx="6758038" cy="826728"/>
          </a:xfrm>
        </p:spPr>
        <p:txBody>
          <a:bodyPr>
            <a:noAutofit/>
          </a:bodyPr>
          <a:lstStyle/>
          <a:p>
            <a:pPr algn="ctr"/>
            <a:r>
              <a:rPr lang="en-US" sz="3000" dirty="0">
                <a:solidFill>
                  <a:srgbClr val="FFFFFF"/>
                </a:solidFill>
              </a:rPr>
              <a:t>Benefits at District Level</a:t>
            </a:r>
          </a:p>
        </p:txBody>
      </p:sp>
      <p:sp>
        <p:nvSpPr>
          <p:cNvPr id="8" name="Content Placeholder 2">
            <a:extLst>
              <a:ext uri="{FF2B5EF4-FFF2-40B4-BE49-F238E27FC236}">
                <a16:creationId xmlns:a16="http://schemas.microsoft.com/office/drawing/2014/main" id="{7D27253D-9381-4743-B57B-F7FC39BAB799}"/>
              </a:ext>
            </a:extLst>
          </p:cNvPr>
          <p:cNvSpPr>
            <a:spLocks noGrp="1"/>
          </p:cNvSpPr>
          <p:nvPr>
            <p:ph idx="1"/>
          </p:nvPr>
        </p:nvSpPr>
        <p:spPr>
          <a:xfrm>
            <a:off x="501446" y="1647383"/>
            <a:ext cx="6384412" cy="3492977"/>
          </a:xfrm>
        </p:spPr>
        <p:txBody>
          <a:bodyPr anchor="t">
            <a:noAutofit/>
          </a:bodyPr>
          <a:lstStyle/>
          <a:p>
            <a:pPr>
              <a:buClr>
                <a:srgbClr val="FFFF00"/>
              </a:buClr>
              <a:buFont typeface="Wingdings" panose="05000000000000000000" pitchFamily="2" charset="2"/>
              <a:buChar char="Ø"/>
            </a:pPr>
            <a:r>
              <a:rPr lang="en-US" sz="2000">
                <a:solidFill>
                  <a:srgbClr val="FEFFFF"/>
                </a:solidFill>
              </a:rPr>
              <a:t>Annual </a:t>
            </a:r>
            <a:r>
              <a:rPr lang="en-US" sz="2000" dirty="0">
                <a:solidFill>
                  <a:srgbClr val="FEFFFF"/>
                </a:solidFill>
              </a:rPr>
              <a:t>Fund Share Donations</a:t>
            </a:r>
          </a:p>
          <a:p>
            <a:pPr lvl="2">
              <a:buClr>
                <a:srgbClr val="FFFF00"/>
              </a:buClr>
              <a:buFont typeface="Wingdings" panose="05000000000000000000" pitchFamily="2" charset="2"/>
              <a:buChar char="Ø"/>
            </a:pPr>
            <a:r>
              <a:rPr lang="en-US" dirty="0">
                <a:solidFill>
                  <a:srgbClr val="FEFFFF"/>
                </a:solidFill>
              </a:rPr>
              <a:t>50% Credited into the World Fund</a:t>
            </a:r>
          </a:p>
          <a:p>
            <a:pPr lvl="3">
              <a:buClr>
                <a:srgbClr val="FFFF00"/>
              </a:buClr>
              <a:buFont typeface="Wingdings" panose="05000000000000000000" pitchFamily="2" charset="2"/>
              <a:buChar char="Ø"/>
            </a:pPr>
            <a:r>
              <a:rPr lang="en-US" dirty="0">
                <a:solidFill>
                  <a:srgbClr val="FEFFFF"/>
                </a:solidFill>
              </a:rPr>
              <a:t>Funds Global Grants</a:t>
            </a:r>
          </a:p>
          <a:p>
            <a:pPr lvl="2">
              <a:buClr>
                <a:srgbClr val="FFFF00"/>
              </a:buClr>
              <a:buFont typeface="Wingdings" panose="05000000000000000000" pitchFamily="2" charset="2"/>
              <a:buChar char="Ø"/>
            </a:pPr>
            <a:r>
              <a:rPr lang="en-US" dirty="0">
                <a:solidFill>
                  <a:srgbClr val="FEFFFF"/>
                </a:solidFill>
              </a:rPr>
              <a:t>50% Credited into the District Designated Fund</a:t>
            </a:r>
          </a:p>
          <a:p>
            <a:pPr lvl="3">
              <a:buClr>
                <a:srgbClr val="FFFF00"/>
              </a:buClr>
              <a:buFont typeface="Wingdings" panose="05000000000000000000" pitchFamily="2" charset="2"/>
              <a:buChar char="Ø"/>
            </a:pPr>
            <a:r>
              <a:rPr lang="en-US" dirty="0">
                <a:solidFill>
                  <a:srgbClr val="FEFFFF"/>
                </a:solidFill>
              </a:rPr>
              <a:t>Funds District Grants &amp; Programs</a:t>
            </a:r>
          </a:p>
          <a:p>
            <a:pPr>
              <a:buClr>
                <a:srgbClr val="FFFF00"/>
              </a:buClr>
              <a:buFont typeface="Wingdings" panose="05000000000000000000" pitchFamily="2" charset="2"/>
              <a:buChar char="Ø"/>
            </a:pPr>
            <a:r>
              <a:rPr lang="en-US" sz="2000" dirty="0">
                <a:solidFill>
                  <a:srgbClr val="FEFFFF"/>
                </a:solidFill>
              </a:rPr>
              <a:t>Contributions are Available 3 </a:t>
            </a:r>
            <a:r>
              <a:rPr lang="en-US" sz="2000" dirty="0" err="1">
                <a:solidFill>
                  <a:srgbClr val="FEFFFF"/>
                </a:solidFill>
              </a:rPr>
              <a:t>yrs</a:t>
            </a:r>
            <a:r>
              <a:rPr lang="en-US" sz="2000" dirty="0">
                <a:solidFill>
                  <a:srgbClr val="FEFFFF"/>
                </a:solidFill>
              </a:rPr>
              <a:t> in the Future</a:t>
            </a:r>
          </a:p>
          <a:p>
            <a:pPr lvl="1">
              <a:buClr>
                <a:srgbClr val="FFFF00"/>
              </a:buClr>
              <a:buFont typeface="Wingdings" panose="05000000000000000000" pitchFamily="2" charset="2"/>
              <a:buChar char="Ø"/>
            </a:pPr>
            <a:r>
              <a:rPr lang="en-US" sz="2000" dirty="0">
                <a:solidFill>
                  <a:srgbClr val="FEFFFF"/>
                </a:solidFill>
              </a:rPr>
              <a:t>DDF Funds Projects Most Important to Our Clubs</a:t>
            </a:r>
          </a:p>
          <a:p>
            <a:pPr>
              <a:buClr>
                <a:srgbClr val="FFFF00"/>
              </a:buClr>
              <a:buFont typeface="Wingdings" panose="05000000000000000000" pitchFamily="2" charset="2"/>
              <a:buChar char="Ø"/>
            </a:pPr>
            <a:r>
              <a:rPr lang="en-US" sz="2000" dirty="0">
                <a:solidFill>
                  <a:srgbClr val="FEFFFF"/>
                </a:solidFill>
              </a:rPr>
              <a:t>District Foundation Committee Meets with Club Reps to Determine Which Programs &amp; Projects to Fund</a:t>
            </a:r>
          </a:p>
          <a:p>
            <a:pPr>
              <a:buClr>
                <a:srgbClr val="FFFF00"/>
              </a:buClr>
              <a:buFont typeface="Wingdings" panose="05000000000000000000" pitchFamily="2" charset="2"/>
              <a:buChar char="Ø"/>
            </a:pPr>
            <a:endParaRPr lang="en-US" sz="2000" dirty="0">
              <a:solidFill>
                <a:srgbClr val="FEFFFF"/>
              </a:solidFill>
            </a:endParaRP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96852" y="1398182"/>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1307" y="3971058"/>
            <a:ext cx="2412008" cy="241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532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76">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4"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6"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376903" y="704767"/>
            <a:ext cx="6583785" cy="798913"/>
          </a:xfrm>
        </p:spPr>
        <p:txBody>
          <a:bodyPr>
            <a:normAutofit/>
          </a:bodyPr>
          <a:lstStyle/>
          <a:p>
            <a:pPr algn="ctr"/>
            <a:r>
              <a:rPr lang="en-US" sz="3600" dirty="0">
                <a:solidFill>
                  <a:srgbClr val="FFFFFF"/>
                </a:solidFill>
              </a:rPr>
              <a:t>Ways To Give To The Foundation</a:t>
            </a:r>
          </a:p>
        </p:txBody>
      </p:sp>
      <p:sp>
        <p:nvSpPr>
          <p:cNvPr id="8" name="Content Placeholder 2">
            <a:extLst>
              <a:ext uri="{FF2B5EF4-FFF2-40B4-BE49-F238E27FC236}">
                <a16:creationId xmlns:a16="http://schemas.microsoft.com/office/drawing/2014/main" id="{7D27253D-9381-4743-B57B-F7FC39BAB799}"/>
              </a:ext>
            </a:extLst>
          </p:cNvPr>
          <p:cNvSpPr>
            <a:spLocks noGrp="1"/>
          </p:cNvSpPr>
          <p:nvPr>
            <p:ph idx="1"/>
          </p:nvPr>
        </p:nvSpPr>
        <p:spPr>
          <a:xfrm>
            <a:off x="766620" y="1526988"/>
            <a:ext cx="6149595" cy="3372754"/>
          </a:xfrm>
        </p:spPr>
        <p:txBody>
          <a:bodyPr anchor="t">
            <a:noAutofit/>
          </a:bodyPr>
          <a:lstStyle/>
          <a:p>
            <a:pPr>
              <a:buClr>
                <a:srgbClr val="FFFF00"/>
              </a:buClr>
              <a:buFont typeface="Wingdings" panose="05000000000000000000" pitchFamily="2" charset="2"/>
              <a:buChar char="Ø"/>
            </a:pPr>
            <a:r>
              <a:rPr lang="en-US" sz="2400" dirty="0">
                <a:solidFill>
                  <a:srgbClr val="FEFFFF"/>
                </a:solidFill>
              </a:rPr>
              <a:t>How Can We Give to The Annual Fund</a:t>
            </a:r>
          </a:p>
          <a:p>
            <a:pPr lvl="1">
              <a:buClr>
                <a:srgbClr val="FFFF00"/>
              </a:buClr>
              <a:buFont typeface="Wingdings" panose="05000000000000000000" pitchFamily="2" charset="2"/>
              <a:buChar char="Ø"/>
            </a:pPr>
            <a:r>
              <a:rPr lang="en-US" dirty="0">
                <a:solidFill>
                  <a:srgbClr val="FEFFFF"/>
                </a:solidFill>
              </a:rPr>
              <a:t>Club Quarterly Billing</a:t>
            </a:r>
          </a:p>
          <a:p>
            <a:pPr lvl="1">
              <a:buClr>
                <a:srgbClr val="FFFF00"/>
              </a:buClr>
              <a:buFont typeface="Wingdings" panose="05000000000000000000" pitchFamily="2" charset="2"/>
              <a:buChar char="Ø"/>
            </a:pPr>
            <a:r>
              <a:rPr lang="en-US" dirty="0">
                <a:solidFill>
                  <a:srgbClr val="FEFFFF"/>
                </a:solidFill>
              </a:rPr>
              <a:t>Rotary Direct Giving – Monthly Draft </a:t>
            </a:r>
          </a:p>
          <a:p>
            <a:pPr lvl="1">
              <a:buClr>
                <a:srgbClr val="FFFF00"/>
              </a:buClr>
              <a:buFont typeface="Wingdings" panose="05000000000000000000" pitchFamily="2" charset="2"/>
              <a:buChar char="Ø"/>
            </a:pPr>
            <a:r>
              <a:rPr lang="en-US" dirty="0">
                <a:solidFill>
                  <a:srgbClr val="FEFFFF"/>
                </a:solidFill>
              </a:rPr>
              <a:t>Online Through My Rotary</a:t>
            </a:r>
          </a:p>
          <a:p>
            <a:pPr lvl="1">
              <a:buClr>
                <a:srgbClr val="FFFF00"/>
              </a:buClr>
              <a:buFont typeface="Wingdings" panose="05000000000000000000" pitchFamily="2" charset="2"/>
              <a:buChar char="Ø"/>
            </a:pPr>
            <a:r>
              <a:rPr lang="en-US" dirty="0">
                <a:solidFill>
                  <a:srgbClr val="FEFFFF"/>
                </a:solidFill>
              </a:rPr>
              <a:t>Write A Check and Give To Club Treasurer For Deposit</a:t>
            </a:r>
          </a:p>
          <a:p>
            <a:pPr lvl="1">
              <a:buClr>
                <a:srgbClr val="FFFF00"/>
              </a:buClr>
              <a:buFont typeface="Wingdings" panose="05000000000000000000" pitchFamily="2" charset="2"/>
              <a:buChar char="Ø"/>
            </a:pPr>
            <a:r>
              <a:rPr lang="en-US" dirty="0">
                <a:solidFill>
                  <a:srgbClr val="FEFFFF"/>
                </a:solidFill>
              </a:rPr>
              <a:t>RMD Directly From Your IRA</a:t>
            </a:r>
          </a:p>
          <a:p>
            <a:pPr lvl="1">
              <a:buClr>
                <a:srgbClr val="FFFF00"/>
              </a:buClr>
              <a:buFont typeface="Wingdings" panose="05000000000000000000" pitchFamily="2" charset="2"/>
              <a:buChar char="Ø"/>
            </a:pPr>
            <a:r>
              <a:rPr lang="en-US" dirty="0">
                <a:solidFill>
                  <a:srgbClr val="FEFFFF"/>
                </a:solidFill>
              </a:rPr>
              <a:t>Employer Matching Gifts</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0933" y="3766888"/>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5388" y="1016992"/>
            <a:ext cx="2412008" cy="241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633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76">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4"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6"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458839" y="704767"/>
            <a:ext cx="6501849" cy="798913"/>
          </a:xfrm>
        </p:spPr>
        <p:txBody>
          <a:bodyPr>
            <a:normAutofit/>
          </a:bodyPr>
          <a:lstStyle/>
          <a:p>
            <a:pPr algn="ctr"/>
            <a:r>
              <a:rPr lang="en-US" sz="3600" dirty="0">
                <a:solidFill>
                  <a:srgbClr val="FFFFFF"/>
                </a:solidFill>
              </a:rPr>
              <a:t>District Endowment Share</a:t>
            </a:r>
          </a:p>
        </p:txBody>
      </p:sp>
      <p:sp>
        <p:nvSpPr>
          <p:cNvPr id="8" name="Content Placeholder 2">
            <a:extLst>
              <a:ext uri="{FF2B5EF4-FFF2-40B4-BE49-F238E27FC236}">
                <a16:creationId xmlns:a16="http://schemas.microsoft.com/office/drawing/2014/main" id="{7D27253D-9381-4743-B57B-F7FC39BAB799}"/>
              </a:ext>
            </a:extLst>
          </p:cNvPr>
          <p:cNvSpPr>
            <a:spLocks noGrp="1"/>
          </p:cNvSpPr>
          <p:nvPr>
            <p:ph idx="1"/>
          </p:nvPr>
        </p:nvSpPr>
        <p:spPr>
          <a:xfrm>
            <a:off x="612877" y="1699727"/>
            <a:ext cx="6421325" cy="3059086"/>
          </a:xfrm>
        </p:spPr>
        <p:txBody>
          <a:bodyPr anchor="t">
            <a:noAutofit/>
          </a:bodyPr>
          <a:lstStyle/>
          <a:p>
            <a:pPr>
              <a:buClr>
                <a:srgbClr val="FFFF00"/>
              </a:buClr>
              <a:buFont typeface="Wingdings" panose="05000000000000000000" pitchFamily="2" charset="2"/>
              <a:buChar char="Ø"/>
            </a:pPr>
            <a:r>
              <a:rPr lang="en-US" sz="2400" dirty="0">
                <a:solidFill>
                  <a:srgbClr val="FEFFFF"/>
                </a:solidFill>
              </a:rPr>
              <a:t>How Can We Give to The Endowment Share</a:t>
            </a:r>
          </a:p>
          <a:p>
            <a:pPr lvl="1">
              <a:buClr>
                <a:srgbClr val="FFFF00"/>
              </a:buClr>
              <a:buFont typeface="Wingdings" panose="05000000000000000000" pitchFamily="2" charset="2"/>
              <a:buChar char="Ø"/>
            </a:pPr>
            <a:r>
              <a:rPr lang="en-US" dirty="0">
                <a:solidFill>
                  <a:srgbClr val="FEFFFF"/>
                </a:solidFill>
              </a:rPr>
              <a:t>Club Quarterly Billing</a:t>
            </a:r>
          </a:p>
          <a:p>
            <a:pPr lvl="1">
              <a:buClr>
                <a:srgbClr val="FFFF00"/>
              </a:buClr>
              <a:buFont typeface="Wingdings" panose="05000000000000000000" pitchFamily="2" charset="2"/>
              <a:buChar char="Ø"/>
            </a:pPr>
            <a:r>
              <a:rPr lang="en-US" dirty="0">
                <a:solidFill>
                  <a:srgbClr val="FEFFFF"/>
                </a:solidFill>
              </a:rPr>
              <a:t>Rotary Direct Giving – Monthly Draft </a:t>
            </a:r>
          </a:p>
          <a:p>
            <a:pPr lvl="1">
              <a:buClr>
                <a:srgbClr val="FFFF00"/>
              </a:buClr>
              <a:buFont typeface="Wingdings" panose="05000000000000000000" pitchFamily="2" charset="2"/>
              <a:buChar char="Ø"/>
            </a:pPr>
            <a:r>
              <a:rPr lang="en-US" dirty="0">
                <a:solidFill>
                  <a:srgbClr val="FEFFFF"/>
                </a:solidFill>
              </a:rPr>
              <a:t>Online Through My Rotary</a:t>
            </a:r>
          </a:p>
          <a:p>
            <a:pPr lvl="1">
              <a:buClr>
                <a:srgbClr val="FFFF00"/>
              </a:buClr>
              <a:buFont typeface="Wingdings" panose="05000000000000000000" pitchFamily="2" charset="2"/>
              <a:buChar char="Ø"/>
            </a:pPr>
            <a:r>
              <a:rPr lang="en-US" dirty="0">
                <a:solidFill>
                  <a:srgbClr val="FEFFFF"/>
                </a:solidFill>
              </a:rPr>
              <a:t>Write A Check and Give To Club Treasurer For Deposit</a:t>
            </a:r>
          </a:p>
          <a:p>
            <a:pPr lvl="1">
              <a:buClr>
                <a:srgbClr val="FFFF00"/>
              </a:buClr>
              <a:buFont typeface="Wingdings" panose="05000000000000000000" pitchFamily="2" charset="2"/>
              <a:buChar char="Ø"/>
            </a:pPr>
            <a:r>
              <a:rPr lang="en-US" dirty="0">
                <a:solidFill>
                  <a:srgbClr val="FEFFFF"/>
                </a:solidFill>
              </a:rPr>
              <a:t>RMD Directly form IRA</a:t>
            </a:r>
          </a:p>
          <a:p>
            <a:pPr lvl="1">
              <a:buClr>
                <a:srgbClr val="FFFF00"/>
              </a:buClr>
              <a:buFont typeface="Wingdings" panose="05000000000000000000" pitchFamily="2" charset="2"/>
              <a:buChar char="Ø"/>
            </a:pPr>
            <a:r>
              <a:rPr lang="en-US" dirty="0">
                <a:solidFill>
                  <a:srgbClr val="FEFFFF"/>
                </a:solidFill>
              </a:rPr>
              <a:t>Matching Gifts</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0933" y="3766888"/>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5388" y="1016992"/>
            <a:ext cx="2412008" cy="241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935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3" name="Rectangle 70">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6"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FD20D5B-6AB7-4E8B-A2C5-2A5EDDDFA6E2}"/>
              </a:ext>
            </a:extLst>
          </p:cNvPr>
          <p:cNvSpPr>
            <a:spLocks noGrp="1"/>
          </p:cNvSpPr>
          <p:nvPr>
            <p:ph type="title"/>
          </p:nvPr>
        </p:nvSpPr>
        <p:spPr>
          <a:xfrm>
            <a:off x="723741" y="815846"/>
            <a:ext cx="6149595" cy="884238"/>
          </a:xfrm>
        </p:spPr>
        <p:txBody>
          <a:bodyPr>
            <a:normAutofit fontScale="90000"/>
          </a:bodyPr>
          <a:lstStyle/>
          <a:p>
            <a:pPr algn="ctr"/>
            <a:r>
              <a:rPr lang="en-US" sz="3600" dirty="0">
                <a:solidFill>
                  <a:srgbClr val="FFFFFF"/>
                </a:solidFill>
              </a:rPr>
              <a:t>District 6960 Annual Fund Giving</a:t>
            </a:r>
          </a:p>
        </p:txBody>
      </p:sp>
      <p:sp>
        <p:nvSpPr>
          <p:cNvPr id="3" name="Content Placeholder 2">
            <a:extLst>
              <a:ext uri="{FF2B5EF4-FFF2-40B4-BE49-F238E27FC236}">
                <a16:creationId xmlns:a16="http://schemas.microsoft.com/office/drawing/2014/main" id="{A2863351-8839-419C-AEFF-D7AB0823CABA}"/>
              </a:ext>
            </a:extLst>
          </p:cNvPr>
          <p:cNvSpPr>
            <a:spLocks noGrp="1"/>
          </p:cNvSpPr>
          <p:nvPr>
            <p:ph idx="1"/>
          </p:nvPr>
        </p:nvSpPr>
        <p:spPr>
          <a:xfrm>
            <a:off x="562966" y="1765041"/>
            <a:ext cx="6149595" cy="3806795"/>
          </a:xfrm>
        </p:spPr>
        <p:txBody>
          <a:bodyPr anchor="t">
            <a:noAutofit/>
          </a:bodyPr>
          <a:lstStyle/>
          <a:p>
            <a:pPr>
              <a:buClr>
                <a:srgbClr val="FFFF00"/>
              </a:buClr>
              <a:buFont typeface="Wingdings" panose="05000000000000000000" pitchFamily="2" charset="2"/>
              <a:buChar char="Ø"/>
            </a:pPr>
            <a:r>
              <a:rPr lang="en-US" sz="2400" dirty="0">
                <a:solidFill>
                  <a:srgbClr val="FEFFFF"/>
                </a:solidFill>
              </a:rPr>
              <a:t>Rotary </a:t>
            </a:r>
            <a:r>
              <a:rPr lang="en-US" sz="2400" dirty="0" err="1">
                <a:solidFill>
                  <a:srgbClr val="FEFFFF"/>
                </a:solidFill>
              </a:rPr>
              <a:t>Yr</a:t>
            </a:r>
            <a:r>
              <a:rPr lang="en-US" sz="2400" dirty="0">
                <a:solidFill>
                  <a:srgbClr val="FEFFFF"/>
                </a:solidFill>
              </a:rPr>
              <a:t> 2019-2020 – 1,015,627  </a:t>
            </a:r>
          </a:p>
          <a:p>
            <a:pPr>
              <a:buClr>
                <a:srgbClr val="FFFF00"/>
              </a:buClr>
              <a:buFont typeface="Wingdings" panose="05000000000000000000" pitchFamily="2" charset="2"/>
              <a:buChar char="Ø"/>
            </a:pPr>
            <a:r>
              <a:rPr lang="en-US" sz="2400" dirty="0">
                <a:solidFill>
                  <a:srgbClr val="FEFFFF"/>
                </a:solidFill>
              </a:rPr>
              <a:t>Paul Harris Fellows</a:t>
            </a:r>
          </a:p>
          <a:p>
            <a:pPr lvl="1">
              <a:buClr>
                <a:srgbClr val="FFFF00"/>
              </a:buClr>
              <a:buFont typeface="Wingdings" panose="05000000000000000000" pitchFamily="2" charset="2"/>
              <a:buChar char="Ø"/>
            </a:pPr>
            <a:r>
              <a:rPr lang="en-US" dirty="0">
                <a:solidFill>
                  <a:srgbClr val="FEFFFF"/>
                </a:solidFill>
              </a:rPr>
              <a:t>New – 461 </a:t>
            </a:r>
          </a:p>
          <a:p>
            <a:pPr lvl="1">
              <a:buClr>
                <a:srgbClr val="FFFF00"/>
              </a:buClr>
              <a:buFont typeface="Wingdings" panose="05000000000000000000" pitchFamily="2" charset="2"/>
              <a:buChar char="Ø"/>
            </a:pPr>
            <a:r>
              <a:rPr lang="en-US" dirty="0">
                <a:solidFill>
                  <a:srgbClr val="FEFFFF"/>
                </a:solidFill>
              </a:rPr>
              <a:t>PHS Members – 207 </a:t>
            </a:r>
          </a:p>
          <a:p>
            <a:pPr lvl="1">
              <a:buClr>
                <a:srgbClr val="FFFF00"/>
              </a:buClr>
              <a:buFont typeface="Wingdings" panose="05000000000000000000" pitchFamily="2" charset="2"/>
              <a:buChar char="Ø"/>
            </a:pPr>
            <a:r>
              <a:rPr lang="en-US" dirty="0">
                <a:solidFill>
                  <a:srgbClr val="FEFFFF"/>
                </a:solidFill>
              </a:rPr>
              <a:t>PHS Eligible – 219 </a:t>
            </a:r>
          </a:p>
          <a:p>
            <a:pPr>
              <a:buClr>
                <a:srgbClr val="FFFF00"/>
              </a:buClr>
              <a:buFont typeface="Wingdings" panose="05000000000000000000" pitchFamily="2" charset="2"/>
              <a:buChar char="Ø"/>
            </a:pPr>
            <a:r>
              <a:rPr lang="en-US" sz="2400" dirty="0">
                <a:solidFill>
                  <a:srgbClr val="FEFFFF"/>
                </a:solidFill>
              </a:rPr>
              <a:t>New Major Donors – 24 </a:t>
            </a:r>
          </a:p>
          <a:p>
            <a:pPr>
              <a:buClr>
                <a:srgbClr val="FFFF00"/>
              </a:buClr>
              <a:buFont typeface="Wingdings" panose="05000000000000000000" pitchFamily="2" charset="2"/>
              <a:buChar char="Ø"/>
            </a:pPr>
            <a:r>
              <a:rPr lang="en-US" sz="2400" dirty="0">
                <a:solidFill>
                  <a:srgbClr val="FEFFFF"/>
                </a:solidFill>
              </a:rPr>
              <a:t>Bequest Society – 2 </a:t>
            </a:r>
          </a:p>
          <a:p>
            <a:pPr>
              <a:buClr>
                <a:srgbClr val="FFFF00"/>
              </a:buClr>
              <a:buFont typeface="Wingdings" panose="05000000000000000000" pitchFamily="2" charset="2"/>
              <a:buChar char="Ø"/>
            </a:pPr>
            <a:r>
              <a:rPr lang="en-US" sz="2400" dirty="0">
                <a:solidFill>
                  <a:srgbClr val="FEFFFF"/>
                </a:solidFill>
              </a:rPr>
              <a:t>New Benefactors – 3 </a:t>
            </a:r>
          </a:p>
          <a:p>
            <a:pPr>
              <a:buClr>
                <a:srgbClr val="FFFF00"/>
              </a:buClr>
              <a:buFont typeface="Wingdings" panose="05000000000000000000" pitchFamily="2" charset="2"/>
              <a:buChar char="Ø"/>
            </a:pPr>
            <a:r>
              <a:rPr lang="en-US" sz="2400" dirty="0">
                <a:solidFill>
                  <a:srgbClr val="FEFFFF"/>
                </a:solidFill>
              </a:rPr>
              <a:t>Arch </a:t>
            </a:r>
            <a:r>
              <a:rPr lang="en-US" sz="2400" dirty="0" err="1">
                <a:solidFill>
                  <a:srgbClr val="FEFFFF"/>
                </a:solidFill>
              </a:rPr>
              <a:t>Klump</a:t>
            </a:r>
            <a:r>
              <a:rPr lang="en-US" sz="2400" dirty="0">
                <a:solidFill>
                  <a:srgbClr val="FEFFFF"/>
                </a:solidFill>
              </a:rPr>
              <a:t> Society – 3 </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96852" y="1398182"/>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0664A349-383A-4940-B944-8F77ED4A640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1307" y="3971058"/>
            <a:ext cx="2412008" cy="241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41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1242524" y="799838"/>
            <a:ext cx="3182940" cy="1098283"/>
          </a:xfrm>
        </p:spPr>
        <p:txBody>
          <a:bodyPr>
            <a:normAutofit/>
          </a:bodyPr>
          <a:lstStyle/>
          <a:p>
            <a:r>
              <a:rPr lang="en-US" sz="3600" dirty="0">
                <a:solidFill>
                  <a:srgbClr val="FFFFFF"/>
                </a:solidFill>
              </a:rPr>
              <a:t>District Annual Fund Giving</a:t>
            </a:r>
          </a:p>
        </p:txBody>
      </p:sp>
      <p:sp>
        <p:nvSpPr>
          <p:cNvPr id="8" name="Content Placeholder 2">
            <a:extLst>
              <a:ext uri="{FF2B5EF4-FFF2-40B4-BE49-F238E27FC236}">
                <a16:creationId xmlns:a16="http://schemas.microsoft.com/office/drawing/2014/main" id="{7D27253D-9381-4743-B57B-F7FC39BAB799}"/>
              </a:ext>
            </a:extLst>
          </p:cNvPr>
          <p:cNvSpPr>
            <a:spLocks noGrp="1"/>
          </p:cNvSpPr>
          <p:nvPr>
            <p:ph idx="1"/>
          </p:nvPr>
        </p:nvSpPr>
        <p:spPr>
          <a:xfrm>
            <a:off x="879476" y="1773778"/>
            <a:ext cx="3535190" cy="3985640"/>
          </a:xfrm>
        </p:spPr>
        <p:txBody>
          <a:bodyPr anchor="t">
            <a:noAutofit/>
          </a:bodyPr>
          <a:lstStyle/>
          <a:p>
            <a:pPr>
              <a:buClr>
                <a:srgbClr val="FFFF00"/>
              </a:buClr>
              <a:buFont typeface="Wingdings" panose="05000000000000000000" pitchFamily="2" charset="2"/>
              <a:buChar char="Ø"/>
            </a:pPr>
            <a:r>
              <a:rPr lang="en-US" sz="2000" dirty="0">
                <a:solidFill>
                  <a:srgbClr val="FEFFFF"/>
                </a:solidFill>
              </a:rPr>
              <a:t>Rotary </a:t>
            </a:r>
            <a:r>
              <a:rPr lang="en-US" sz="2000" dirty="0" err="1">
                <a:solidFill>
                  <a:srgbClr val="FEFFFF"/>
                </a:solidFill>
              </a:rPr>
              <a:t>Yr</a:t>
            </a:r>
            <a:r>
              <a:rPr lang="en-US" sz="2000" dirty="0">
                <a:solidFill>
                  <a:srgbClr val="FEFFFF"/>
                </a:solidFill>
              </a:rPr>
              <a:t> 2021-2022 </a:t>
            </a:r>
          </a:p>
          <a:p>
            <a:pPr>
              <a:buClr>
                <a:srgbClr val="FFFF00"/>
              </a:buClr>
              <a:buFont typeface="Wingdings" panose="05000000000000000000" pitchFamily="2" charset="2"/>
              <a:buChar char="Ø"/>
            </a:pPr>
            <a:r>
              <a:rPr lang="en-US" sz="2000" dirty="0">
                <a:solidFill>
                  <a:srgbClr val="FEFFFF"/>
                </a:solidFill>
              </a:rPr>
              <a:t>Annual Fund Goal $1,100,00</a:t>
            </a:r>
          </a:p>
          <a:p>
            <a:pPr>
              <a:buClr>
                <a:srgbClr val="FFFF00"/>
              </a:buClr>
              <a:buFont typeface="Wingdings" panose="05000000000000000000" pitchFamily="2" charset="2"/>
              <a:buChar char="Ø"/>
            </a:pPr>
            <a:r>
              <a:rPr lang="en-US" sz="2000" dirty="0">
                <a:solidFill>
                  <a:srgbClr val="FEFFFF"/>
                </a:solidFill>
              </a:rPr>
              <a:t>Paul Harris Fellows</a:t>
            </a:r>
          </a:p>
          <a:p>
            <a:pPr lvl="1">
              <a:buClr>
                <a:srgbClr val="FFFF00"/>
              </a:buClr>
              <a:buFont typeface="Wingdings" panose="05000000000000000000" pitchFamily="2" charset="2"/>
              <a:buChar char="Ø"/>
            </a:pPr>
            <a:r>
              <a:rPr lang="en-US" sz="2000" dirty="0">
                <a:solidFill>
                  <a:srgbClr val="FEFFFF"/>
                </a:solidFill>
              </a:rPr>
              <a:t>Next Level</a:t>
            </a:r>
          </a:p>
          <a:p>
            <a:pPr lvl="1">
              <a:buClr>
                <a:srgbClr val="FFFF00"/>
              </a:buClr>
              <a:buFont typeface="Wingdings" panose="05000000000000000000" pitchFamily="2" charset="2"/>
              <a:buChar char="Ø"/>
            </a:pPr>
            <a:r>
              <a:rPr lang="en-US" sz="2000" dirty="0">
                <a:solidFill>
                  <a:srgbClr val="FEFFFF"/>
                </a:solidFill>
              </a:rPr>
              <a:t>PHS Eligible</a:t>
            </a:r>
          </a:p>
          <a:p>
            <a:pPr>
              <a:buClr>
                <a:srgbClr val="FFFF00"/>
              </a:buClr>
              <a:buFont typeface="Wingdings" panose="05000000000000000000" pitchFamily="2" charset="2"/>
              <a:buChar char="Ø"/>
            </a:pPr>
            <a:r>
              <a:rPr lang="en-US" sz="2000" dirty="0">
                <a:solidFill>
                  <a:srgbClr val="FEFFFF"/>
                </a:solidFill>
              </a:rPr>
              <a:t>Major Donors</a:t>
            </a:r>
          </a:p>
          <a:p>
            <a:pPr lvl="1">
              <a:buClr>
                <a:srgbClr val="FFFF00"/>
              </a:buClr>
              <a:buFont typeface="Wingdings" panose="05000000000000000000" pitchFamily="2" charset="2"/>
              <a:buChar char="Ø"/>
            </a:pPr>
            <a:r>
              <a:rPr lang="en-US" sz="2000" dirty="0">
                <a:solidFill>
                  <a:srgbClr val="FEFFFF"/>
                </a:solidFill>
              </a:rPr>
              <a:t>New </a:t>
            </a:r>
          </a:p>
          <a:p>
            <a:pPr lvl="1">
              <a:buClr>
                <a:srgbClr val="FFFF00"/>
              </a:buClr>
              <a:buFont typeface="Wingdings" panose="05000000000000000000" pitchFamily="2" charset="2"/>
              <a:buChar char="Ø"/>
            </a:pPr>
            <a:r>
              <a:rPr lang="en-US" sz="2000" dirty="0">
                <a:solidFill>
                  <a:srgbClr val="FEFFFF"/>
                </a:solidFill>
              </a:rPr>
              <a:t>Next Level</a:t>
            </a:r>
          </a:p>
          <a:p>
            <a:pPr>
              <a:buClr>
                <a:srgbClr val="FFFF00"/>
              </a:buClr>
              <a:buFont typeface="Wingdings" panose="05000000000000000000" pitchFamily="2" charset="2"/>
              <a:buChar char="Ø"/>
            </a:pPr>
            <a:r>
              <a:rPr lang="en-US" sz="2000" dirty="0">
                <a:solidFill>
                  <a:srgbClr val="FEFFFF"/>
                </a:solidFill>
              </a:rPr>
              <a:t>New Benefactors</a:t>
            </a:r>
          </a:p>
          <a:p>
            <a:pPr>
              <a:buClr>
                <a:srgbClr val="FFFF00"/>
              </a:buClr>
              <a:buFont typeface="Wingdings" panose="05000000000000000000" pitchFamily="2" charset="2"/>
              <a:buChar char="Ø"/>
            </a:pPr>
            <a:r>
              <a:rPr lang="en-US" sz="2000" dirty="0">
                <a:solidFill>
                  <a:srgbClr val="FEFFFF"/>
                </a:solidFill>
              </a:rPr>
              <a:t>Bequest Society</a:t>
            </a:r>
          </a:p>
          <a:p>
            <a:pPr>
              <a:buClr>
                <a:srgbClr val="FFFF00"/>
              </a:buClr>
              <a:buFont typeface="Wingdings" panose="05000000000000000000" pitchFamily="2" charset="2"/>
              <a:buChar char="Ø"/>
            </a:pPr>
            <a:r>
              <a:rPr lang="en-US" sz="2000" dirty="0">
                <a:solidFill>
                  <a:srgbClr val="FEFFFF"/>
                </a:solidFill>
              </a:rPr>
              <a:t>Rotary Direct Giving</a:t>
            </a:r>
          </a:p>
          <a:p>
            <a:pPr lvl="1">
              <a:buClr>
                <a:srgbClr val="FFFF00"/>
              </a:buClr>
              <a:buFont typeface="Wingdings" panose="05000000000000000000" pitchFamily="2" charset="2"/>
              <a:buChar char="Ø"/>
            </a:pPr>
            <a:endParaRPr lang="en-US" sz="2000" dirty="0">
              <a:solidFill>
                <a:srgbClr val="FEFFFF"/>
              </a:solidFill>
            </a:endParaRPr>
          </a:p>
          <a:p>
            <a:pPr lvl="1">
              <a:buClr>
                <a:srgbClr val="FFFF00"/>
              </a:buClr>
              <a:buFont typeface="Wingdings" panose="05000000000000000000" pitchFamily="2" charset="2"/>
              <a:buChar char="Ø"/>
            </a:pPr>
            <a:endParaRPr lang="en-US" sz="2000" dirty="0">
              <a:solidFill>
                <a:srgbClr val="FEFFFF"/>
              </a:solidFill>
            </a:endParaRPr>
          </a:p>
          <a:p>
            <a:pPr lvl="1">
              <a:buClr>
                <a:srgbClr val="FFFF00"/>
              </a:buClr>
              <a:buFont typeface="Wingdings" panose="05000000000000000000" pitchFamily="2" charset="2"/>
              <a:buChar char="Ø"/>
            </a:pPr>
            <a:endParaRPr lang="en-US" sz="2000" dirty="0">
              <a:solidFill>
                <a:srgbClr val="FEFFFF"/>
              </a:solidFill>
            </a:endParaRPr>
          </a:p>
          <a:p>
            <a:pPr>
              <a:buClr>
                <a:srgbClr val="FFFF00"/>
              </a:buClr>
              <a:buFont typeface="Wingdings" panose="05000000000000000000" pitchFamily="2" charset="2"/>
              <a:buChar char="Ø"/>
            </a:pPr>
            <a:endParaRPr lang="en-US" sz="2000" dirty="0">
              <a:solidFill>
                <a:srgbClr val="FEFFFF"/>
              </a:solidFill>
            </a:endParaRP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67041" y="1874358"/>
            <a:ext cx="3170302" cy="278986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219" y="1874358"/>
            <a:ext cx="2610774" cy="261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512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1208898" y="723325"/>
            <a:ext cx="3182940" cy="1056366"/>
          </a:xfrm>
        </p:spPr>
        <p:txBody>
          <a:bodyPr>
            <a:noAutofit/>
          </a:bodyPr>
          <a:lstStyle/>
          <a:p>
            <a:r>
              <a:rPr lang="en-US" sz="3600" dirty="0">
                <a:solidFill>
                  <a:srgbClr val="FFFFFF"/>
                </a:solidFill>
              </a:rPr>
              <a:t>District Annual Fund Giving</a:t>
            </a:r>
          </a:p>
        </p:txBody>
      </p:sp>
      <p:sp>
        <p:nvSpPr>
          <p:cNvPr id="8" name="Content Placeholder 2">
            <a:extLst>
              <a:ext uri="{FF2B5EF4-FFF2-40B4-BE49-F238E27FC236}">
                <a16:creationId xmlns:a16="http://schemas.microsoft.com/office/drawing/2014/main" id="{7D27253D-9381-4743-B57B-F7FC39BAB799}"/>
              </a:ext>
            </a:extLst>
          </p:cNvPr>
          <p:cNvSpPr>
            <a:spLocks noGrp="1"/>
          </p:cNvSpPr>
          <p:nvPr>
            <p:ph idx="1"/>
          </p:nvPr>
        </p:nvSpPr>
        <p:spPr>
          <a:xfrm>
            <a:off x="795529" y="1764288"/>
            <a:ext cx="3789370" cy="4057391"/>
          </a:xfrm>
        </p:spPr>
        <p:txBody>
          <a:bodyPr anchor="t">
            <a:noAutofit/>
          </a:bodyPr>
          <a:lstStyle/>
          <a:p>
            <a:pPr>
              <a:buClr>
                <a:srgbClr val="FFFF00"/>
              </a:buClr>
              <a:buFont typeface="Wingdings" panose="05000000000000000000" pitchFamily="2" charset="2"/>
              <a:buChar char="Ø"/>
            </a:pPr>
            <a:r>
              <a:rPr lang="en-US" sz="2000" dirty="0">
                <a:solidFill>
                  <a:srgbClr val="FEFFFF"/>
                </a:solidFill>
              </a:rPr>
              <a:t>Rotary </a:t>
            </a:r>
            <a:r>
              <a:rPr lang="en-US" sz="2000" dirty="0" err="1">
                <a:solidFill>
                  <a:srgbClr val="FEFFFF"/>
                </a:solidFill>
              </a:rPr>
              <a:t>Yr</a:t>
            </a:r>
            <a:r>
              <a:rPr lang="en-US" sz="2000" dirty="0">
                <a:solidFill>
                  <a:srgbClr val="FEFFFF"/>
                </a:solidFill>
              </a:rPr>
              <a:t> 2021-2022 Goals</a:t>
            </a:r>
          </a:p>
          <a:p>
            <a:pPr>
              <a:buClr>
                <a:srgbClr val="FFFF00"/>
              </a:buClr>
              <a:buFont typeface="Wingdings" panose="05000000000000000000" pitchFamily="2" charset="2"/>
              <a:buChar char="Ø"/>
            </a:pPr>
            <a:r>
              <a:rPr lang="en-US" sz="2000" dirty="0">
                <a:solidFill>
                  <a:srgbClr val="FEFFFF"/>
                </a:solidFill>
              </a:rPr>
              <a:t>District Goal $1,100,000</a:t>
            </a:r>
            <a:endParaRPr lang="en-US" sz="1600" dirty="0">
              <a:solidFill>
                <a:srgbClr val="FEFFFF"/>
              </a:solidFill>
            </a:endParaRPr>
          </a:p>
          <a:p>
            <a:pPr>
              <a:buClr>
                <a:srgbClr val="FFFF00"/>
              </a:buClr>
              <a:buFont typeface="Wingdings" panose="05000000000000000000" pitchFamily="2" charset="2"/>
              <a:buChar char="Ø"/>
            </a:pPr>
            <a:r>
              <a:rPr lang="en-US" sz="2000" dirty="0">
                <a:solidFill>
                  <a:srgbClr val="FEFFFF"/>
                </a:solidFill>
              </a:rPr>
              <a:t>We Need Your Help</a:t>
            </a:r>
          </a:p>
          <a:p>
            <a:pPr lvl="1">
              <a:buClr>
                <a:srgbClr val="FFFF00"/>
              </a:buClr>
              <a:buFont typeface="Wingdings" panose="05000000000000000000" pitchFamily="2" charset="2"/>
              <a:buChar char="Ø"/>
            </a:pPr>
            <a:r>
              <a:rPr lang="en-US" sz="2000" dirty="0">
                <a:solidFill>
                  <a:srgbClr val="FEFFFF"/>
                </a:solidFill>
              </a:rPr>
              <a:t>Club Presidents Enter Goals</a:t>
            </a:r>
          </a:p>
          <a:p>
            <a:pPr lvl="1">
              <a:buClr>
                <a:srgbClr val="FFFF00"/>
              </a:buClr>
              <a:buFont typeface="Wingdings" panose="05000000000000000000" pitchFamily="2" charset="2"/>
              <a:buChar char="Ø"/>
            </a:pPr>
            <a:r>
              <a:rPr lang="en-US" sz="2000" dirty="0">
                <a:solidFill>
                  <a:srgbClr val="FEFFFF"/>
                </a:solidFill>
              </a:rPr>
              <a:t>Foundation Chairs Run Reports for Next Level Achievement</a:t>
            </a:r>
          </a:p>
          <a:p>
            <a:pPr lvl="1">
              <a:buClr>
                <a:srgbClr val="FFFF00"/>
              </a:buClr>
              <a:buFont typeface="Wingdings" panose="05000000000000000000" pitchFamily="2" charset="2"/>
              <a:buChar char="Ø"/>
            </a:pPr>
            <a:r>
              <a:rPr lang="en-US" sz="2000" dirty="0">
                <a:solidFill>
                  <a:srgbClr val="FEFFFF"/>
                </a:solidFill>
              </a:rPr>
              <a:t>Paul Harris, Major Donors &amp; Direct Giving Auto Draft</a:t>
            </a:r>
          </a:p>
          <a:p>
            <a:pPr>
              <a:buClr>
                <a:srgbClr val="FFFF00"/>
              </a:buClr>
              <a:buFont typeface="Wingdings" panose="05000000000000000000" pitchFamily="2" charset="2"/>
              <a:buChar char="Ø"/>
            </a:pPr>
            <a:r>
              <a:rPr lang="en-US" sz="2000" dirty="0">
                <a:solidFill>
                  <a:srgbClr val="FEFFFF"/>
                </a:solidFill>
              </a:rPr>
              <a:t>How We Can Help</a:t>
            </a:r>
          </a:p>
          <a:p>
            <a:pPr lvl="1">
              <a:buClr>
                <a:srgbClr val="FFFF00"/>
              </a:buClr>
              <a:buFont typeface="Wingdings" panose="05000000000000000000" pitchFamily="2" charset="2"/>
              <a:buChar char="Ø"/>
            </a:pPr>
            <a:r>
              <a:rPr lang="en-US" sz="2000" dirty="0">
                <a:solidFill>
                  <a:srgbClr val="FEFFFF"/>
                </a:solidFill>
              </a:rPr>
              <a:t>Zoom Meetings Education</a:t>
            </a:r>
          </a:p>
          <a:p>
            <a:pPr lvl="1">
              <a:buClr>
                <a:srgbClr val="FFFF00"/>
              </a:buClr>
              <a:buFont typeface="Wingdings" panose="05000000000000000000" pitchFamily="2" charset="2"/>
              <a:buChar char="Ø"/>
            </a:pPr>
            <a:r>
              <a:rPr lang="en-US" sz="2000" dirty="0">
                <a:solidFill>
                  <a:srgbClr val="FEFFFF"/>
                </a:solidFill>
              </a:rPr>
              <a:t>Next Level Giving  Reports</a:t>
            </a:r>
          </a:p>
          <a:p>
            <a:pPr lvl="1">
              <a:buClr>
                <a:srgbClr val="FFFF00"/>
              </a:buClr>
              <a:buFont typeface="Wingdings" panose="05000000000000000000" pitchFamily="2" charset="2"/>
              <a:buChar char="Ø"/>
            </a:pPr>
            <a:endParaRPr lang="en-US" sz="2000" dirty="0">
              <a:solidFill>
                <a:srgbClr val="FEFFFF"/>
              </a:solidFill>
            </a:endParaRPr>
          </a:p>
          <a:p>
            <a:pPr>
              <a:buClr>
                <a:srgbClr val="FFFF00"/>
              </a:buClr>
              <a:buFont typeface="Wingdings" panose="05000000000000000000" pitchFamily="2" charset="2"/>
              <a:buChar char="Ø"/>
            </a:pPr>
            <a:endParaRPr lang="en-US" sz="2000" dirty="0">
              <a:solidFill>
                <a:srgbClr val="FEFFFF"/>
              </a:solidFill>
            </a:endParaRP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67041" y="1874358"/>
            <a:ext cx="3170302" cy="27898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A2A253E-D02A-4ACC-9A80-565F74BD5902}"/>
              </a:ext>
            </a:extLst>
          </p:cNvPr>
          <p:cNvSpPr txBox="1"/>
          <p:nvPr/>
        </p:nvSpPr>
        <p:spPr>
          <a:xfrm>
            <a:off x="6370319" y="5421752"/>
            <a:ext cx="5444777" cy="923330"/>
          </a:xfrm>
          <a:prstGeom prst="rect">
            <a:avLst/>
          </a:prstGeom>
          <a:noFill/>
        </p:spPr>
        <p:txBody>
          <a:bodyPr wrap="square" rtlCol="0">
            <a:spAutoFit/>
          </a:bodyPr>
          <a:lstStyle/>
          <a:p>
            <a:r>
              <a:rPr lang="en-US" dirty="0"/>
              <a:t>Steven Bordes, Rotary Club of Lakewood Ranch</a:t>
            </a:r>
          </a:p>
          <a:p>
            <a:r>
              <a:rPr lang="en-US" dirty="0"/>
              <a:t>Past President 2017-2018</a:t>
            </a:r>
          </a:p>
          <a:p>
            <a:r>
              <a:rPr lang="en-US" dirty="0"/>
              <a:t>District 6960 Foundation Annual Fund Chair 2020-2021</a:t>
            </a:r>
          </a:p>
        </p:txBody>
      </p:sp>
      <p:pic>
        <p:nvPicPr>
          <p:cNvPr id="4100" name="Picture 4">
            <a:extLst>
              <a:ext uri="{FF2B5EF4-FFF2-40B4-BE49-F238E27FC236}">
                <a16:creationId xmlns:a16="http://schemas.microsoft.com/office/drawing/2014/main" id="{9C50EB9A-7DF8-4AA6-BCD2-32C72975D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594" y="1874357"/>
            <a:ext cx="2789867" cy="278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688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76">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4"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6"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811093" y="704767"/>
            <a:ext cx="6149595" cy="798913"/>
          </a:xfrm>
        </p:spPr>
        <p:txBody>
          <a:bodyPr>
            <a:normAutofit/>
          </a:bodyPr>
          <a:lstStyle/>
          <a:p>
            <a:pPr algn="ctr"/>
            <a:r>
              <a:rPr lang="en-US" sz="3600" dirty="0">
                <a:solidFill>
                  <a:srgbClr val="FFFFFF"/>
                </a:solidFill>
              </a:rPr>
              <a:t>Rotary Foundation</a:t>
            </a:r>
          </a:p>
        </p:txBody>
      </p:sp>
      <p:sp>
        <p:nvSpPr>
          <p:cNvPr id="8" name="Content Placeholder 2">
            <a:extLst>
              <a:ext uri="{FF2B5EF4-FFF2-40B4-BE49-F238E27FC236}">
                <a16:creationId xmlns:a16="http://schemas.microsoft.com/office/drawing/2014/main" id="{7D27253D-9381-4743-B57B-F7FC39BAB799}"/>
              </a:ext>
            </a:extLst>
          </p:cNvPr>
          <p:cNvSpPr>
            <a:spLocks noGrp="1"/>
          </p:cNvSpPr>
          <p:nvPr>
            <p:ph idx="1"/>
          </p:nvPr>
        </p:nvSpPr>
        <p:spPr>
          <a:xfrm>
            <a:off x="668298" y="1554171"/>
            <a:ext cx="6149595" cy="3749657"/>
          </a:xfrm>
        </p:spPr>
        <p:txBody>
          <a:bodyPr anchor="t">
            <a:noAutofit/>
          </a:bodyPr>
          <a:lstStyle/>
          <a:p>
            <a:pPr lvl="1">
              <a:buClr>
                <a:srgbClr val="FFFF00"/>
              </a:buClr>
              <a:buFont typeface="Wingdings" panose="05000000000000000000" pitchFamily="2" charset="2"/>
              <a:buChar char="Ø"/>
            </a:pPr>
            <a:r>
              <a:rPr lang="en-US" dirty="0">
                <a:solidFill>
                  <a:srgbClr val="FEFFFF"/>
                </a:solidFill>
              </a:rPr>
              <a:t>The Foundation is a not-for-profit corporation supported solely by voluntary contributions from Rotary members and friends of the Foundation who share its vision of a better world. </a:t>
            </a:r>
          </a:p>
          <a:p>
            <a:pPr lvl="1">
              <a:buClr>
                <a:srgbClr val="FFFF00"/>
              </a:buClr>
              <a:buFont typeface="Wingdings" panose="05000000000000000000" pitchFamily="2" charset="2"/>
              <a:buChar char="Ø"/>
            </a:pPr>
            <a:r>
              <a:rPr lang="en-US" dirty="0">
                <a:solidFill>
                  <a:srgbClr val="FEFFFF"/>
                </a:solidFill>
              </a:rPr>
              <a:t>This support is essential to make possible projects, funded with Foundation grants, that bring sustainable improvement to communities in need.</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0933" y="3766888"/>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5388" y="1016992"/>
            <a:ext cx="2412008" cy="241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57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76">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4"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6"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811093" y="704767"/>
            <a:ext cx="6149595" cy="798913"/>
          </a:xfrm>
        </p:spPr>
        <p:txBody>
          <a:bodyPr>
            <a:normAutofit/>
          </a:bodyPr>
          <a:lstStyle/>
          <a:p>
            <a:pPr algn="ctr"/>
            <a:r>
              <a:rPr lang="en-US" sz="3600" dirty="0">
                <a:solidFill>
                  <a:srgbClr val="FFFFFF"/>
                </a:solidFill>
              </a:rPr>
              <a:t>Rotary Foundation’s Mission</a:t>
            </a:r>
          </a:p>
        </p:txBody>
      </p:sp>
      <p:sp>
        <p:nvSpPr>
          <p:cNvPr id="8" name="Content Placeholder 2">
            <a:extLst>
              <a:ext uri="{FF2B5EF4-FFF2-40B4-BE49-F238E27FC236}">
                <a16:creationId xmlns:a16="http://schemas.microsoft.com/office/drawing/2014/main" id="{7D27253D-9381-4743-B57B-F7FC39BAB799}"/>
              </a:ext>
            </a:extLst>
          </p:cNvPr>
          <p:cNvSpPr>
            <a:spLocks noGrp="1"/>
          </p:cNvSpPr>
          <p:nvPr>
            <p:ph idx="1"/>
          </p:nvPr>
        </p:nvSpPr>
        <p:spPr>
          <a:xfrm>
            <a:off x="488998" y="1673993"/>
            <a:ext cx="6149595" cy="3439758"/>
          </a:xfrm>
        </p:spPr>
        <p:txBody>
          <a:bodyPr anchor="t">
            <a:noAutofit/>
          </a:bodyPr>
          <a:lstStyle/>
          <a:p>
            <a:pPr marL="457200" lvl="1" indent="0">
              <a:buClr>
                <a:srgbClr val="FFFF00"/>
              </a:buClr>
              <a:buNone/>
            </a:pPr>
            <a:r>
              <a:rPr lang="en-US" sz="2800" dirty="0">
                <a:solidFill>
                  <a:srgbClr val="FEFFFF"/>
                </a:solidFill>
              </a:rPr>
              <a:t>The mission of The Rotary Foundation is to enable Rotary members to advance world understanding, goodwill, and peace through the improvement of health, the support of education, and the alleviation of poverty. </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0933" y="3766888"/>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5388" y="1016992"/>
            <a:ext cx="2412008" cy="241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46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76">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4"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6"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811093" y="704767"/>
            <a:ext cx="6149595" cy="798913"/>
          </a:xfrm>
        </p:spPr>
        <p:txBody>
          <a:bodyPr>
            <a:normAutofit/>
          </a:bodyPr>
          <a:lstStyle/>
          <a:p>
            <a:pPr algn="ctr"/>
            <a:r>
              <a:rPr lang="en-US" sz="3600" dirty="0">
                <a:solidFill>
                  <a:srgbClr val="FFFFFF"/>
                </a:solidFill>
              </a:rPr>
              <a:t>Rotary Foundation Rating</a:t>
            </a:r>
          </a:p>
        </p:txBody>
      </p:sp>
      <p:sp>
        <p:nvSpPr>
          <p:cNvPr id="8" name="Content Placeholder 2">
            <a:extLst>
              <a:ext uri="{FF2B5EF4-FFF2-40B4-BE49-F238E27FC236}">
                <a16:creationId xmlns:a16="http://schemas.microsoft.com/office/drawing/2014/main" id="{7D27253D-9381-4743-B57B-F7FC39BAB799}"/>
              </a:ext>
            </a:extLst>
          </p:cNvPr>
          <p:cNvSpPr>
            <a:spLocks noGrp="1"/>
          </p:cNvSpPr>
          <p:nvPr>
            <p:ph idx="1"/>
          </p:nvPr>
        </p:nvSpPr>
        <p:spPr>
          <a:xfrm>
            <a:off x="307830" y="1574367"/>
            <a:ext cx="6866193" cy="1983127"/>
          </a:xfrm>
        </p:spPr>
        <p:txBody>
          <a:bodyPr anchor="t">
            <a:noAutofit/>
          </a:bodyPr>
          <a:lstStyle/>
          <a:p>
            <a:pPr>
              <a:buClr>
                <a:srgbClr val="FFFF00"/>
              </a:buClr>
              <a:buFont typeface="Wingdings" panose="05000000000000000000" pitchFamily="2" charset="2"/>
              <a:buChar char="Ø"/>
            </a:pPr>
            <a:r>
              <a:rPr lang="en-US" sz="3200" dirty="0">
                <a:solidFill>
                  <a:srgbClr val="FEFFFF"/>
                </a:solidFill>
              </a:rPr>
              <a:t>Charity Navigator Rating:</a:t>
            </a:r>
          </a:p>
          <a:p>
            <a:pPr>
              <a:buClr>
                <a:srgbClr val="FFFF00"/>
              </a:buClr>
              <a:buFont typeface="Wingdings" panose="05000000000000000000" pitchFamily="2" charset="2"/>
              <a:buChar char="Ø"/>
            </a:pPr>
            <a:r>
              <a:rPr lang="en-US" sz="3200" dirty="0">
                <a:solidFill>
                  <a:srgbClr val="FEFFFF"/>
                </a:solidFill>
              </a:rPr>
              <a:t>Charity Navigator Score: Perfect 100%</a:t>
            </a:r>
          </a:p>
          <a:p>
            <a:pPr>
              <a:buClr>
                <a:srgbClr val="FFFF00"/>
              </a:buClr>
              <a:buFont typeface="Wingdings" panose="05000000000000000000" pitchFamily="2" charset="2"/>
              <a:buChar char="Ø"/>
            </a:pPr>
            <a:r>
              <a:rPr lang="en-US" sz="3200" dirty="0">
                <a:solidFill>
                  <a:srgbClr val="FEFFFF"/>
                </a:solidFill>
              </a:rPr>
              <a:t>11 Consecutive Years w/Perfect 100%</a:t>
            </a:r>
          </a:p>
          <a:p>
            <a:pPr lvl="1">
              <a:buClr>
                <a:srgbClr val="FFFF00"/>
              </a:buClr>
              <a:buFont typeface="Wingdings" panose="05000000000000000000" pitchFamily="2" charset="2"/>
              <a:buChar char="Ø"/>
            </a:pPr>
            <a:endParaRPr lang="en-US" sz="2800" dirty="0">
              <a:solidFill>
                <a:srgbClr val="FEFFFF"/>
              </a:solidFill>
            </a:endParaRP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0933" y="3766888"/>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5388" y="1016992"/>
            <a:ext cx="2412008" cy="241200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AF1FFEC7-0681-4690-A53C-880ACAD40BB3}"/>
              </a:ext>
            </a:extLst>
          </p:cNvPr>
          <p:cNvGrpSpPr/>
          <p:nvPr/>
        </p:nvGrpSpPr>
        <p:grpSpPr>
          <a:xfrm>
            <a:off x="4953816" y="1746608"/>
            <a:ext cx="1283281" cy="221746"/>
            <a:chOff x="3885890" y="4925962"/>
            <a:chExt cx="1283281" cy="221746"/>
          </a:xfrm>
        </p:grpSpPr>
        <p:sp>
          <p:nvSpPr>
            <p:cNvPr id="2" name="Star: 5 Points 1">
              <a:extLst>
                <a:ext uri="{FF2B5EF4-FFF2-40B4-BE49-F238E27FC236}">
                  <a16:creationId xmlns:a16="http://schemas.microsoft.com/office/drawing/2014/main" id="{612ADDAE-EDF1-4B2D-B358-6A3DECE812E7}"/>
                </a:ext>
              </a:extLst>
            </p:cNvPr>
            <p:cNvSpPr/>
            <p:nvPr/>
          </p:nvSpPr>
          <p:spPr>
            <a:xfrm>
              <a:off x="3885890" y="4925962"/>
              <a:ext cx="255639" cy="2097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tar: 5 Points 2">
              <a:extLst>
                <a:ext uri="{FF2B5EF4-FFF2-40B4-BE49-F238E27FC236}">
                  <a16:creationId xmlns:a16="http://schemas.microsoft.com/office/drawing/2014/main" id="{B305E98F-AD30-4105-9386-C937491B39E1}"/>
                </a:ext>
              </a:extLst>
            </p:cNvPr>
            <p:cNvSpPr/>
            <p:nvPr/>
          </p:nvSpPr>
          <p:spPr>
            <a:xfrm>
              <a:off x="4231621" y="4937953"/>
              <a:ext cx="255639" cy="2097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tar: 5 Points 3">
              <a:extLst>
                <a:ext uri="{FF2B5EF4-FFF2-40B4-BE49-F238E27FC236}">
                  <a16:creationId xmlns:a16="http://schemas.microsoft.com/office/drawing/2014/main" id="{4DA3C78E-4433-4FBA-AC85-3F7B25385EBD}"/>
                </a:ext>
              </a:extLst>
            </p:cNvPr>
            <p:cNvSpPr/>
            <p:nvPr/>
          </p:nvSpPr>
          <p:spPr>
            <a:xfrm>
              <a:off x="4913532" y="4937952"/>
              <a:ext cx="255639" cy="2097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tar: 5 Points 5">
              <a:extLst>
                <a:ext uri="{FF2B5EF4-FFF2-40B4-BE49-F238E27FC236}">
                  <a16:creationId xmlns:a16="http://schemas.microsoft.com/office/drawing/2014/main" id="{49E36A58-4B15-4C73-A57C-C7B40C8DE44B}"/>
                </a:ext>
              </a:extLst>
            </p:cNvPr>
            <p:cNvSpPr/>
            <p:nvPr/>
          </p:nvSpPr>
          <p:spPr>
            <a:xfrm>
              <a:off x="4560774" y="4937953"/>
              <a:ext cx="255639" cy="20975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1405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76">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4"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6"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357239" y="704767"/>
            <a:ext cx="6603449" cy="798913"/>
          </a:xfrm>
        </p:spPr>
        <p:txBody>
          <a:bodyPr>
            <a:normAutofit/>
          </a:bodyPr>
          <a:lstStyle/>
          <a:p>
            <a:pPr algn="ctr"/>
            <a:r>
              <a:rPr lang="en-US" sz="3600" dirty="0">
                <a:solidFill>
                  <a:srgbClr val="FFFFFF"/>
                </a:solidFill>
              </a:rPr>
              <a:t>Opportunities to Give</a:t>
            </a:r>
          </a:p>
        </p:txBody>
      </p:sp>
      <p:sp>
        <p:nvSpPr>
          <p:cNvPr id="8" name="Content Placeholder 2">
            <a:extLst>
              <a:ext uri="{FF2B5EF4-FFF2-40B4-BE49-F238E27FC236}">
                <a16:creationId xmlns:a16="http://schemas.microsoft.com/office/drawing/2014/main" id="{7D27253D-9381-4743-B57B-F7FC39BAB799}"/>
              </a:ext>
            </a:extLst>
          </p:cNvPr>
          <p:cNvSpPr>
            <a:spLocks noGrp="1"/>
          </p:cNvSpPr>
          <p:nvPr>
            <p:ph idx="1"/>
          </p:nvPr>
        </p:nvSpPr>
        <p:spPr>
          <a:xfrm>
            <a:off x="230285" y="1503680"/>
            <a:ext cx="3191371" cy="1661351"/>
          </a:xfrm>
        </p:spPr>
        <p:txBody>
          <a:bodyPr anchor="t">
            <a:noAutofit/>
          </a:bodyPr>
          <a:lstStyle/>
          <a:p>
            <a:pPr>
              <a:buClr>
                <a:srgbClr val="FFFF00"/>
              </a:buClr>
              <a:buFont typeface="Wingdings" panose="05000000000000000000" pitchFamily="2" charset="2"/>
              <a:buChar char="Ø"/>
            </a:pPr>
            <a:r>
              <a:rPr lang="en-US" sz="1800" dirty="0">
                <a:solidFill>
                  <a:srgbClr val="FEFFFF"/>
                </a:solidFill>
              </a:rPr>
              <a:t>Featured Causes</a:t>
            </a:r>
          </a:p>
          <a:p>
            <a:pPr lvl="1">
              <a:buClr>
                <a:srgbClr val="FFFF00"/>
              </a:buClr>
              <a:buFont typeface="Wingdings" panose="05000000000000000000" pitchFamily="2" charset="2"/>
              <a:buChar char="Ø"/>
            </a:pPr>
            <a:r>
              <a:rPr lang="en-US" sz="1800" dirty="0">
                <a:solidFill>
                  <a:srgbClr val="FEFFFF"/>
                </a:solidFill>
              </a:rPr>
              <a:t>Annual Fund</a:t>
            </a:r>
          </a:p>
          <a:p>
            <a:pPr lvl="1">
              <a:buClr>
                <a:srgbClr val="FFFF00"/>
              </a:buClr>
              <a:buFont typeface="Wingdings" panose="05000000000000000000" pitchFamily="2" charset="2"/>
              <a:buChar char="Ø"/>
            </a:pPr>
            <a:r>
              <a:rPr lang="en-US" sz="1800" dirty="0">
                <a:solidFill>
                  <a:srgbClr val="FEFFFF"/>
                </a:solidFill>
              </a:rPr>
              <a:t>World Fund</a:t>
            </a:r>
          </a:p>
          <a:p>
            <a:pPr lvl="1">
              <a:buClr>
                <a:srgbClr val="FFFF00"/>
              </a:buClr>
              <a:buFont typeface="Wingdings" panose="05000000000000000000" pitchFamily="2" charset="2"/>
              <a:buChar char="Ø"/>
            </a:pPr>
            <a:r>
              <a:rPr lang="en-US" sz="1800" dirty="0">
                <a:solidFill>
                  <a:srgbClr val="FEFFFF"/>
                </a:solidFill>
              </a:rPr>
              <a:t>Polio Fund </a:t>
            </a:r>
          </a:p>
          <a:p>
            <a:pPr lvl="1">
              <a:buClr>
                <a:srgbClr val="FFFF00"/>
              </a:buClr>
              <a:buFont typeface="Wingdings" panose="05000000000000000000" pitchFamily="2" charset="2"/>
              <a:buChar char="Ø"/>
            </a:pPr>
            <a:r>
              <a:rPr lang="en-US" sz="1800" dirty="0">
                <a:solidFill>
                  <a:srgbClr val="FEFFFF"/>
                </a:solidFill>
              </a:rPr>
              <a:t>Disaster Response Fund</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0933" y="3766888"/>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5388" y="1016992"/>
            <a:ext cx="2412008" cy="241200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A28D21E4-7AE1-49BA-9788-D4EC29681611}"/>
              </a:ext>
            </a:extLst>
          </p:cNvPr>
          <p:cNvSpPr txBox="1">
            <a:spLocks/>
          </p:cNvSpPr>
          <p:nvPr/>
        </p:nvSpPr>
        <p:spPr>
          <a:xfrm>
            <a:off x="3699959" y="1503680"/>
            <a:ext cx="3474064" cy="16439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FF00"/>
              </a:buClr>
              <a:buFont typeface="Wingdings" panose="05000000000000000000" pitchFamily="2" charset="2"/>
              <a:buChar char="Ø"/>
            </a:pPr>
            <a:r>
              <a:rPr lang="en-US" sz="1800" dirty="0">
                <a:solidFill>
                  <a:srgbClr val="FEFFFF"/>
                </a:solidFill>
              </a:rPr>
              <a:t>Endowment Share</a:t>
            </a:r>
          </a:p>
          <a:p>
            <a:pPr lvl="1">
              <a:buClr>
                <a:srgbClr val="FFFF00"/>
              </a:buClr>
              <a:buFont typeface="Wingdings" panose="05000000000000000000" pitchFamily="2" charset="2"/>
              <a:buChar char="Ø"/>
            </a:pPr>
            <a:r>
              <a:rPr lang="en-US" sz="1800" dirty="0">
                <a:solidFill>
                  <a:srgbClr val="FEFFFF"/>
                </a:solidFill>
              </a:rPr>
              <a:t>Rotary Peace Centers</a:t>
            </a:r>
          </a:p>
          <a:p>
            <a:pPr lvl="1">
              <a:buClr>
                <a:srgbClr val="FFFF00"/>
              </a:buClr>
              <a:buFont typeface="Wingdings" panose="05000000000000000000" pitchFamily="2" charset="2"/>
              <a:buChar char="Ø"/>
            </a:pPr>
            <a:r>
              <a:rPr lang="en-US" sz="1800" dirty="0">
                <a:solidFill>
                  <a:srgbClr val="FEFFFF"/>
                </a:solidFill>
              </a:rPr>
              <a:t>Endowment – World Fund</a:t>
            </a:r>
          </a:p>
        </p:txBody>
      </p:sp>
      <p:sp>
        <p:nvSpPr>
          <p:cNvPr id="11" name="Content Placeholder 2">
            <a:extLst>
              <a:ext uri="{FF2B5EF4-FFF2-40B4-BE49-F238E27FC236}">
                <a16:creationId xmlns:a16="http://schemas.microsoft.com/office/drawing/2014/main" id="{A5E7AF36-8446-44B4-9D72-85D09CE8FB9A}"/>
              </a:ext>
            </a:extLst>
          </p:cNvPr>
          <p:cNvSpPr txBox="1">
            <a:spLocks/>
          </p:cNvSpPr>
          <p:nvPr/>
        </p:nvSpPr>
        <p:spPr>
          <a:xfrm>
            <a:off x="225895" y="3393872"/>
            <a:ext cx="3474064" cy="13617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FF00"/>
              </a:buClr>
              <a:buFont typeface="Wingdings" panose="05000000000000000000" pitchFamily="2" charset="2"/>
              <a:buChar char="Ø"/>
            </a:pPr>
            <a:r>
              <a:rPr lang="en-US" sz="1800" dirty="0">
                <a:solidFill>
                  <a:srgbClr val="FEFFFF"/>
                </a:solidFill>
              </a:rPr>
              <a:t>Global Grants</a:t>
            </a:r>
          </a:p>
          <a:p>
            <a:pPr lvl="1">
              <a:buClr>
                <a:srgbClr val="FFFF00"/>
              </a:buClr>
              <a:buFont typeface="Wingdings" panose="05000000000000000000" pitchFamily="2" charset="2"/>
              <a:buChar char="Ø"/>
            </a:pPr>
            <a:r>
              <a:rPr lang="en-US" sz="1800" dirty="0">
                <a:solidFill>
                  <a:srgbClr val="FEFFFF"/>
                </a:solidFill>
              </a:rPr>
              <a:t>Individual Grants </a:t>
            </a:r>
          </a:p>
          <a:p>
            <a:pPr lvl="1">
              <a:buClr>
                <a:srgbClr val="FFFF00"/>
              </a:buClr>
              <a:buFont typeface="Wingdings" panose="05000000000000000000" pitchFamily="2" charset="2"/>
              <a:buChar char="Ø"/>
            </a:pPr>
            <a:r>
              <a:rPr lang="en-US" sz="1800" dirty="0">
                <a:solidFill>
                  <a:srgbClr val="FEFFFF"/>
                </a:solidFill>
              </a:rPr>
              <a:t>Through Grant 7 Digit Grant Number</a:t>
            </a:r>
          </a:p>
          <a:p>
            <a:pPr marL="0" indent="0">
              <a:buClr>
                <a:srgbClr val="FFFF00"/>
              </a:buClr>
              <a:buNone/>
            </a:pPr>
            <a:endParaRPr lang="en-US" sz="2200" dirty="0">
              <a:solidFill>
                <a:srgbClr val="FEFFFF"/>
              </a:solidFill>
            </a:endParaRPr>
          </a:p>
        </p:txBody>
      </p:sp>
      <p:sp>
        <p:nvSpPr>
          <p:cNvPr id="12" name="Content Placeholder 2">
            <a:extLst>
              <a:ext uri="{FF2B5EF4-FFF2-40B4-BE49-F238E27FC236}">
                <a16:creationId xmlns:a16="http://schemas.microsoft.com/office/drawing/2014/main" id="{5E433F3B-45A2-4EF9-82D6-DD0AA0C1E229}"/>
              </a:ext>
            </a:extLst>
          </p:cNvPr>
          <p:cNvSpPr txBox="1">
            <a:spLocks/>
          </p:cNvSpPr>
          <p:nvPr/>
        </p:nvSpPr>
        <p:spPr>
          <a:xfrm>
            <a:off x="3646762" y="3393872"/>
            <a:ext cx="3474064" cy="13617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FFFF00"/>
              </a:buClr>
              <a:buSzTx/>
              <a:buFont typeface="Wingdings" panose="05000000000000000000" pitchFamily="2" charset="2"/>
              <a:buChar char="Ø"/>
              <a:tabLst/>
              <a:defRPr/>
            </a:pPr>
            <a:r>
              <a:rPr kumimoji="0" lang="en-US" sz="2200" b="0" i="0" u="none" strike="noStrike" kern="1200" cap="none" spc="0" normalizeH="0" baseline="0" noProof="0" dirty="0">
                <a:ln>
                  <a:noFill/>
                </a:ln>
                <a:solidFill>
                  <a:srgbClr val="FEFFFF"/>
                </a:solidFill>
                <a:effectLst/>
                <a:uLnTx/>
                <a:uFillTx/>
                <a:latin typeface="Calibri" panose="020F0502020204030204"/>
                <a:ea typeface="+mn-ea"/>
                <a:cs typeface="+mn-cs"/>
              </a:rPr>
              <a:t>Family Foundation</a:t>
            </a:r>
          </a:p>
          <a:p>
            <a:pPr marL="685800" marR="0" lvl="1" indent="-228600" algn="l" defTabSz="914400" rtl="0" eaLnBrk="1" fontAlgn="auto" latinLnBrk="0" hangingPunct="1">
              <a:lnSpc>
                <a:spcPct val="90000"/>
              </a:lnSpc>
              <a:spcBef>
                <a:spcPts val="500"/>
              </a:spcBef>
              <a:spcAft>
                <a:spcPts val="0"/>
              </a:spcAft>
              <a:buClr>
                <a:srgbClr val="FFFF00"/>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rPr>
              <a:t>Let Rotary Handle The Administration</a:t>
            </a:r>
          </a:p>
          <a:p>
            <a:pPr marL="685800" marR="0" lvl="1" indent="-228600" algn="l" defTabSz="914400" rtl="0" eaLnBrk="1" fontAlgn="auto" latinLnBrk="0" hangingPunct="1">
              <a:lnSpc>
                <a:spcPct val="90000"/>
              </a:lnSpc>
              <a:spcBef>
                <a:spcPts val="500"/>
              </a:spcBef>
              <a:spcAft>
                <a:spcPts val="0"/>
              </a:spcAft>
              <a:buClr>
                <a:srgbClr val="FFFF00"/>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rPr>
              <a:t>&gt; $25,000 Contribution</a:t>
            </a:r>
          </a:p>
        </p:txBody>
      </p:sp>
    </p:spTree>
    <p:extLst>
      <p:ext uri="{BB962C8B-B14F-4D97-AF65-F5344CB8AC3E}">
        <p14:creationId xmlns:p14="http://schemas.microsoft.com/office/powerpoint/2010/main" val="1146517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76">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4"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6"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165157" y="704767"/>
            <a:ext cx="6984887" cy="679285"/>
          </a:xfrm>
        </p:spPr>
        <p:txBody>
          <a:bodyPr>
            <a:normAutofit fontScale="90000"/>
          </a:bodyPr>
          <a:lstStyle/>
          <a:p>
            <a:pPr algn="ctr"/>
            <a:r>
              <a:rPr lang="en-US" sz="3600" dirty="0">
                <a:solidFill>
                  <a:srgbClr val="FFFFFF"/>
                </a:solidFill>
              </a:rPr>
              <a:t>Opportunities to Give – 7 Areas of Focus</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0933" y="3766888"/>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5388" y="1016992"/>
            <a:ext cx="2412008" cy="241200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A28D21E4-7AE1-49BA-9788-D4EC29681611}"/>
              </a:ext>
            </a:extLst>
          </p:cNvPr>
          <p:cNvSpPr txBox="1">
            <a:spLocks/>
          </p:cNvSpPr>
          <p:nvPr/>
        </p:nvSpPr>
        <p:spPr>
          <a:xfrm>
            <a:off x="451158" y="1441843"/>
            <a:ext cx="6371325" cy="42661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FF00"/>
              </a:buClr>
              <a:buSzTx/>
              <a:buNone/>
              <a:tabLst/>
              <a:defRPr/>
            </a:pPr>
            <a:r>
              <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rPr>
              <a:t>	Peacebuilding &amp; Conflict Prevention</a:t>
            </a:r>
          </a:p>
          <a:p>
            <a:pPr marL="457200" marR="0" lvl="1" indent="0" algn="l" defTabSz="914400" rtl="0" eaLnBrk="1" fontAlgn="auto" latinLnBrk="0" hangingPunct="1">
              <a:lnSpc>
                <a:spcPct val="90000"/>
              </a:lnSpc>
              <a:spcBef>
                <a:spcPts val="500"/>
              </a:spcBef>
              <a:spcAft>
                <a:spcPts val="0"/>
              </a:spcAft>
              <a:buClr>
                <a:srgbClr val="FFFF00"/>
              </a:buClr>
              <a:buSzTx/>
              <a:buNone/>
              <a:tabLst/>
              <a:defRPr/>
            </a:pPr>
            <a:endPar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
                <a:srgbClr val="FFFF00"/>
              </a:buClr>
              <a:buSzTx/>
              <a:buNone/>
              <a:tabLst/>
              <a:defRPr/>
            </a:pPr>
            <a:r>
              <a:rPr lang="en-US" sz="1800" noProof="0" dirty="0">
                <a:solidFill>
                  <a:srgbClr val="FEFFFF"/>
                </a:solidFill>
                <a:latin typeface="Calibri" panose="020F0502020204030204"/>
              </a:rPr>
              <a:t>	</a:t>
            </a:r>
            <a:r>
              <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rPr>
              <a:t>Disease Prevention &amp; Treatment</a:t>
            </a:r>
          </a:p>
          <a:p>
            <a:pPr marL="457200" marR="0" lvl="1" indent="0" algn="l" defTabSz="914400" rtl="0" eaLnBrk="1" fontAlgn="auto" latinLnBrk="0" hangingPunct="1">
              <a:lnSpc>
                <a:spcPct val="90000"/>
              </a:lnSpc>
              <a:spcBef>
                <a:spcPts val="500"/>
              </a:spcBef>
              <a:spcAft>
                <a:spcPts val="0"/>
              </a:spcAft>
              <a:buClr>
                <a:srgbClr val="FFFF00"/>
              </a:buClr>
              <a:buSzTx/>
              <a:buNone/>
              <a:tabLst/>
              <a:defRPr/>
            </a:pPr>
            <a:r>
              <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rPr>
              <a:t>	</a:t>
            </a:r>
          </a:p>
          <a:p>
            <a:pPr marL="457200" marR="0" lvl="1" indent="0" algn="l" defTabSz="914400" rtl="0" eaLnBrk="1" fontAlgn="auto" latinLnBrk="0" hangingPunct="1">
              <a:lnSpc>
                <a:spcPct val="90000"/>
              </a:lnSpc>
              <a:spcBef>
                <a:spcPts val="500"/>
              </a:spcBef>
              <a:spcAft>
                <a:spcPts val="0"/>
              </a:spcAft>
              <a:buClr>
                <a:srgbClr val="FFFF00"/>
              </a:buClr>
              <a:buSzTx/>
              <a:buNone/>
              <a:tabLst/>
              <a:defRPr/>
            </a:pPr>
            <a:r>
              <a:rPr lang="en-US" sz="1800" dirty="0">
                <a:solidFill>
                  <a:srgbClr val="FEFFFF"/>
                </a:solidFill>
                <a:latin typeface="Calibri" panose="020F0502020204030204"/>
              </a:rPr>
              <a:t>	</a:t>
            </a:r>
            <a:r>
              <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rPr>
              <a:t>Maternal &amp; Child Care</a:t>
            </a:r>
          </a:p>
          <a:p>
            <a:pPr marL="457200" marR="0" lvl="1" indent="0" algn="l" defTabSz="914400" rtl="0" eaLnBrk="1" fontAlgn="auto" latinLnBrk="0" hangingPunct="1">
              <a:lnSpc>
                <a:spcPct val="90000"/>
              </a:lnSpc>
              <a:spcBef>
                <a:spcPts val="500"/>
              </a:spcBef>
              <a:spcAft>
                <a:spcPts val="0"/>
              </a:spcAft>
              <a:buClr>
                <a:srgbClr val="FFFF00"/>
              </a:buClr>
              <a:buSzTx/>
              <a:buNone/>
              <a:tabLst/>
              <a:defRPr/>
            </a:pPr>
            <a:r>
              <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rPr>
              <a:t>	</a:t>
            </a:r>
          </a:p>
          <a:p>
            <a:pPr marL="457200" marR="0" lvl="1" indent="0" algn="l" defTabSz="914400" rtl="0" eaLnBrk="1" fontAlgn="auto" latinLnBrk="0" hangingPunct="1">
              <a:lnSpc>
                <a:spcPct val="90000"/>
              </a:lnSpc>
              <a:spcBef>
                <a:spcPts val="500"/>
              </a:spcBef>
              <a:spcAft>
                <a:spcPts val="0"/>
              </a:spcAft>
              <a:buClr>
                <a:srgbClr val="FFFF00"/>
              </a:buClr>
              <a:buSzTx/>
              <a:buNone/>
              <a:tabLst/>
              <a:defRPr/>
            </a:pPr>
            <a:r>
              <a:rPr lang="en-US" sz="1800" dirty="0">
                <a:solidFill>
                  <a:srgbClr val="FEFFFF"/>
                </a:solidFill>
                <a:latin typeface="Calibri" panose="020F0502020204030204"/>
              </a:rPr>
              <a:t>	</a:t>
            </a:r>
            <a:r>
              <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rPr>
              <a:t>Water Sanitation &amp; Hygiene</a:t>
            </a:r>
          </a:p>
          <a:p>
            <a:pPr marL="457200" marR="0" lvl="1" indent="0" algn="l" defTabSz="914400" rtl="0" eaLnBrk="1" fontAlgn="auto" latinLnBrk="0" hangingPunct="1">
              <a:lnSpc>
                <a:spcPct val="90000"/>
              </a:lnSpc>
              <a:spcBef>
                <a:spcPts val="500"/>
              </a:spcBef>
              <a:spcAft>
                <a:spcPts val="0"/>
              </a:spcAft>
              <a:buClr>
                <a:srgbClr val="FFFF00"/>
              </a:buClr>
              <a:buSzTx/>
              <a:buNone/>
              <a:tabLst/>
              <a:defRPr/>
            </a:pPr>
            <a:r>
              <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rPr>
              <a:t>	</a:t>
            </a:r>
          </a:p>
          <a:p>
            <a:pPr marL="457200" marR="0" lvl="1" indent="0" algn="l" defTabSz="914400" rtl="0" eaLnBrk="1" fontAlgn="auto" latinLnBrk="0" hangingPunct="1">
              <a:lnSpc>
                <a:spcPct val="90000"/>
              </a:lnSpc>
              <a:spcBef>
                <a:spcPts val="500"/>
              </a:spcBef>
              <a:spcAft>
                <a:spcPts val="0"/>
              </a:spcAft>
              <a:buClr>
                <a:srgbClr val="FFFF00"/>
              </a:buClr>
              <a:buSzTx/>
              <a:buNone/>
              <a:tabLst/>
              <a:defRPr/>
            </a:pPr>
            <a:r>
              <a:rPr lang="en-US" sz="1800" dirty="0">
                <a:solidFill>
                  <a:srgbClr val="FEFFFF"/>
                </a:solidFill>
                <a:latin typeface="Calibri" panose="020F0502020204030204"/>
              </a:rPr>
              <a:t>	</a:t>
            </a:r>
            <a:r>
              <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rPr>
              <a:t>Basic Education &amp; Literacy</a:t>
            </a:r>
          </a:p>
          <a:p>
            <a:pPr marL="457200" marR="0" lvl="1" indent="0" algn="l" defTabSz="914400" rtl="0" eaLnBrk="1" fontAlgn="auto" latinLnBrk="0" hangingPunct="1">
              <a:lnSpc>
                <a:spcPct val="90000"/>
              </a:lnSpc>
              <a:spcBef>
                <a:spcPts val="500"/>
              </a:spcBef>
              <a:spcAft>
                <a:spcPts val="0"/>
              </a:spcAft>
              <a:buClr>
                <a:srgbClr val="FFFF00"/>
              </a:buClr>
              <a:buSzTx/>
              <a:buNone/>
              <a:tabLst/>
              <a:defRPr/>
            </a:pPr>
            <a:r>
              <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rPr>
              <a:t>	</a:t>
            </a:r>
          </a:p>
          <a:p>
            <a:pPr marL="457200" marR="0" lvl="1" indent="0" algn="l" defTabSz="914400" rtl="0" eaLnBrk="1" fontAlgn="auto" latinLnBrk="0" hangingPunct="1">
              <a:lnSpc>
                <a:spcPct val="90000"/>
              </a:lnSpc>
              <a:spcBef>
                <a:spcPts val="500"/>
              </a:spcBef>
              <a:spcAft>
                <a:spcPts val="0"/>
              </a:spcAft>
              <a:buClr>
                <a:srgbClr val="FFFF00"/>
              </a:buClr>
              <a:buSzTx/>
              <a:buNone/>
              <a:tabLst/>
              <a:defRPr/>
            </a:pPr>
            <a:r>
              <a:rPr lang="en-US" sz="1800" dirty="0">
                <a:solidFill>
                  <a:srgbClr val="FEFFFF"/>
                </a:solidFill>
                <a:latin typeface="Calibri" panose="020F0502020204030204"/>
              </a:rPr>
              <a:t>	</a:t>
            </a:r>
            <a:r>
              <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rPr>
              <a:t>Community Economic Development</a:t>
            </a:r>
          </a:p>
          <a:p>
            <a:pPr marL="457200" marR="0" lvl="1" indent="0" algn="l" defTabSz="914400" rtl="0" eaLnBrk="1" fontAlgn="auto" latinLnBrk="0" hangingPunct="1">
              <a:lnSpc>
                <a:spcPct val="90000"/>
              </a:lnSpc>
              <a:spcBef>
                <a:spcPts val="500"/>
              </a:spcBef>
              <a:spcAft>
                <a:spcPts val="0"/>
              </a:spcAft>
              <a:buClr>
                <a:srgbClr val="FFFF00"/>
              </a:buClr>
              <a:buSzTx/>
              <a:buNone/>
              <a:tabLst/>
              <a:defRPr/>
            </a:pPr>
            <a:r>
              <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rPr>
              <a:t>	</a:t>
            </a:r>
          </a:p>
          <a:p>
            <a:pPr marL="457200" marR="0" lvl="1" indent="0" algn="l" defTabSz="914400" rtl="0" eaLnBrk="1" fontAlgn="auto" latinLnBrk="0" hangingPunct="1">
              <a:lnSpc>
                <a:spcPct val="90000"/>
              </a:lnSpc>
              <a:spcBef>
                <a:spcPts val="500"/>
              </a:spcBef>
              <a:spcAft>
                <a:spcPts val="0"/>
              </a:spcAft>
              <a:buClr>
                <a:srgbClr val="FFFF00"/>
              </a:buClr>
              <a:buSzTx/>
              <a:buNone/>
              <a:tabLst/>
              <a:defRPr/>
            </a:pPr>
            <a:r>
              <a:rPr lang="en-US" sz="1800" dirty="0">
                <a:solidFill>
                  <a:srgbClr val="FEFFFF"/>
                </a:solidFill>
                <a:latin typeface="Calibri" panose="020F0502020204030204"/>
              </a:rPr>
              <a:t>	Supporting The </a:t>
            </a:r>
            <a:r>
              <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rPr>
              <a:t>Environment</a:t>
            </a:r>
          </a:p>
        </p:txBody>
      </p:sp>
      <p:pic>
        <p:nvPicPr>
          <p:cNvPr id="13" name="Picture 12" descr="A picture containing drawing&#10;&#10;Description automatically generated">
            <a:extLst>
              <a:ext uri="{FF2B5EF4-FFF2-40B4-BE49-F238E27FC236}">
                <a16:creationId xmlns:a16="http://schemas.microsoft.com/office/drawing/2014/main" id="{D2FEFFC6-2B16-4D58-A286-44B4C994AED8}"/>
              </a:ext>
            </a:extLst>
          </p:cNvPr>
          <p:cNvPicPr>
            <a:picLocks noChangeAspect="1"/>
          </p:cNvPicPr>
          <p:nvPr/>
        </p:nvPicPr>
        <p:blipFill>
          <a:blip r:embed="rId4"/>
          <a:stretch>
            <a:fillRect/>
          </a:stretch>
        </p:blipFill>
        <p:spPr>
          <a:xfrm>
            <a:off x="617511" y="1384052"/>
            <a:ext cx="482654" cy="482654"/>
          </a:xfrm>
          <a:prstGeom prst="rect">
            <a:avLst/>
          </a:prstGeom>
        </p:spPr>
      </p:pic>
      <p:pic>
        <p:nvPicPr>
          <p:cNvPr id="14" name="Picture 13" descr="Icon&#10;&#10;Description automatically generated">
            <a:extLst>
              <a:ext uri="{FF2B5EF4-FFF2-40B4-BE49-F238E27FC236}">
                <a16:creationId xmlns:a16="http://schemas.microsoft.com/office/drawing/2014/main" id="{D10483A8-C21C-4689-8622-E4BD864BC418}"/>
              </a:ext>
            </a:extLst>
          </p:cNvPr>
          <p:cNvPicPr>
            <a:picLocks noChangeAspect="1"/>
          </p:cNvPicPr>
          <p:nvPr/>
        </p:nvPicPr>
        <p:blipFill>
          <a:blip r:embed="rId5"/>
          <a:stretch>
            <a:fillRect/>
          </a:stretch>
        </p:blipFill>
        <p:spPr>
          <a:xfrm>
            <a:off x="617511" y="1967231"/>
            <a:ext cx="511529" cy="511529"/>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5C44321B-8532-46FD-8AC3-762237C0BD2A}"/>
              </a:ext>
            </a:extLst>
          </p:cNvPr>
          <p:cNvPicPr>
            <a:picLocks noChangeAspect="1"/>
          </p:cNvPicPr>
          <p:nvPr/>
        </p:nvPicPr>
        <p:blipFill>
          <a:blip r:embed="rId6"/>
          <a:stretch>
            <a:fillRect/>
          </a:stretch>
        </p:blipFill>
        <p:spPr>
          <a:xfrm>
            <a:off x="621891" y="3259903"/>
            <a:ext cx="482655" cy="482655"/>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D4A0D231-B003-4C49-945F-496035F271BA}"/>
              </a:ext>
            </a:extLst>
          </p:cNvPr>
          <p:cNvPicPr>
            <a:picLocks noChangeAspect="1"/>
          </p:cNvPicPr>
          <p:nvPr/>
        </p:nvPicPr>
        <p:blipFill>
          <a:blip r:embed="rId7"/>
          <a:stretch>
            <a:fillRect/>
          </a:stretch>
        </p:blipFill>
        <p:spPr>
          <a:xfrm>
            <a:off x="652129" y="2603331"/>
            <a:ext cx="476911" cy="476911"/>
          </a:xfrm>
          <a:prstGeom prst="rect">
            <a:avLst/>
          </a:prstGeom>
        </p:spPr>
      </p:pic>
      <p:pic>
        <p:nvPicPr>
          <p:cNvPr id="17" name="Picture 16" descr="Logo, icon&#10;&#10;Description automatically generated">
            <a:extLst>
              <a:ext uri="{FF2B5EF4-FFF2-40B4-BE49-F238E27FC236}">
                <a16:creationId xmlns:a16="http://schemas.microsoft.com/office/drawing/2014/main" id="{2AA0F813-9C6D-4360-89C2-4C6D3672C96B}"/>
              </a:ext>
            </a:extLst>
          </p:cNvPr>
          <p:cNvPicPr>
            <a:picLocks noChangeAspect="1"/>
          </p:cNvPicPr>
          <p:nvPr/>
        </p:nvPicPr>
        <p:blipFill>
          <a:blip r:embed="rId8"/>
          <a:stretch>
            <a:fillRect/>
          </a:stretch>
        </p:blipFill>
        <p:spPr>
          <a:xfrm>
            <a:off x="652129" y="3852028"/>
            <a:ext cx="482655" cy="482655"/>
          </a:xfrm>
          <a:prstGeom prst="rect">
            <a:avLst/>
          </a:prstGeom>
        </p:spPr>
      </p:pic>
      <p:pic>
        <p:nvPicPr>
          <p:cNvPr id="18" name="Picture 17" descr="A picture containing drawing, food&#10;&#10;Description automatically generated">
            <a:extLst>
              <a:ext uri="{FF2B5EF4-FFF2-40B4-BE49-F238E27FC236}">
                <a16:creationId xmlns:a16="http://schemas.microsoft.com/office/drawing/2014/main" id="{AF1A9173-86A1-4426-82D2-396706CBB147}"/>
              </a:ext>
            </a:extLst>
          </p:cNvPr>
          <p:cNvPicPr>
            <a:picLocks noChangeAspect="1"/>
          </p:cNvPicPr>
          <p:nvPr/>
        </p:nvPicPr>
        <p:blipFill>
          <a:blip r:embed="rId9"/>
          <a:stretch>
            <a:fillRect/>
          </a:stretch>
        </p:blipFill>
        <p:spPr>
          <a:xfrm>
            <a:off x="675417" y="4514344"/>
            <a:ext cx="445062" cy="445062"/>
          </a:xfrm>
          <a:prstGeom prst="rect">
            <a:avLst/>
          </a:prstGeom>
        </p:spPr>
      </p:pic>
      <p:pic>
        <p:nvPicPr>
          <p:cNvPr id="19" name="Picture 18" descr="Icon&#10;&#10;Description automatically generated">
            <a:extLst>
              <a:ext uri="{FF2B5EF4-FFF2-40B4-BE49-F238E27FC236}">
                <a16:creationId xmlns:a16="http://schemas.microsoft.com/office/drawing/2014/main" id="{ECBC5B97-40B2-4D66-A4EB-5BB06209675D}"/>
              </a:ext>
            </a:extLst>
          </p:cNvPr>
          <p:cNvPicPr>
            <a:picLocks noChangeAspect="1"/>
          </p:cNvPicPr>
          <p:nvPr/>
        </p:nvPicPr>
        <p:blipFill>
          <a:blip r:embed="rId10"/>
          <a:stretch>
            <a:fillRect/>
          </a:stretch>
        </p:blipFill>
        <p:spPr>
          <a:xfrm>
            <a:off x="683978" y="5115826"/>
            <a:ext cx="445062" cy="445062"/>
          </a:xfrm>
          <a:prstGeom prst="rect">
            <a:avLst/>
          </a:prstGeom>
        </p:spPr>
      </p:pic>
    </p:spTree>
    <p:extLst>
      <p:ext uri="{BB962C8B-B14F-4D97-AF65-F5344CB8AC3E}">
        <p14:creationId xmlns:p14="http://schemas.microsoft.com/office/powerpoint/2010/main" val="200502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76">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4"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6"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643279" y="817336"/>
            <a:ext cx="6149595" cy="798913"/>
          </a:xfrm>
        </p:spPr>
        <p:txBody>
          <a:bodyPr>
            <a:normAutofit fontScale="90000"/>
          </a:bodyPr>
          <a:lstStyle/>
          <a:p>
            <a:pPr algn="ctr"/>
            <a:r>
              <a:rPr lang="en-US" sz="3600" dirty="0">
                <a:solidFill>
                  <a:srgbClr val="FFFFFF"/>
                </a:solidFill>
              </a:rPr>
              <a:t>Why Give To The Rotary Foundation</a:t>
            </a:r>
          </a:p>
        </p:txBody>
      </p:sp>
      <p:sp>
        <p:nvSpPr>
          <p:cNvPr id="8" name="Content Placeholder 2">
            <a:extLst>
              <a:ext uri="{FF2B5EF4-FFF2-40B4-BE49-F238E27FC236}">
                <a16:creationId xmlns:a16="http://schemas.microsoft.com/office/drawing/2014/main" id="{7D27253D-9381-4743-B57B-F7FC39BAB799}"/>
              </a:ext>
            </a:extLst>
          </p:cNvPr>
          <p:cNvSpPr>
            <a:spLocks noGrp="1"/>
          </p:cNvSpPr>
          <p:nvPr>
            <p:ph idx="1"/>
          </p:nvPr>
        </p:nvSpPr>
        <p:spPr>
          <a:xfrm>
            <a:off x="272026" y="1673992"/>
            <a:ext cx="6702322" cy="3946781"/>
          </a:xfrm>
        </p:spPr>
        <p:txBody>
          <a:bodyPr anchor="t">
            <a:noAutofit/>
          </a:bodyPr>
          <a:lstStyle/>
          <a:p>
            <a:pPr marL="457200" lvl="1" indent="0">
              <a:buClr>
                <a:srgbClr val="FFFF00"/>
              </a:buClr>
              <a:buNone/>
            </a:pPr>
            <a:r>
              <a:rPr lang="en-US" dirty="0">
                <a:solidFill>
                  <a:srgbClr val="FEFFFF"/>
                </a:solidFill>
              </a:rPr>
              <a:t>Through your donations, the Foundation can protect children from Polio, provide safe environments for mothers and children, provide clean water to prevent water born illnesses both in the U.S. and Internationally, bring solar lights to Remote Off-The-Grid Navajo Homes in Colorado, help rebuild homes in Porto Rico and The Bahamas after devastating hurricanes, and often when there is nowhere else to turn, it’s Rotary who shows up to help when natural disasters strike around the world. </a:t>
            </a:r>
          </a:p>
          <a:p>
            <a:pPr marL="457200" lvl="1" indent="0">
              <a:buClr>
                <a:srgbClr val="FFFF00"/>
              </a:buClr>
              <a:buNone/>
            </a:pPr>
            <a:endParaRPr lang="en-US" dirty="0">
              <a:solidFill>
                <a:srgbClr val="FEFFFF"/>
              </a:solidFill>
            </a:endParaRP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0933" y="3766888"/>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5388" y="1016992"/>
            <a:ext cx="2412008" cy="241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02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76">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35"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36"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1">
            <a:extLst>
              <a:ext uri="{FF2B5EF4-FFF2-40B4-BE49-F238E27FC236}">
                <a16:creationId xmlns:a16="http://schemas.microsoft.com/office/drawing/2014/main" id="{F7D4EB21-A481-430C-833B-BBB6BC297878}"/>
              </a:ext>
            </a:extLst>
          </p:cNvPr>
          <p:cNvSpPr>
            <a:spLocks noGrp="1"/>
          </p:cNvSpPr>
          <p:nvPr>
            <p:ph type="title"/>
          </p:nvPr>
        </p:nvSpPr>
        <p:spPr>
          <a:xfrm>
            <a:off x="416233" y="706043"/>
            <a:ext cx="6498572" cy="798913"/>
          </a:xfrm>
        </p:spPr>
        <p:txBody>
          <a:bodyPr>
            <a:normAutofit/>
          </a:bodyPr>
          <a:lstStyle/>
          <a:p>
            <a:pPr algn="ctr"/>
            <a:r>
              <a:rPr lang="en-US" sz="3600" dirty="0">
                <a:solidFill>
                  <a:srgbClr val="FFFFFF"/>
                </a:solidFill>
              </a:rPr>
              <a:t>Foundations Featured Causes</a:t>
            </a:r>
          </a:p>
        </p:txBody>
      </p:sp>
      <p:sp>
        <p:nvSpPr>
          <p:cNvPr id="8" name="Content Placeholder 2">
            <a:extLst>
              <a:ext uri="{FF2B5EF4-FFF2-40B4-BE49-F238E27FC236}">
                <a16:creationId xmlns:a16="http://schemas.microsoft.com/office/drawing/2014/main" id="{7D27253D-9381-4743-B57B-F7FC39BAB799}"/>
              </a:ext>
            </a:extLst>
          </p:cNvPr>
          <p:cNvSpPr>
            <a:spLocks noGrp="1"/>
          </p:cNvSpPr>
          <p:nvPr>
            <p:ph idx="1"/>
          </p:nvPr>
        </p:nvSpPr>
        <p:spPr>
          <a:xfrm>
            <a:off x="1019456" y="1504956"/>
            <a:ext cx="5170196" cy="3565212"/>
          </a:xfrm>
        </p:spPr>
        <p:txBody>
          <a:bodyPr anchor="t">
            <a:noAutofit/>
          </a:bodyPr>
          <a:lstStyle/>
          <a:p>
            <a:pPr>
              <a:buClr>
                <a:srgbClr val="FFFF00"/>
              </a:buClr>
              <a:buFont typeface="Wingdings" panose="05000000000000000000" pitchFamily="2" charset="2"/>
              <a:buChar char="Ø"/>
            </a:pPr>
            <a:r>
              <a:rPr lang="en-US" sz="2400" dirty="0">
                <a:solidFill>
                  <a:srgbClr val="FEFFFF"/>
                </a:solidFill>
              </a:rPr>
              <a:t>The Annual  Fund</a:t>
            </a:r>
          </a:p>
          <a:p>
            <a:pPr lvl="1">
              <a:buClr>
                <a:srgbClr val="FFFF00"/>
              </a:buClr>
              <a:buFont typeface="Wingdings" panose="05000000000000000000" pitchFamily="2" charset="2"/>
              <a:buChar char="Ø"/>
            </a:pPr>
            <a:r>
              <a:rPr lang="en-US" sz="2000" dirty="0">
                <a:solidFill>
                  <a:srgbClr val="FEFFFF"/>
                </a:solidFill>
              </a:rPr>
              <a:t>What Is The Annual Fund?</a:t>
            </a:r>
          </a:p>
          <a:p>
            <a:pPr>
              <a:buClr>
                <a:srgbClr val="FFFF00"/>
              </a:buClr>
              <a:buFont typeface="Wingdings" panose="05000000000000000000" pitchFamily="2" charset="2"/>
              <a:buChar char="Ø"/>
            </a:pPr>
            <a:r>
              <a:rPr lang="en-US" sz="2400" dirty="0">
                <a:solidFill>
                  <a:srgbClr val="FEFFFF"/>
                </a:solidFill>
              </a:rPr>
              <a:t>The World Fund</a:t>
            </a:r>
          </a:p>
          <a:p>
            <a:pPr lvl="1">
              <a:buClr>
                <a:srgbClr val="FFFF00"/>
              </a:buClr>
              <a:buFont typeface="Wingdings" panose="05000000000000000000" pitchFamily="2" charset="2"/>
              <a:buChar char="Ø"/>
            </a:pPr>
            <a:r>
              <a:rPr lang="en-US" sz="2000" dirty="0">
                <a:solidFill>
                  <a:srgbClr val="FEFFFF"/>
                </a:solidFill>
              </a:rPr>
              <a:t>What Is The World Fund?</a:t>
            </a:r>
          </a:p>
          <a:p>
            <a:pPr>
              <a:buClr>
                <a:srgbClr val="FFFF00"/>
              </a:buClr>
              <a:buFont typeface="Wingdings" panose="05000000000000000000" pitchFamily="2" charset="2"/>
              <a:buChar char="Ø"/>
            </a:pPr>
            <a:r>
              <a:rPr lang="en-US" sz="2400" dirty="0">
                <a:solidFill>
                  <a:srgbClr val="FEFFFF"/>
                </a:solidFill>
              </a:rPr>
              <a:t>Polio Fund</a:t>
            </a:r>
          </a:p>
          <a:p>
            <a:pPr lvl="1">
              <a:buClr>
                <a:srgbClr val="FFFF00"/>
              </a:buClr>
              <a:buFont typeface="Wingdings" panose="05000000000000000000" pitchFamily="2" charset="2"/>
              <a:buChar char="Ø"/>
            </a:pPr>
            <a:r>
              <a:rPr lang="en-US" sz="2000" dirty="0">
                <a:solidFill>
                  <a:srgbClr val="FEFFFF"/>
                </a:solidFill>
              </a:rPr>
              <a:t>What Is The Polio Fund?</a:t>
            </a:r>
            <a:endParaRPr lang="en-US" sz="1600" dirty="0">
              <a:solidFill>
                <a:srgbClr val="FEFFFF"/>
              </a:solidFill>
            </a:endParaRPr>
          </a:p>
          <a:p>
            <a:pPr>
              <a:buClr>
                <a:srgbClr val="FFFF00"/>
              </a:buClr>
              <a:buFont typeface="Wingdings" panose="05000000000000000000" pitchFamily="2" charset="2"/>
              <a:buChar char="Ø"/>
            </a:pPr>
            <a:r>
              <a:rPr lang="en-US" sz="2400" dirty="0">
                <a:solidFill>
                  <a:srgbClr val="FEFFFF"/>
                </a:solidFill>
              </a:rPr>
              <a:t>Disaster Response Fund</a:t>
            </a:r>
          </a:p>
          <a:p>
            <a:pPr lvl="1">
              <a:buClr>
                <a:srgbClr val="FFFF00"/>
              </a:buClr>
              <a:buFont typeface="Wingdings" panose="05000000000000000000" pitchFamily="2" charset="2"/>
              <a:buChar char="Ø"/>
            </a:pPr>
            <a:r>
              <a:rPr lang="en-US" sz="2000" dirty="0">
                <a:solidFill>
                  <a:srgbClr val="FEFFFF"/>
                </a:solidFill>
              </a:rPr>
              <a:t>What Is The Disaster Response Fund?</a:t>
            </a:r>
          </a:p>
        </p:txBody>
      </p:sp>
      <p:pic>
        <p:nvPicPr>
          <p:cNvPr id="5" name="Picture 4">
            <a:extLst>
              <a:ext uri="{FF2B5EF4-FFF2-40B4-BE49-F238E27FC236}">
                <a16:creationId xmlns:a16="http://schemas.microsoft.com/office/drawing/2014/main" id="{CDF58CBA-B0E8-4C4F-AF39-B15C79F88C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0933" y="3766888"/>
            <a:ext cx="2740918" cy="24120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8904447-E4EA-4FE0-9B20-5E1DAE6DF7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5388" y="1016992"/>
            <a:ext cx="2412008" cy="241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616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TotalTime>
  <Words>860</Words>
  <Application>Microsoft Office PowerPoint</Application>
  <PresentationFormat>Widescreen</PresentationFormat>
  <Paragraphs>167</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Wingdings</vt:lpstr>
      <vt:lpstr>Office Theme</vt:lpstr>
      <vt:lpstr>Rotary International Foundation</vt:lpstr>
      <vt:lpstr>Rotary International Foundation</vt:lpstr>
      <vt:lpstr>Rotary Foundation</vt:lpstr>
      <vt:lpstr>Rotary Foundation’s Mission</vt:lpstr>
      <vt:lpstr>Rotary Foundation Rating</vt:lpstr>
      <vt:lpstr>Opportunities to Give</vt:lpstr>
      <vt:lpstr>Opportunities to Give – 7 Areas of Focus</vt:lpstr>
      <vt:lpstr>Why Give To The Rotary Foundation</vt:lpstr>
      <vt:lpstr>Foundations Featured Causes</vt:lpstr>
      <vt:lpstr>Foundations Endowment Share</vt:lpstr>
      <vt:lpstr>Global Grants</vt:lpstr>
      <vt:lpstr>Family Foundation</vt:lpstr>
      <vt:lpstr>Member Recognition of Past Giving</vt:lpstr>
      <vt:lpstr>Paul Harris Fellow Recognition</vt:lpstr>
      <vt:lpstr>Major Donor Recognition</vt:lpstr>
      <vt:lpstr>Arch Klumpf Society Recognition</vt:lpstr>
      <vt:lpstr>Benefactor Recognition</vt:lpstr>
      <vt:lpstr>Bequest Society Recognition</vt:lpstr>
      <vt:lpstr>Paul Harris Society Recognition</vt:lpstr>
      <vt:lpstr>Benefits &amp; Recognition of Giving</vt:lpstr>
      <vt:lpstr>Benefits at District Level</vt:lpstr>
      <vt:lpstr>Ways To Give To The Foundation</vt:lpstr>
      <vt:lpstr>District Endowment Share</vt:lpstr>
      <vt:lpstr>District 6960 Annual Fund Giving</vt:lpstr>
      <vt:lpstr>District Annual Fund Giving</vt:lpstr>
      <vt:lpstr>District Annual Fund Giving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International Foundation</dc:title>
  <dc:creator>Steven Bordes</dc:creator>
  <cp:lastModifiedBy>Steven</cp:lastModifiedBy>
  <cp:revision>2</cp:revision>
  <cp:lastPrinted>2020-11-25T23:40:21Z</cp:lastPrinted>
  <dcterms:created xsi:type="dcterms:W3CDTF">2020-07-29T19:26:54Z</dcterms:created>
  <dcterms:modified xsi:type="dcterms:W3CDTF">2020-12-02T20:56:03Z</dcterms:modified>
</cp:coreProperties>
</file>