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24"/>
  </p:notesMasterIdLst>
  <p:sldIdLst>
    <p:sldId id="309" r:id="rId2"/>
    <p:sldId id="258" r:id="rId3"/>
    <p:sldId id="260" r:id="rId4"/>
    <p:sldId id="275" r:id="rId5"/>
    <p:sldId id="277" r:id="rId6"/>
    <p:sldId id="262" r:id="rId7"/>
    <p:sldId id="261" r:id="rId8"/>
    <p:sldId id="312" r:id="rId9"/>
    <p:sldId id="296" r:id="rId10"/>
    <p:sldId id="273" r:id="rId11"/>
    <p:sldId id="311" r:id="rId12"/>
    <p:sldId id="283" r:id="rId13"/>
    <p:sldId id="286" r:id="rId14"/>
    <p:sldId id="313" r:id="rId15"/>
    <p:sldId id="265" r:id="rId16"/>
    <p:sldId id="264" r:id="rId17"/>
    <p:sldId id="263" r:id="rId18"/>
    <p:sldId id="314" r:id="rId19"/>
    <p:sldId id="267" r:id="rId20"/>
    <p:sldId id="270" r:id="rId21"/>
    <p:sldId id="271" r:id="rId22"/>
    <p:sldId id="31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162"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3AA5D83-0FA3-4E02-A439-813338C1565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9699" name="Rectangle 3">
            <a:extLst>
              <a:ext uri="{FF2B5EF4-FFF2-40B4-BE49-F238E27FC236}">
                <a16:creationId xmlns:a16="http://schemas.microsoft.com/office/drawing/2014/main" id="{F7995E41-251E-4BB8-86ED-CE3A23BC42AA}"/>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6148" name="Rectangle 4">
            <a:extLst>
              <a:ext uri="{FF2B5EF4-FFF2-40B4-BE49-F238E27FC236}">
                <a16:creationId xmlns:a16="http://schemas.microsoft.com/office/drawing/2014/main" id="{C37BFA93-3CCF-4070-B2E9-870C1DD465C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98E6A4B9-F71C-4567-B7D7-016D8F419EB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9702" name="Rectangle 6">
            <a:extLst>
              <a:ext uri="{FF2B5EF4-FFF2-40B4-BE49-F238E27FC236}">
                <a16:creationId xmlns:a16="http://schemas.microsoft.com/office/drawing/2014/main" id="{26CE597E-5765-4F97-B290-1BD9ADF03B4C}"/>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9703" name="Rectangle 7">
            <a:extLst>
              <a:ext uri="{FF2B5EF4-FFF2-40B4-BE49-F238E27FC236}">
                <a16:creationId xmlns:a16="http://schemas.microsoft.com/office/drawing/2014/main" id="{1E1B30B9-0FE8-4005-AFA8-F8EB500DA79F}"/>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2BB1BC3-C84A-4280-BAC7-DEF273CB5B3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8BA4D59A-B526-4A14-A2F9-A613968A0FF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3B3F10F-A62A-45DB-A58E-872A8672F0A0}" type="slidenum">
              <a:rPr lang="en-US" altLang="en-US" sz="1200"/>
              <a:pPr/>
              <a:t>4</a:t>
            </a:fld>
            <a:endParaRPr lang="en-US" altLang="en-US" sz="1200"/>
          </a:p>
        </p:txBody>
      </p:sp>
      <p:sp>
        <p:nvSpPr>
          <p:cNvPr id="11267" name="Rectangle 2">
            <a:extLst>
              <a:ext uri="{FF2B5EF4-FFF2-40B4-BE49-F238E27FC236}">
                <a16:creationId xmlns:a16="http://schemas.microsoft.com/office/drawing/2014/main" id="{A5ECD625-E237-4EA7-B5FF-1C843620769D}"/>
              </a:ext>
            </a:extLst>
          </p:cNvPr>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11268" name="Rectangle 3">
            <a:extLst>
              <a:ext uri="{FF2B5EF4-FFF2-40B4-BE49-F238E27FC236}">
                <a16:creationId xmlns:a16="http://schemas.microsoft.com/office/drawing/2014/main" id="{1D2477E6-5258-4651-8031-635630A95654}"/>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5CD3DDFB-2ECE-49F7-BEB9-D0A979015D3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D8346BF-4359-4483-975F-8C78A863A757}" type="slidenum">
              <a:rPr lang="en-US" altLang="en-US" sz="1200"/>
              <a:pPr/>
              <a:t>5</a:t>
            </a:fld>
            <a:endParaRPr lang="en-US" altLang="en-US" sz="1200"/>
          </a:p>
        </p:txBody>
      </p:sp>
      <p:sp>
        <p:nvSpPr>
          <p:cNvPr id="13315" name="Rectangle 2">
            <a:extLst>
              <a:ext uri="{FF2B5EF4-FFF2-40B4-BE49-F238E27FC236}">
                <a16:creationId xmlns:a16="http://schemas.microsoft.com/office/drawing/2014/main" id="{F8A9B8E7-918B-4788-81DC-F8E13B0233AD}"/>
              </a:ext>
            </a:extLst>
          </p:cNvPr>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13316" name="Rectangle 3">
            <a:extLst>
              <a:ext uri="{FF2B5EF4-FFF2-40B4-BE49-F238E27FC236}">
                <a16:creationId xmlns:a16="http://schemas.microsoft.com/office/drawing/2014/main" id="{B1BF2F2E-00C5-4833-857E-E6AD09BEECFF}"/>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09D41361-0988-467E-B902-5EC686982CA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14E566F-42DA-4D26-8691-126068F5CF1F}" type="slidenum">
              <a:rPr lang="en-US" altLang="en-US" sz="1200"/>
              <a:pPr/>
              <a:t>9</a:t>
            </a:fld>
            <a:endParaRPr lang="en-US" altLang="en-US" sz="1200"/>
          </a:p>
        </p:txBody>
      </p:sp>
      <p:sp>
        <p:nvSpPr>
          <p:cNvPr id="17411" name="Rectangle 2">
            <a:extLst>
              <a:ext uri="{FF2B5EF4-FFF2-40B4-BE49-F238E27FC236}">
                <a16:creationId xmlns:a16="http://schemas.microsoft.com/office/drawing/2014/main" id="{E553C7EF-9642-4FDB-A245-C497E4280B58}"/>
              </a:ext>
            </a:extLst>
          </p:cNvPr>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17412" name="Rectangle 3">
            <a:extLst>
              <a:ext uri="{FF2B5EF4-FFF2-40B4-BE49-F238E27FC236}">
                <a16:creationId xmlns:a16="http://schemas.microsoft.com/office/drawing/2014/main" id="{1BCC7DB6-1249-43C4-B86C-75F49E389EA7}"/>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D259D0BD-0FC8-4803-976B-B9608746E8E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60776B0-AADE-4102-911A-D57527016915}" type="slidenum">
              <a:rPr lang="en-US" altLang="en-US" sz="1200"/>
              <a:pPr/>
              <a:t>10</a:t>
            </a:fld>
            <a:endParaRPr lang="en-US" altLang="en-US" sz="1200"/>
          </a:p>
        </p:txBody>
      </p:sp>
      <p:sp>
        <p:nvSpPr>
          <p:cNvPr id="19459" name="Rectangle 2">
            <a:extLst>
              <a:ext uri="{FF2B5EF4-FFF2-40B4-BE49-F238E27FC236}">
                <a16:creationId xmlns:a16="http://schemas.microsoft.com/office/drawing/2014/main" id="{61A65521-2BBF-4E6F-B65D-21281EB0D3DF}"/>
              </a:ext>
            </a:extLst>
          </p:cNvPr>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19460" name="Rectangle 3">
            <a:extLst>
              <a:ext uri="{FF2B5EF4-FFF2-40B4-BE49-F238E27FC236}">
                <a16:creationId xmlns:a16="http://schemas.microsoft.com/office/drawing/2014/main" id="{09F289D1-4011-4868-8538-E083B96517C7}"/>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3F5734A4-0EE8-415D-AE74-F46D3617C31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8E5971B-C546-44AC-B297-A7D1697240F6}" type="slidenum">
              <a:rPr lang="en-US" altLang="en-US" sz="1200">
                <a:solidFill>
                  <a:srgbClr val="000000"/>
                </a:solidFill>
              </a:rPr>
              <a:pPr/>
              <a:t>11</a:t>
            </a:fld>
            <a:endParaRPr lang="en-US" altLang="en-US" sz="1200">
              <a:solidFill>
                <a:srgbClr val="000000"/>
              </a:solidFill>
            </a:endParaRPr>
          </a:p>
        </p:txBody>
      </p:sp>
      <p:sp>
        <p:nvSpPr>
          <p:cNvPr id="21507" name="Rectangle 2">
            <a:extLst>
              <a:ext uri="{FF2B5EF4-FFF2-40B4-BE49-F238E27FC236}">
                <a16:creationId xmlns:a16="http://schemas.microsoft.com/office/drawing/2014/main" id="{A60A8A32-D8C2-4371-9BA5-950CEEEA7382}"/>
              </a:ext>
            </a:extLst>
          </p:cNvPr>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21508" name="Rectangle 3">
            <a:extLst>
              <a:ext uri="{FF2B5EF4-FFF2-40B4-BE49-F238E27FC236}">
                <a16:creationId xmlns:a16="http://schemas.microsoft.com/office/drawing/2014/main" id="{BB3178E7-8529-4883-8E70-D6428A4B90A6}"/>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13EBD1BE-0946-4204-A449-D4C11D3858F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C4259B7-DBCF-4C66-BDB4-FD77B5DD177F}" type="slidenum">
              <a:rPr lang="en-US" altLang="en-US" sz="1200"/>
              <a:pPr/>
              <a:t>12</a:t>
            </a:fld>
            <a:endParaRPr lang="en-US" altLang="en-US" sz="1200"/>
          </a:p>
        </p:txBody>
      </p:sp>
      <p:sp>
        <p:nvSpPr>
          <p:cNvPr id="23555" name="Rectangle 2">
            <a:extLst>
              <a:ext uri="{FF2B5EF4-FFF2-40B4-BE49-F238E27FC236}">
                <a16:creationId xmlns:a16="http://schemas.microsoft.com/office/drawing/2014/main" id="{DDDC1B0D-7D02-44EC-AB76-FE53EC02DABD}"/>
              </a:ext>
            </a:extLst>
          </p:cNvPr>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23556" name="Rectangle 3">
            <a:extLst>
              <a:ext uri="{FF2B5EF4-FFF2-40B4-BE49-F238E27FC236}">
                <a16:creationId xmlns:a16="http://schemas.microsoft.com/office/drawing/2014/main" id="{E68DED3A-113C-4619-BAB9-C9315F95C501}"/>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05B8CF34-D55E-4BB2-9BDE-27AC2762027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DB77904-D165-4E96-A599-FF72EB11B090}" type="slidenum">
              <a:rPr lang="en-US" altLang="en-US" sz="1200"/>
              <a:pPr/>
              <a:t>13</a:t>
            </a:fld>
            <a:endParaRPr lang="en-US" altLang="en-US" sz="1200"/>
          </a:p>
        </p:txBody>
      </p:sp>
      <p:sp>
        <p:nvSpPr>
          <p:cNvPr id="25603" name="Rectangle 2">
            <a:extLst>
              <a:ext uri="{FF2B5EF4-FFF2-40B4-BE49-F238E27FC236}">
                <a16:creationId xmlns:a16="http://schemas.microsoft.com/office/drawing/2014/main" id="{14FFE75E-726E-453B-8446-E002649B41EE}"/>
              </a:ext>
            </a:extLst>
          </p:cNvPr>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25604" name="Rectangle 3">
            <a:extLst>
              <a:ext uri="{FF2B5EF4-FFF2-40B4-BE49-F238E27FC236}">
                <a16:creationId xmlns:a16="http://schemas.microsoft.com/office/drawing/2014/main" id="{E979B29F-7D97-4E75-AF94-EEEF60B9F69C}"/>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05B8CF34-D55E-4BB2-9BDE-27AC2762027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DB77904-D165-4E96-A599-FF72EB11B090}" type="slidenum">
              <a:rPr lang="en-US" altLang="en-US" sz="1200"/>
              <a:pPr/>
              <a:t>14</a:t>
            </a:fld>
            <a:endParaRPr lang="en-US" altLang="en-US" sz="1200"/>
          </a:p>
        </p:txBody>
      </p:sp>
      <p:sp>
        <p:nvSpPr>
          <p:cNvPr id="25603" name="Rectangle 2">
            <a:extLst>
              <a:ext uri="{FF2B5EF4-FFF2-40B4-BE49-F238E27FC236}">
                <a16:creationId xmlns:a16="http://schemas.microsoft.com/office/drawing/2014/main" id="{14FFE75E-726E-453B-8446-E002649B41EE}"/>
              </a:ext>
            </a:extLst>
          </p:cNvPr>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25604" name="Rectangle 3">
            <a:extLst>
              <a:ext uri="{FF2B5EF4-FFF2-40B4-BE49-F238E27FC236}">
                <a16:creationId xmlns:a16="http://schemas.microsoft.com/office/drawing/2014/main" id="{E979B29F-7D97-4E75-AF94-EEEF60B9F69C}"/>
              </a:ext>
            </a:extLst>
          </p:cNvPr>
          <p:cNvSpPr>
            <a:spLocks noGrp="1" noChangeArrowheads="1"/>
          </p:cNvSpPr>
          <p:nvPr>
            <p:ph type="body" idx="1"/>
          </p:nvPr>
        </p:nvSpPr>
        <p:spPr>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8" tIns="46624" rIns="93248" bIns="46624"/>
          <a:lstStyle/>
          <a:p>
            <a:pPr eaLnBrk="1" hangingPunct="1"/>
            <a:endParaRPr lang="en-US" altLang="en-US"/>
          </a:p>
        </p:txBody>
      </p:sp>
    </p:spTree>
    <p:extLst>
      <p:ext uri="{BB962C8B-B14F-4D97-AF65-F5344CB8AC3E}">
        <p14:creationId xmlns:p14="http://schemas.microsoft.com/office/powerpoint/2010/main" val="2507214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762FF5DF-BF9B-4CA0-84EC-64C193EBFF4B}"/>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11">
            <a:extLst>
              <a:ext uri="{FF2B5EF4-FFF2-40B4-BE49-F238E27FC236}">
                <a16:creationId xmlns:a16="http://schemas.microsoft.com/office/drawing/2014/main" id="{AABD710F-EDE9-4804-842F-324954392723}"/>
              </a:ext>
            </a:extLst>
          </p:cNvPr>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endParaRPr lang="en-US" dirty="0"/>
          </a:p>
        </p:txBody>
      </p:sp>
      <p:sp>
        <p:nvSpPr>
          <p:cNvPr id="6" name="Date Placeholder 3">
            <a:extLst>
              <a:ext uri="{FF2B5EF4-FFF2-40B4-BE49-F238E27FC236}">
                <a16:creationId xmlns:a16="http://schemas.microsoft.com/office/drawing/2014/main" id="{DBB41B10-1960-4E4E-9509-44FF09F76FBE}"/>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08A615FF-2DB8-43B3-95F6-911F312DE140}"/>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50F4624F-65C3-42D3-A6C1-1ED02D3420A0}"/>
              </a:ext>
            </a:extLst>
          </p:cNvPr>
          <p:cNvSpPr>
            <a:spLocks noGrp="1"/>
          </p:cNvSpPr>
          <p:nvPr>
            <p:ph type="sldNum" sz="quarter" idx="12"/>
          </p:nvPr>
        </p:nvSpPr>
        <p:spPr/>
        <p:txBody>
          <a:bodyPr/>
          <a:lstStyle>
            <a:lvl1pPr>
              <a:defRPr smtClean="0"/>
            </a:lvl1pPr>
          </a:lstStyle>
          <a:p>
            <a:pPr>
              <a:defRPr/>
            </a:pPr>
            <a:fld id="{FF4EBA51-1040-4086-A50A-864829A5F3FB}" type="slidenum">
              <a:rPr lang="en-US" altLang="en-US"/>
              <a:pPr>
                <a:defRPr/>
              </a:pPr>
              <a:t>‹#›</a:t>
            </a:fld>
            <a:endParaRPr lang="en-US" altLang="en-US"/>
          </a:p>
        </p:txBody>
      </p:sp>
    </p:spTree>
    <p:extLst>
      <p:ext uri="{BB962C8B-B14F-4D97-AF65-F5344CB8AC3E}">
        <p14:creationId xmlns:p14="http://schemas.microsoft.com/office/powerpoint/2010/main" val="1350246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D2A7F-002C-45C9-A6EC-5C41070CAAD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C11A7CB-AD09-4E05-9AEB-2A63B01B869F}"/>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86AFDEB-48E9-4626-835C-AB0346CBCBBC}"/>
              </a:ext>
            </a:extLst>
          </p:cNvPr>
          <p:cNvSpPr>
            <a:spLocks noGrp="1"/>
          </p:cNvSpPr>
          <p:nvPr>
            <p:ph type="sldNum" sz="quarter" idx="12"/>
          </p:nvPr>
        </p:nvSpPr>
        <p:spPr>
          <a:ln/>
        </p:spPr>
        <p:txBody>
          <a:bodyPr/>
          <a:lstStyle>
            <a:lvl1pPr>
              <a:defRPr/>
            </a:lvl1pPr>
          </a:lstStyle>
          <a:p>
            <a:pPr>
              <a:defRPr/>
            </a:pPr>
            <a:fld id="{400479DD-96A1-41C0-AB9C-C7449845784E}" type="slidenum">
              <a:rPr lang="en-US" altLang="en-US"/>
              <a:pPr>
                <a:defRPr/>
              </a:pPr>
              <a:t>‹#›</a:t>
            </a:fld>
            <a:endParaRPr lang="en-US" altLang="en-US"/>
          </a:p>
        </p:txBody>
      </p:sp>
    </p:spTree>
    <p:extLst>
      <p:ext uri="{BB962C8B-B14F-4D97-AF65-F5344CB8AC3E}">
        <p14:creationId xmlns:p14="http://schemas.microsoft.com/office/powerpoint/2010/main" val="161860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4F60F6-F70C-4FE5-B986-854A52C45387}"/>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A1A00FB-3D79-462E-B734-527060DEC87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2F297AD-9211-4C5B-B18C-70DB1966E1C7}"/>
              </a:ext>
            </a:extLst>
          </p:cNvPr>
          <p:cNvSpPr>
            <a:spLocks noGrp="1"/>
          </p:cNvSpPr>
          <p:nvPr>
            <p:ph type="sldNum" sz="quarter" idx="12"/>
          </p:nvPr>
        </p:nvSpPr>
        <p:spPr>
          <a:ln/>
        </p:spPr>
        <p:txBody>
          <a:bodyPr/>
          <a:lstStyle>
            <a:lvl1pPr>
              <a:defRPr/>
            </a:lvl1pPr>
          </a:lstStyle>
          <a:p>
            <a:pPr>
              <a:defRPr/>
            </a:pPr>
            <a:fld id="{30ECD257-442E-4C88-B383-F10B15092E65}" type="slidenum">
              <a:rPr lang="en-US" altLang="en-US"/>
              <a:pPr>
                <a:defRPr/>
              </a:pPr>
              <a:t>‹#›</a:t>
            </a:fld>
            <a:endParaRPr lang="en-US" altLang="en-US"/>
          </a:p>
        </p:txBody>
      </p:sp>
    </p:spTree>
    <p:extLst>
      <p:ext uri="{BB962C8B-B14F-4D97-AF65-F5344CB8AC3E}">
        <p14:creationId xmlns:p14="http://schemas.microsoft.com/office/powerpoint/2010/main" val="3862016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4648200" y="1981200"/>
            <a:ext cx="3810000" cy="4114800"/>
          </a:xfrm>
        </p:spPr>
        <p:txBody>
          <a:bodyPr rtlCol="0">
            <a:normAutofit/>
          </a:bodyPr>
          <a:lstStyle/>
          <a:p>
            <a:pPr lvl="0"/>
            <a:endParaRPr lang="en-US" noProof="0"/>
          </a:p>
        </p:txBody>
      </p:sp>
      <p:sp>
        <p:nvSpPr>
          <p:cNvPr id="5" name="Date Placeholder 3">
            <a:extLst>
              <a:ext uri="{FF2B5EF4-FFF2-40B4-BE49-F238E27FC236}">
                <a16:creationId xmlns:a16="http://schemas.microsoft.com/office/drawing/2014/main" id="{66B80F03-9F2F-4F0F-ABAE-E94058C4772E}"/>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AE9EF192-A1F9-4B94-A390-FFB15D8F3FDF}"/>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2B809114-5236-4708-98B9-282A6BF62F5C}"/>
              </a:ext>
            </a:extLst>
          </p:cNvPr>
          <p:cNvSpPr>
            <a:spLocks noGrp="1"/>
          </p:cNvSpPr>
          <p:nvPr>
            <p:ph type="sldNum" sz="quarter" idx="12"/>
          </p:nvPr>
        </p:nvSpPr>
        <p:spPr>
          <a:ln/>
        </p:spPr>
        <p:txBody>
          <a:bodyPr/>
          <a:lstStyle>
            <a:lvl1pPr>
              <a:defRPr/>
            </a:lvl1pPr>
          </a:lstStyle>
          <a:p>
            <a:pPr>
              <a:defRPr/>
            </a:pPr>
            <a:fld id="{0A2845EA-6093-4CA2-8961-4395B5C616CC}" type="slidenum">
              <a:rPr lang="en-US" altLang="en-US"/>
              <a:pPr>
                <a:defRPr/>
              </a:pPr>
              <a:t>‹#›</a:t>
            </a:fld>
            <a:endParaRPr lang="en-US" altLang="en-US"/>
          </a:p>
        </p:txBody>
      </p:sp>
    </p:spTree>
    <p:extLst>
      <p:ext uri="{BB962C8B-B14F-4D97-AF65-F5344CB8AC3E}">
        <p14:creationId xmlns:p14="http://schemas.microsoft.com/office/powerpoint/2010/main" val="1941449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25792376-ACA2-4742-B7EB-3DB6ACA81399}"/>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35116E87-EBC3-4A12-AE56-2F8359447150}"/>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C9EB50F3-6B1F-41E6-8DF3-6B7E01D4ED59}"/>
              </a:ext>
            </a:extLst>
          </p:cNvPr>
          <p:cNvSpPr>
            <a:spLocks noGrp="1"/>
          </p:cNvSpPr>
          <p:nvPr>
            <p:ph type="sldNum" sz="quarter" idx="12"/>
          </p:nvPr>
        </p:nvSpPr>
        <p:spPr>
          <a:ln/>
        </p:spPr>
        <p:txBody>
          <a:bodyPr/>
          <a:lstStyle>
            <a:lvl1pPr>
              <a:defRPr/>
            </a:lvl1pPr>
          </a:lstStyle>
          <a:p>
            <a:pPr>
              <a:defRPr/>
            </a:pPr>
            <a:fld id="{AC479DB0-967B-400A-BC8D-291C496F9610}" type="slidenum">
              <a:rPr lang="en-US" altLang="en-US"/>
              <a:pPr>
                <a:defRPr/>
              </a:pPr>
              <a:t>‹#›</a:t>
            </a:fld>
            <a:endParaRPr lang="en-US" altLang="en-US"/>
          </a:p>
        </p:txBody>
      </p:sp>
    </p:spTree>
    <p:extLst>
      <p:ext uri="{BB962C8B-B14F-4D97-AF65-F5344CB8AC3E}">
        <p14:creationId xmlns:p14="http://schemas.microsoft.com/office/powerpoint/2010/main" val="110361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966A53-41E0-4F54-8C56-93A2E3624A62}"/>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AC4770F9-41C8-4FA0-A40E-2850346B5FA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F703C042-C7CC-44C5-8BBD-84DC826D16B0}"/>
              </a:ext>
            </a:extLst>
          </p:cNvPr>
          <p:cNvSpPr>
            <a:spLocks noGrp="1"/>
          </p:cNvSpPr>
          <p:nvPr>
            <p:ph type="sldNum" sz="quarter" idx="12"/>
          </p:nvPr>
        </p:nvSpPr>
        <p:spPr>
          <a:ln/>
        </p:spPr>
        <p:txBody>
          <a:bodyPr/>
          <a:lstStyle>
            <a:lvl1pPr>
              <a:defRPr/>
            </a:lvl1pPr>
          </a:lstStyle>
          <a:p>
            <a:pPr>
              <a:defRPr/>
            </a:pPr>
            <a:fld id="{4B1D3088-B468-406D-B929-6BFFF83B3ED0}" type="slidenum">
              <a:rPr lang="en-US" altLang="en-US"/>
              <a:pPr>
                <a:defRPr/>
              </a:pPr>
              <a:t>‹#›</a:t>
            </a:fld>
            <a:endParaRPr lang="en-US" altLang="en-US"/>
          </a:p>
        </p:txBody>
      </p:sp>
    </p:spTree>
    <p:extLst>
      <p:ext uri="{BB962C8B-B14F-4D97-AF65-F5344CB8AC3E}">
        <p14:creationId xmlns:p14="http://schemas.microsoft.com/office/powerpoint/2010/main" val="2861487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10">
            <a:extLst>
              <a:ext uri="{FF2B5EF4-FFF2-40B4-BE49-F238E27FC236}">
                <a16:creationId xmlns:a16="http://schemas.microsoft.com/office/drawing/2014/main" id="{287D4BB0-5A96-4356-8410-3BFD3689C0AB}"/>
              </a:ext>
            </a:extLst>
          </p:cNvPr>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ight Triangle 4">
            <a:extLst>
              <a:ext uri="{FF2B5EF4-FFF2-40B4-BE49-F238E27FC236}">
                <a16:creationId xmlns:a16="http://schemas.microsoft.com/office/drawing/2014/main" id="{630BCA31-B319-4A60-AF01-735BDBC4BCFF}"/>
              </a:ext>
            </a:extLst>
          </p:cNvPr>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0A3154C1-9E1B-44EF-AC40-B7391CF589E0}"/>
              </a:ext>
            </a:extLst>
          </p:cNvPr>
          <p:cNvSpPr>
            <a:spLocks noGrp="1"/>
          </p:cNvSpPr>
          <p:nvPr>
            <p:ph type="dt" sz="half" idx="10"/>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4EC640FF-C6C2-46DE-8622-E4C9B58C30F7}"/>
              </a:ext>
            </a:extLst>
          </p:cNvPr>
          <p:cNvSpPr>
            <a:spLocks noGrp="1"/>
          </p:cNvSpPr>
          <p:nvPr>
            <p:ph type="ftr" sz="quarter" idx="11"/>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1F1FCA48-E6A7-4480-8FE9-88B36457193A}"/>
              </a:ext>
            </a:extLst>
          </p:cNvPr>
          <p:cNvSpPr>
            <a:spLocks noGrp="1"/>
          </p:cNvSpPr>
          <p:nvPr>
            <p:ph type="sldNum" sz="quarter" idx="12"/>
          </p:nvPr>
        </p:nvSpPr>
        <p:spPr/>
        <p:txBody>
          <a:bodyPr/>
          <a:lstStyle>
            <a:lvl1pPr>
              <a:defRPr smtClean="0"/>
            </a:lvl1pPr>
          </a:lstStyle>
          <a:p>
            <a:pPr>
              <a:defRPr/>
            </a:pPr>
            <a:fld id="{54078E41-5F66-4F25-A4A2-B2986826C950}" type="slidenum">
              <a:rPr lang="en-US" altLang="en-US"/>
              <a:pPr>
                <a:defRPr/>
              </a:pPr>
              <a:t>‹#›</a:t>
            </a:fld>
            <a:endParaRPr lang="en-US" altLang="en-US"/>
          </a:p>
        </p:txBody>
      </p:sp>
    </p:spTree>
    <p:extLst>
      <p:ext uri="{BB962C8B-B14F-4D97-AF65-F5344CB8AC3E}">
        <p14:creationId xmlns:p14="http://schemas.microsoft.com/office/powerpoint/2010/main" val="161578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
        <p:nvSpPr>
          <p:cNvPr id="5" name="Date Placeholder 3">
            <a:extLst>
              <a:ext uri="{FF2B5EF4-FFF2-40B4-BE49-F238E27FC236}">
                <a16:creationId xmlns:a16="http://schemas.microsoft.com/office/drawing/2014/main" id="{E276C2E9-A3A7-4F29-8CA8-86EA9CDB483F}"/>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7E177B3C-6E65-41D2-8CBF-908CFAC1F64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4BBB31D2-F478-4698-A4B0-93D3268F92AB}"/>
              </a:ext>
            </a:extLst>
          </p:cNvPr>
          <p:cNvSpPr>
            <a:spLocks noGrp="1"/>
          </p:cNvSpPr>
          <p:nvPr>
            <p:ph type="sldNum" sz="quarter" idx="12"/>
          </p:nvPr>
        </p:nvSpPr>
        <p:spPr>
          <a:ln/>
        </p:spPr>
        <p:txBody>
          <a:bodyPr/>
          <a:lstStyle>
            <a:lvl1pPr>
              <a:defRPr/>
            </a:lvl1pPr>
          </a:lstStyle>
          <a:p>
            <a:pPr>
              <a:defRPr/>
            </a:pPr>
            <a:fld id="{6FF2CDEB-8626-4C65-B3DA-05A585E27A43}" type="slidenum">
              <a:rPr lang="en-US" altLang="en-US"/>
              <a:pPr>
                <a:defRPr/>
              </a:pPr>
              <a:t>‹#›</a:t>
            </a:fld>
            <a:endParaRPr lang="en-US" altLang="en-US"/>
          </a:p>
        </p:txBody>
      </p:sp>
    </p:spTree>
    <p:extLst>
      <p:ext uri="{BB962C8B-B14F-4D97-AF65-F5344CB8AC3E}">
        <p14:creationId xmlns:p14="http://schemas.microsoft.com/office/powerpoint/2010/main" val="120317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3CEA8682-4668-464A-8A8E-812077561A6A}"/>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1101026B-2C84-4E8F-9BF2-26FCDF6842EB}"/>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01346BAF-629B-484D-BCEB-935C1F77FB1E}"/>
              </a:ext>
            </a:extLst>
          </p:cNvPr>
          <p:cNvSpPr>
            <a:spLocks noGrp="1"/>
          </p:cNvSpPr>
          <p:nvPr>
            <p:ph type="sldNum" sz="quarter" idx="12"/>
          </p:nvPr>
        </p:nvSpPr>
        <p:spPr>
          <a:ln/>
        </p:spPr>
        <p:txBody>
          <a:bodyPr/>
          <a:lstStyle>
            <a:lvl1pPr>
              <a:defRPr/>
            </a:lvl1pPr>
          </a:lstStyle>
          <a:p>
            <a:pPr>
              <a:defRPr/>
            </a:pPr>
            <a:fld id="{F1A655B9-999A-41E2-92D8-FAC0E3096187}" type="slidenum">
              <a:rPr lang="en-US" altLang="en-US"/>
              <a:pPr>
                <a:defRPr/>
              </a:pPr>
              <a:t>‹#›</a:t>
            </a:fld>
            <a:endParaRPr lang="en-US" altLang="en-US"/>
          </a:p>
        </p:txBody>
      </p:sp>
    </p:spTree>
    <p:extLst>
      <p:ext uri="{BB962C8B-B14F-4D97-AF65-F5344CB8AC3E}">
        <p14:creationId xmlns:p14="http://schemas.microsoft.com/office/powerpoint/2010/main" val="2149468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4A62DBD-B338-43AB-9B1A-C3DD386191E2}"/>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0ADAF9E1-891C-4561-AC48-C193E610A76D}"/>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38F20B1D-BC41-4EFD-BD07-59658895909D}"/>
              </a:ext>
            </a:extLst>
          </p:cNvPr>
          <p:cNvSpPr>
            <a:spLocks noGrp="1"/>
          </p:cNvSpPr>
          <p:nvPr>
            <p:ph type="sldNum" sz="quarter" idx="12"/>
          </p:nvPr>
        </p:nvSpPr>
        <p:spPr>
          <a:ln/>
        </p:spPr>
        <p:txBody>
          <a:bodyPr/>
          <a:lstStyle>
            <a:lvl1pPr>
              <a:defRPr/>
            </a:lvl1pPr>
          </a:lstStyle>
          <a:p>
            <a:pPr>
              <a:defRPr/>
            </a:pPr>
            <a:fld id="{9EFE755A-693C-4D61-8904-366357554CF4}" type="slidenum">
              <a:rPr lang="en-US" altLang="en-US"/>
              <a:pPr>
                <a:defRPr/>
              </a:pPr>
              <a:t>‹#›</a:t>
            </a:fld>
            <a:endParaRPr lang="en-US" altLang="en-US"/>
          </a:p>
        </p:txBody>
      </p:sp>
    </p:spTree>
    <p:extLst>
      <p:ext uri="{BB962C8B-B14F-4D97-AF65-F5344CB8AC3E}">
        <p14:creationId xmlns:p14="http://schemas.microsoft.com/office/powerpoint/2010/main" val="58633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90214D9-147D-4BBF-A57D-410312A02583}"/>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605F87B6-FA53-4960-80D9-843F479F49AF}"/>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9FCDA7A7-0DD1-443B-B3A5-ADAEDF8C46AB}"/>
              </a:ext>
            </a:extLst>
          </p:cNvPr>
          <p:cNvSpPr>
            <a:spLocks noGrp="1"/>
          </p:cNvSpPr>
          <p:nvPr>
            <p:ph type="sldNum" sz="quarter" idx="12"/>
          </p:nvPr>
        </p:nvSpPr>
        <p:spPr>
          <a:ln/>
        </p:spPr>
        <p:txBody>
          <a:bodyPr/>
          <a:lstStyle>
            <a:lvl1pPr>
              <a:defRPr/>
            </a:lvl1pPr>
          </a:lstStyle>
          <a:p>
            <a:pPr>
              <a:defRPr/>
            </a:pPr>
            <a:fld id="{957D797E-36BD-4CD4-997D-81BEA1CFA9B1}" type="slidenum">
              <a:rPr lang="en-US" altLang="en-US"/>
              <a:pPr>
                <a:defRPr/>
              </a:pPr>
              <a:t>‹#›</a:t>
            </a:fld>
            <a:endParaRPr lang="en-US" altLang="en-US"/>
          </a:p>
        </p:txBody>
      </p:sp>
    </p:spTree>
    <p:extLst>
      <p:ext uri="{BB962C8B-B14F-4D97-AF65-F5344CB8AC3E}">
        <p14:creationId xmlns:p14="http://schemas.microsoft.com/office/powerpoint/2010/main" val="4218808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A1FF3136-1B1C-4E38-9FD8-8AC130714B9B}"/>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a:extLst>
              <a:ext uri="{FF2B5EF4-FFF2-40B4-BE49-F238E27FC236}">
                <a16:creationId xmlns:a16="http://schemas.microsoft.com/office/drawing/2014/main" id="{E7A24A6C-5F8E-4109-B992-033A9062A28D}"/>
              </a:ext>
            </a:extLst>
          </p:cNvPr>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EA9C63C4-4F53-433F-8063-65C1830AF298}"/>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5">
            <a:extLst>
              <a:ext uri="{FF2B5EF4-FFF2-40B4-BE49-F238E27FC236}">
                <a16:creationId xmlns:a16="http://schemas.microsoft.com/office/drawing/2014/main" id="{1C8D3A83-4A32-4349-B4E4-EF928A2E90BB}"/>
              </a:ext>
            </a:extLst>
          </p:cNvPr>
          <p:cNvSpPr>
            <a:spLocks noGrp="1"/>
          </p:cNvSpPr>
          <p:nvPr>
            <p:ph type="ftr" sz="quarter" idx="11"/>
          </p:nvPr>
        </p:nvSpPr>
        <p:spPr/>
        <p:txBody>
          <a:bodyPr/>
          <a:lstStyle>
            <a:lvl1pPr>
              <a:defRPr>
                <a:solidFill>
                  <a:schemeClr val="tx2"/>
                </a:solidFill>
              </a:defRPr>
            </a:lvl1pPr>
          </a:lstStyle>
          <a:p>
            <a:pPr>
              <a:defRPr/>
            </a:pPr>
            <a:endParaRPr lang="en-US" altLang="en-US"/>
          </a:p>
        </p:txBody>
      </p:sp>
      <p:sp>
        <p:nvSpPr>
          <p:cNvPr id="9" name="Slide Number Placeholder 6">
            <a:extLst>
              <a:ext uri="{FF2B5EF4-FFF2-40B4-BE49-F238E27FC236}">
                <a16:creationId xmlns:a16="http://schemas.microsoft.com/office/drawing/2014/main" id="{343136D0-458A-497D-8EB2-DB81797778EC}"/>
              </a:ext>
            </a:extLst>
          </p:cNvPr>
          <p:cNvSpPr>
            <a:spLocks noGrp="1"/>
          </p:cNvSpPr>
          <p:nvPr>
            <p:ph type="sldNum" sz="quarter" idx="12"/>
          </p:nvPr>
        </p:nvSpPr>
        <p:spPr>
          <a:ln>
            <a:solidFill>
              <a:schemeClr val="tx2"/>
            </a:solidFill>
          </a:ln>
        </p:spPr>
        <p:txBody>
          <a:bodyPr/>
          <a:lstStyle>
            <a:lvl1pPr>
              <a:defRPr smtClean="0">
                <a:solidFill>
                  <a:schemeClr val="tx2"/>
                </a:solidFill>
              </a:defRPr>
            </a:lvl1pPr>
          </a:lstStyle>
          <a:p>
            <a:pPr>
              <a:defRPr/>
            </a:pPr>
            <a:fld id="{02C457A0-0B54-491D-B278-6144819BF09F}" type="slidenum">
              <a:rPr lang="en-US" altLang="en-US"/>
              <a:pPr>
                <a:defRPr/>
              </a:pPr>
              <a:t>‹#›</a:t>
            </a:fld>
            <a:endParaRPr lang="en-US" altLang="en-US"/>
          </a:p>
        </p:txBody>
      </p:sp>
    </p:spTree>
    <p:extLst>
      <p:ext uri="{BB962C8B-B14F-4D97-AF65-F5344CB8AC3E}">
        <p14:creationId xmlns:p14="http://schemas.microsoft.com/office/powerpoint/2010/main" val="278694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121787B7-40F0-4008-9EBC-00A5FC6DA801}"/>
              </a:ext>
            </a:extLst>
          </p:cNvPr>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11">
            <a:extLst>
              <a:ext uri="{FF2B5EF4-FFF2-40B4-BE49-F238E27FC236}">
                <a16:creationId xmlns:a16="http://schemas.microsoft.com/office/drawing/2014/main" id="{EFE6D57A-893D-46E7-BC36-0CF6409D3EE0}"/>
              </a:ext>
            </a:extLst>
          </p:cNvPr>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en-US" noProof="0"/>
              <a:t>Click icon to add picture</a:t>
            </a:r>
            <a:endParaRPr lang="en-US" noProof="0"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7E99D8C7-0F8A-45E5-8694-3F008AC76593}"/>
              </a:ext>
            </a:extLst>
          </p:cNvPr>
          <p:cNvSpPr>
            <a:spLocks noGrp="1"/>
          </p:cNvSpPr>
          <p:nvPr>
            <p:ph type="dt" sz="half" idx="15"/>
          </p:nvPr>
        </p:nvSpPr>
        <p:spPr/>
        <p:txBody>
          <a:bodyPr/>
          <a:lstStyle>
            <a:lvl1pPr>
              <a:defRPr/>
            </a:lvl1pPr>
          </a:lstStyle>
          <a:p>
            <a:pPr>
              <a:defRPr/>
            </a:pPr>
            <a:endParaRPr lang="en-US" altLang="en-US"/>
          </a:p>
        </p:txBody>
      </p:sp>
      <p:sp>
        <p:nvSpPr>
          <p:cNvPr id="8" name="Footer Placeholder 5">
            <a:extLst>
              <a:ext uri="{FF2B5EF4-FFF2-40B4-BE49-F238E27FC236}">
                <a16:creationId xmlns:a16="http://schemas.microsoft.com/office/drawing/2014/main" id="{2CFF50A8-F308-49A3-A2C8-86B9645E0C45}"/>
              </a:ext>
            </a:extLst>
          </p:cNvPr>
          <p:cNvSpPr>
            <a:spLocks noGrp="1"/>
          </p:cNvSpPr>
          <p:nvPr>
            <p:ph type="ftr" sz="quarter" idx="16"/>
          </p:nvPr>
        </p:nvSpPr>
        <p:spPr/>
        <p:txBody>
          <a:bodyPr/>
          <a:lstStyle>
            <a:lvl1pPr>
              <a:defRPr/>
            </a:lvl1pPr>
          </a:lstStyle>
          <a:p>
            <a:pPr>
              <a:defRPr/>
            </a:pPr>
            <a:endParaRPr lang="en-US" altLang="en-US"/>
          </a:p>
        </p:txBody>
      </p:sp>
      <p:sp>
        <p:nvSpPr>
          <p:cNvPr id="9" name="Slide Number Placeholder 6">
            <a:extLst>
              <a:ext uri="{FF2B5EF4-FFF2-40B4-BE49-F238E27FC236}">
                <a16:creationId xmlns:a16="http://schemas.microsoft.com/office/drawing/2014/main" id="{E8760CF5-2FD6-455F-A36A-9ADC2D1C699A}"/>
              </a:ext>
            </a:extLst>
          </p:cNvPr>
          <p:cNvSpPr>
            <a:spLocks noGrp="1"/>
          </p:cNvSpPr>
          <p:nvPr>
            <p:ph type="sldNum" sz="quarter" idx="17"/>
          </p:nvPr>
        </p:nvSpPr>
        <p:spPr/>
        <p:txBody>
          <a:bodyPr/>
          <a:lstStyle>
            <a:lvl1pPr>
              <a:defRPr smtClean="0"/>
            </a:lvl1pPr>
          </a:lstStyle>
          <a:p>
            <a:pPr>
              <a:defRPr/>
            </a:pPr>
            <a:fld id="{2DCDA37C-4ADE-4402-A93E-A67178D696CB}" type="slidenum">
              <a:rPr lang="en-US" altLang="en-US"/>
              <a:pPr>
                <a:defRPr/>
              </a:pPr>
              <a:t>‹#›</a:t>
            </a:fld>
            <a:endParaRPr lang="en-US" altLang="en-US"/>
          </a:p>
        </p:txBody>
      </p:sp>
    </p:spTree>
    <p:extLst>
      <p:ext uri="{BB962C8B-B14F-4D97-AF65-F5344CB8AC3E}">
        <p14:creationId xmlns:p14="http://schemas.microsoft.com/office/powerpoint/2010/main" val="140001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C9725B7C-F373-4BEF-867E-0A6EFADA4AA9}"/>
              </a:ext>
            </a:extLst>
          </p:cNvPr>
          <p:cNvSpPr/>
          <p:nvPr/>
        </p:nvSpPr>
        <p:spPr>
          <a:xfrm>
            <a:off x="-3175" y="5051425"/>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a:extLst>
              <a:ext uri="{FF2B5EF4-FFF2-40B4-BE49-F238E27FC236}">
                <a16:creationId xmlns:a16="http://schemas.microsoft.com/office/drawing/2014/main" id="{0445A32D-294C-4EA5-96E1-B528931B98E7}"/>
              </a:ext>
            </a:extLst>
          </p:cNvPr>
          <p:cNvSpPr/>
          <p:nvPr/>
        </p:nvSpPr>
        <p:spPr>
          <a:xfrm>
            <a:off x="-1588" y="5051425"/>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a:extLst>
              <a:ext uri="{FF2B5EF4-FFF2-40B4-BE49-F238E27FC236}">
                <a16:creationId xmlns:a16="http://schemas.microsoft.com/office/drawing/2014/main" id="{99A32D31-C00A-4F4F-8AB5-3EA7A91B0B4F}"/>
              </a:ext>
            </a:extLst>
          </p:cNvPr>
          <p:cNvSpPr>
            <a:spLocks noGrp="1"/>
          </p:cNvSpPr>
          <p:nvPr>
            <p:ph type="title"/>
          </p:nvPr>
        </p:nvSpPr>
        <p:spPr>
          <a:xfrm>
            <a:off x="3048000" y="404813"/>
            <a:ext cx="4343400" cy="549275"/>
          </a:xfrm>
          <a:prstGeom prst="rect">
            <a:avLst/>
          </a:prstGeom>
        </p:spPr>
        <p:txBody>
          <a:bodyPr vert="horz" lIns="91440" tIns="45720" rIns="91440" bIns="45720" rtlCol="0" anchor="ctr">
            <a:noAutofit/>
          </a:bodyPr>
          <a:lstStyle/>
          <a:p>
            <a:r>
              <a:rPr lang="en-US" dirty="0"/>
              <a:t>Rotary club of </a:t>
            </a:r>
            <a:r>
              <a:rPr lang="en-US" dirty="0" err="1"/>
              <a:t>marana</a:t>
            </a:r>
            <a:endParaRPr lang="en-US" dirty="0"/>
          </a:p>
        </p:txBody>
      </p:sp>
      <p:sp>
        <p:nvSpPr>
          <p:cNvPr id="1029" name="Text Placeholder 2">
            <a:extLst>
              <a:ext uri="{FF2B5EF4-FFF2-40B4-BE49-F238E27FC236}">
                <a16:creationId xmlns:a16="http://schemas.microsoft.com/office/drawing/2014/main" id="{D82C775F-6D5B-4F05-9234-442BC7065DB0}"/>
              </a:ext>
            </a:extLst>
          </p:cNvPr>
          <p:cNvSpPr>
            <a:spLocks noGrp="1"/>
          </p:cNvSpPr>
          <p:nvPr>
            <p:ph type="body" idx="1"/>
          </p:nvPr>
        </p:nvSpPr>
        <p:spPr bwMode="auto">
          <a:xfrm>
            <a:off x="822325" y="1100138"/>
            <a:ext cx="752157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7A65BE9-24A9-44E3-BFCF-222AE8DD30BE}"/>
              </a:ext>
            </a:extLst>
          </p:cNvPr>
          <p:cNvSpPr>
            <a:spLocks noGrp="1"/>
          </p:cNvSpPr>
          <p:nvPr>
            <p:ph type="dt" sz="half" idx="2"/>
          </p:nvPr>
        </p:nvSpPr>
        <p:spPr>
          <a:xfrm rot="19140000">
            <a:off x="201613" y="5870575"/>
            <a:ext cx="2176462" cy="201613"/>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ltLang="en-US"/>
          </a:p>
        </p:txBody>
      </p:sp>
      <p:sp>
        <p:nvSpPr>
          <p:cNvPr id="5" name="Footer Placeholder 4">
            <a:extLst>
              <a:ext uri="{FF2B5EF4-FFF2-40B4-BE49-F238E27FC236}">
                <a16:creationId xmlns:a16="http://schemas.microsoft.com/office/drawing/2014/main" id="{C422A9CD-AB68-420B-84CE-C87B63732C22}"/>
              </a:ext>
            </a:extLst>
          </p:cNvPr>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209F194D-B17C-4BCF-8904-F8ADA5A273B6}"/>
              </a:ext>
            </a:extLst>
          </p:cNvPr>
          <p:cNvSpPr>
            <a:spLocks noGrp="1"/>
          </p:cNvSpPr>
          <p:nvPr>
            <p:ph type="sldNum" sz="quarter" idx="4"/>
          </p:nvPr>
        </p:nvSpPr>
        <p:spPr>
          <a:xfrm>
            <a:off x="8401050" y="6170613"/>
            <a:ext cx="503238" cy="503237"/>
          </a:xfrm>
          <a:prstGeom prst="ellipse">
            <a:avLst/>
          </a:prstGeom>
          <a:ln w="19050">
            <a:solidFill>
              <a:srgbClr val="FFFFFF"/>
            </a:solidFill>
          </a:ln>
        </p:spPr>
        <p:txBody>
          <a:bodyPr vert="horz" wrap="square" lIns="9144" tIns="9144" rIns="9144" bIns="9144" numCol="1" anchor="ctr" anchorCtr="0" compatLnSpc="1">
            <a:prstTxWarp prst="textNoShape">
              <a:avLst/>
            </a:prstTxWarp>
            <a:normAutofit/>
          </a:bodyPr>
          <a:lstStyle>
            <a:lvl1pPr algn="ctr">
              <a:defRPr sz="1600" smtClean="0">
                <a:solidFill>
                  <a:srgbClr val="FFFFFF"/>
                </a:solidFill>
              </a:defRPr>
            </a:lvl1pPr>
          </a:lstStyle>
          <a:p>
            <a:pPr>
              <a:defRPr/>
            </a:pPr>
            <a:fld id="{F3A88DD2-D4DD-4415-88F7-F234E4BCBB8A}" type="slidenum">
              <a:rPr lang="en-US" altLang="en-US"/>
              <a:pPr>
                <a:defRPr/>
              </a:pPr>
              <a:t>‹#›</a:t>
            </a:fld>
            <a:endParaRPr lang="en-US" altLang="en-US"/>
          </a:p>
        </p:txBody>
      </p:sp>
      <p:sp>
        <p:nvSpPr>
          <p:cNvPr id="9" name="Rectangle 8">
            <a:extLst>
              <a:ext uri="{FF2B5EF4-FFF2-40B4-BE49-F238E27FC236}">
                <a16:creationId xmlns:a16="http://schemas.microsoft.com/office/drawing/2014/main" id="{FAE42381-5D78-4066-8AF4-57C6EF684D00}"/>
              </a:ext>
            </a:extLst>
          </p:cNvPr>
          <p:cNvSpPr>
            <a:spLocks noChangeArrowheads="1"/>
          </p:cNvSpPr>
          <p:nvPr userDrawn="1"/>
        </p:nvSpPr>
        <p:spPr bwMode="auto">
          <a:xfrm>
            <a:off x="1695450" y="3048000"/>
            <a:ext cx="184150" cy="7620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4400">
              <a:solidFill>
                <a:schemeClr val="tx2"/>
              </a:solidFill>
            </a:endParaRPr>
          </a:p>
        </p:txBody>
      </p:sp>
      <p:pic>
        <p:nvPicPr>
          <p:cNvPr id="1034" name="Picture 10">
            <a:extLst>
              <a:ext uri="{FF2B5EF4-FFF2-40B4-BE49-F238E27FC236}">
                <a16:creationId xmlns:a16="http://schemas.microsoft.com/office/drawing/2014/main" id="{BBBE993D-19E7-41B2-8DC0-DA7AA09B4683}"/>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27088" y="404813"/>
            <a:ext cx="1687512"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28" r:id="rId1"/>
    <p:sldLayoutId id="2147483819" r:id="rId2"/>
    <p:sldLayoutId id="2147483829" r:id="rId3"/>
    <p:sldLayoutId id="2147483820" r:id="rId4"/>
    <p:sldLayoutId id="2147483821" r:id="rId5"/>
    <p:sldLayoutId id="2147483822" r:id="rId6"/>
    <p:sldLayoutId id="2147483823" r:id="rId7"/>
    <p:sldLayoutId id="2147483830" r:id="rId8"/>
    <p:sldLayoutId id="2147483831" r:id="rId9"/>
    <p:sldLayoutId id="2147483824" r:id="rId10"/>
    <p:sldLayoutId id="2147483825" r:id="rId11"/>
    <p:sldLayoutId id="2147483826" r:id="rId12"/>
    <p:sldLayoutId id="2147483827" r:id="rId13"/>
  </p:sldLayoutIdLst>
  <p:txStyles>
    <p:titleStyle>
      <a:lvl1pPr algn="l" rtl="0" eaLnBrk="0" fontAlgn="base" hangingPunct="0">
        <a:spcBef>
          <a:spcPct val="0"/>
        </a:spcBef>
        <a:spcAft>
          <a:spcPct val="0"/>
        </a:spcAft>
        <a:defRPr sz="2800" kern="1200" cap="all">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Cambria" pitchFamily="18" charset="0"/>
        </a:defRPr>
      </a:lvl2pPr>
      <a:lvl3pPr algn="l" rtl="0" eaLnBrk="0" fontAlgn="base" hangingPunct="0">
        <a:spcBef>
          <a:spcPct val="0"/>
        </a:spcBef>
        <a:spcAft>
          <a:spcPct val="0"/>
        </a:spcAft>
        <a:defRPr sz="2800">
          <a:solidFill>
            <a:schemeClr val="tx1"/>
          </a:solidFill>
          <a:latin typeface="Cambria" pitchFamily="18" charset="0"/>
        </a:defRPr>
      </a:lvl3pPr>
      <a:lvl4pPr algn="l" rtl="0" eaLnBrk="0" fontAlgn="base" hangingPunct="0">
        <a:spcBef>
          <a:spcPct val="0"/>
        </a:spcBef>
        <a:spcAft>
          <a:spcPct val="0"/>
        </a:spcAft>
        <a:defRPr sz="2800">
          <a:solidFill>
            <a:schemeClr val="tx1"/>
          </a:solidFill>
          <a:latin typeface="Cambria" pitchFamily="18" charset="0"/>
        </a:defRPr>
      </a:lvl4pPr>
      <a:lvl5pPr algn="l" rtl="0" eaLnBrk="0" fontAlgn="base" hangingPunct="0">
        <a:spcBef>
          <a:spcPct val="0"/>
        </a:spcBef>
        <a:spcAft>
          <a:spcPct val="0"/>
        </a:spcAft>
        <a:defRPr sz="2800">
          <a:solidFill>
            <a:schemeClr val="tx1"/>
          </a:solidFill>
          <a:latin typeface="Cambria" pitchFamily="18" charset="0"/>
        </a:defRPr>
      </a:lvl5pPr>
      <a:lvl6pPr marL="457200" algn="l" rtl="0" fontAlgn="base">
        <a:spcBef>
          <a:spcPct val="0"/>
        </a:spcBef>
        <a:spcAft>
          <a:spcPct val="0"/>
        </a:spcAft>
        <a:defRPr sz="2800">
          <a:solidFill>
            <a:schemeClr val="tx1"/>
          </a:solidFill>
          <a:latin typeface="Cambria" pitchFamily="18" charset="0"/>
        </a:defRPr>
      </a:lvl6pPr>
      <a:lvl7pPr marL="914400" algn="l" rtl="0" fontAlgn="base">
        <a:spcBef>
          <a:spcPct val="0"/>
        </a:spcBef>
        <a:spcAft>
          <a:spcPct val="0"/>
        </a:spcAft>
        <a:defRPr sz="2800">
          <a:solidFill>
            <a:schemeClr val="tx1"/>
          </a:solidFill>
          <a:latin typeface="Cambria" pitchFamily="18" charset="0"/>
        </a:defRPr>
      </a:lvl7pPr>
      <a:lvl8pPr marL="1371600" algn="l" rtl="0" fontAlgn="base">
        <a:spcBef>
          <a:spcPct val="0"/>
        </a:spcBef>
        <a:spcAft>
          <a:spcPct val="0"/>
        </a:spcAft>
        <a:defRPr sz="2800">
          <a:solidFill>
            <a:schemeClr val="tx1"/>
          </a:solidFill>
          <a:latin typeface="Cambria" pitchFamily="18" charset="0"/>
        </a:defRPr>
      </a:lvl8pPr>
      <a:lvl9pPr marL="1828800" algn="l" rtl="0" fontAlgn="base">
        <a:spcBef>
          <a:spcPct val="0"/>
        </a:spcBef>
        <a:spcAft>
          <a:spcPct val="0"/>
        </a:spcAft>
        <a:defRPr sz="2800">
          <a:solidFill>
            <a:schemeClr val="tx1"/>
          </a:solidFill>
          <a:latin typeface="Cambria" pitchFamily="18" charset="0"/>
        </a:defRPr>
      </a:lvl9pPr>
    </p:titleStyle>
    <p:bodyStyle>
      <a:lvl1pPr marL="342900" indent="-342900" algn="l" rtl="0" eaLnBrk="0" fontAlgn="base" hangingPunct="0">
        <a:spcBef>
          <a:spcPts val="800"/>
        </a:spcBef>
        <a:spcAft>
          <a:spcPct val="0"/>
        </a:spcAft>
        <a:buFont typeface="Arial" panose="020B0604020202020204" pitchFamily="34" charset="0"/>
        <a:defRPr sz="1600" b="1" kern="1200">
          <a:solidFill>
            <a:schemeClr val="tx1"/>
          </a:solidFill>
          <a:latin typeface="+mn-lt"/>
          <a:ea typeface="+mn-ea"/>
          <a:cs typeface="+mn-cs"/>
        </a:defRPr>
      </a:lvl1pPr>
      <a:lvl2pPr marL="173038" indent="-173038" algn="l" rtl="0" eaLnBrk="0" fontAlgn="base" hangingPunct="0">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401638" indent="-163513" algn="l" rtl="0" eaLnBrk="0" fontAlgn="base" hangingPunct="0">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630238" indent="-163513" algn="l" rtl="0" eaLnBrk="0" fontAlgn="base" hangingPunct="0">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4pPr>
      <a:lvl5pPr marL="858838" indent="-173038" algn="l" rtl="0" eaLnBrk="0" fontAlgn="base" hangingPunct="0">
        <a:spcBef>
          <a:spcPts val="300"/>
        </a:spcBef>
        <a:spcAft>
          <a:spcPct val="0"/>
        </a:spcAft>
        <a:buClr>
          <a:schemeClr val="accent2"/>
        </a:buClr>
        <a:buFont typeface="Wingdings" panose="05000000000000000000"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owa/owa/redir.aspx?C=1264d470961f42d2bb14226dc592c8fe&amp;URL=https%3a%2f%2fwww.rotary.org%2fmyrotary%2fen%2fpaul-harris-societ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rotary.org/" TargetMode="External"/><Relationship Id="rId2" Type="http://schemas.openxmlformats.org/officeDocument/2006/relationships/hyperlink" Target="http://rotary6940.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38279ED-054C-4E44-85F3-6861536DE22C}"/>
              </a:ext>
            </a:extLst>
          </p:cNvPr>
          <p:cNvSpPr>
            <a:spLocks noGrp="1"/>
          </p:cNvSpPr>
          <p:nvPr>
            <p:ph type="ctrTitle"/>
          </p:nvPr>
        </p:nvSpPr>
        <p:spPr>
          <a:xfrm rot="19140000">
            <a:off x="817563" y="1730375"/>
            <a:ext cx="5648325" cy="1204913"/>
          </a:xfrm>
        </p:spPr>
        <p:txBody>
          <a:bodyPr/>
          <a:lstStyle/>
          <a:p>
            <a:pPr algn="ctr" eaLnBrk="1" fontAlgn="auto" hangingPunct="1">
              <a:spcAft>
                <a:spcPts val="0"/>
              </a:spcAft>
              <a:defRPr/>
            </a:pPr>
            <a:r>
              <a:rPr lang="en-US" dirty="0"/>
              <a:t>Welcome to Rotary</a:t>
            </a:r>
          </a:p>
        </p:txBody>
      </p:sp>
      <p:sp>
        <p:nvSpPr>
          <p:cNvPr id="5" name="Subtitle 4">
            <a:extLst>
              <a:ext uri="{FF2B5EF4-FFF2-40B4-BE49-F238E27FC236}">
                <a16:creationId xmlns:a16="http://schemas.microsoft.com/office/drawing/2014/main" id="{FE8CDC39-5F48-4AB9-B922-44DF8DB10BA6}"/>
              </a:ext>
            </a:extLst>
          </p:cNvPr>
          <p:cNvSpPr>
            <a:spLocks noGrp="1"/>
          </p:cNvSpPr>
          <p:nvPr>
            <p:ph type="subTitle" idx="1"/>
          </p:nvPr>
        </p:nvSpPr>
        <p:spPr>
          <a:xfrm rot="19140000">
            <a:off x="1212850" y="2470150"/>
            <a:ext cx="6510338" cy="330200"/>
          </a:xfrm>
        </p:spPr>
        <p:txBody>
          <a:bodyPr rtlCol="0"/>
          <a:lstStyle/>
          <a:p>
            <a:pPr algn="ctr" eaLnBrk="1" fontAlgn="auto" hangingPunct="1">
              <a:spcAft>
                <a:spcPts val="0"/>
              </a:spcAft>
              <a:defRPr/>
            </a:pPr>
            <a:r>
              <a:t>New Member Orientation</a:t>
            </a:r>
          </a:p>
        </p:txBody>
      </p:sp>
      <p:pic>
        <p:nvPicPr>
          <p:cNvPr id="7172" name="Picture 2" descr="A picture containing logo&#10;&#10;Description automatically generated">
            <a:extLst>
              <a:ext uri="{FF2B5EF4-FFF2-40B4-BE49-F238E27FC236}">
                <a16:creationId xmlns:a16="http://schemas.microsoft.com/office/drawing/2014/main" id="{C12DAA40-F634-43E9-B38F-1C8E4D9005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437233">
            <a:off x="1873250" y="2478088"/>
            <a:ext cx="6653213" cy="231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185DBCE-EC13-43D0-88C7-8B1C7ABA6568}"/>
              </a:ext>
            </a:extLst>
          </p:cNvPr>
          <p:cNvSpPr>
            <a:spLocks noGrp="1" noChangeArrowheads="1"/>
          </p:cNvSpPr>
          <p:nvPr>
            <p:ph type="title"/>
          </p:nvPr>
        </p:nvSpPr>
        <p:spPr>
          <a:xfrm>
            <a:off x="2590800" y="381000"/>
            <a:ext cx="6248400" cy="549275"/>
          </a:xfrm>
        </p:spPr>
        <p:txBody>
          <a:bodyPr lIns="92075" tIns="46038" rIns="92075" bIns="46038"/>
          <a:lstStyle/>
          <a:p>
            <a:pPr eaLnBrk="1" fontAlgn="auto" hangingPunct="1">
              <a:spcAft>
                <a:spcPts val="0"/>
              </a:spcAft>
              <a:defRPr/>
            </a:pPr>
            <a:r>
              <a:rPr lang="en-US" altLang="en-US" dirty="0"/>
              <a:t>an International Organization</a:t>
            </a:r>
          </a:p>
        </p:txBody>
      </p:sp>
      <p:sp>
        <p:nvSpPr>
          <p:cNvPr id="31747" name="Rectangle 3">
            <a:extLst>
              <a:ext uri="{FF2B5EF4-FFF2-40B4-BE49-F238E27FC236}">
                <a16:creationId xmlns:a16="http://schemas.microsoft.com/office/drawing/2014/main" id="{72A1C490-0518-4867-BA8E-BD48EDCBBC3C}"/>
              </a:ext>
            </a:extLst>
          </p:cNvPr>
          <p:cNvSpPr>
            <a:spLocks noGrp="1" noChangeArrowheads="1"/>
          </p:cNvSpPr>
          <p:nvPr>
            <p:ph idx="1"/>
          </p:nvPr>
        </p:nvSpPr>
        <p:spPr>
          <a:xfrm>
            <a:off x="381000" y="1371600"/>
            <a:ext cx="7772400" cy="3581400"/>
          </a:xfrm>
        </p:spPr>
        <p:txBody>
          <a:bodyPr lIns="92075" tIns="46038" rIns="92075" bIns="46038" rtlCol="0">
            <a:normAutofit/>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Rotary is made up of four parts:</a:t>
            </a:r>
          </a:p>
          <a:p>
            <a:pPr eaLnBrk="1" fontAlgn="auto" hangingPunct="1">
              <a:spcAft>
                <a:spcPts val="0"/>
              </a:spcAft>
              <a:defRPr/>
            </a:pPr>
            <a:r>
              <a:rPr lang="en-US" altLang="en-US" dirty="0">
                <a:solidFill>
                  <a:srgbClr val="FF0000"/>
                </a:solidFill>
                <a:latin typeface="Times New Roman" panose="02020603050405020304" pitchFamily="18" charset="0"/>
                <a:cs typeface="Times New Roman" panose="02020603050405020304" pitchFamily="18" charset="0"/>
              </a:rPr>
              <a:t>Heart of Rotary </a:t>
            </a:r>
            <a:r>
              <a:rPr lang="en-US" altLang="en-US" dirty="0">
                <a:latin typeface="Times New Roman" panose="02020603050405020304" pitchFamily="18" charset="0"/>
                <a:cs typeface="Times New Roman" panose="02020603050405020304" pitchFamily="18" charset="0"/>
              </a:rPr>
              <a:t>– our local clubs including us! The Rotary Club of Lynn Haven</a:t>
            </a:r>
          </a:p>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Rotary International supports Rotary Club worldwide by coordinating global programs, campaigns and initiative. </a:t>
            </a:r>
          </a:p>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The Rotary Foundation uses generous donations to fund projects by Rotarians and our partners in communities around the world. As a nonprofit, all of the Foundation’s funding comes from voluntary contributions made by Rotarians and friends who share our vision of a better world.</a:t>
            </a:r>
          </a:p>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Together, </a:t>
            </a:r>
            <a:r>
              <a:rPr lang="en-US" altLang="en-US" dirty="0">
                <a:solidFill>
                  <a:srgbClr val="FF0000"/>
                </a:solidFill>
                <a:latin typeface="Times New Roman" panose="02020603050405020304" pitchFamily="18" charset="0"/>
                <a:cs typeface="Times New Roman" panose="02020603050405020304" pitchFamily="18" charset="0"/>
              </a:rPr>
              <a:t>Rotary clubs,</a:t>
            </a:r>
            <a:r>
              <a:rPr lang="en-US" altLang="en-US" dirty="0">
                <a:latin typeface="Times New Roman" panose="02020603050405020304" pitchFamily="18" charset="0"/>
                <a:cs typeface="Times New Roman" panose="02020603050405020304" pitchFamily="18" charset="0"/>
              </a:rPr>
              <a:t> Rotary International, and the Rotary Foundation work to make lasting improvements in our communities and around the world.</a:t>
            </a:r>
          </a:p>
          <a:p>
            <a:pPr marL="173736" lvl="1" indent="-173736" eaLnBrk="1" fontAlgn="auto" hangingPunct="1">
              <a:spcAft>
                <a:spcPts val="0"/>
              </a:spcAft>
              <a:defRPr/>
            </a:pPr>
            <a:endParaRPr lang="en-US" altLang="en-US" dirty="0"/>
          </a:p>
          <a:p>
            <a:pPr marL="0" indent="0" eaLnBrk="1" fontAlgn="auto" hangingPunct="1">
              <a:spcAft>
                <a:spcPts val="0"/>
              </a:spcAft>
              <a:buFontTx/>
              <a:buNone/>
              <a:defRPr/>
            </a:pPr>
            <a:endParaRPr lang="en-US" altLang="en-US" dirty="0"/>
          </a:p>
        </p:txBody>
      </p:sp>
      <p:pic>
        <p:nvPicPr>
          <p:cNvPr id="18436" name="Picture 4" descr="C:\Program Files (x86)\Microsoft Office\MEDIA\CAGCAT10\j0230876.wmf">
            <a:extLst>
              <a:ext uri="{FF2B5EF4-FFF2-40B4-BE49-F238E27FC236}">
                <a16:creationId xmlns:a16="http://schemas.microsoft.com/office/drawing/2014/main" id="{2D5938B8-753A-4963-A276-24DDBBE3D8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508125"/>
            <a:ext cx="877888"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2">
            <a:extLst>
              <a:ext uri="{FF2B5EF4-FFF2-40B4-BE49-F238E27FC236}">
                <a16:creationId xmlns:a16="http://schemas.microsoft.com/office/drawing/2014/main" id="{76128531-2917-4825-BD81-894DA4A862EF}"/>
              </a:ext>
            </a:extLst>
          </p:cNvPr>
          <p:cNvSpPr>
            <a:spLocks noGrp="1" noChangeArrowheads="1"/>
          </p:cNvSpPr>
          <p:nvPr>
            <p:ph type="title"/>
          </p:nvPr>
        </p:nvSpPr>
        <p:spPr>
          <a:xfrm>
            <a:off x="2667000" y="838200"/>
            <a:ext cx="3810000" cy="762000"/>
          </a:xfrm>
        </p:spPr>
        <p:txBody>
          <a:bodyPr/>
          <a:lstStyle/>
          <a:p>
            <a:pPr eaLnBrk="1" fontAlgn="auto" hangingPunct="1">
              <a:spcAft>
                <a:spcPts val="0"/>
              </a:spcAft>
              <a:defRPr/>
            </a:pPr>
            <a:r>
              <a:rPr lang="en-US" altLang="en-US" dirty="0"/>
              <a:t>Rotary Hierarchy</a:t>
            </a:r>
          </a:p>
        </p:txBody>
      </p:sp>
      <p:sp>
        <p:nvSpPr>
          <p:cNvPr id="20483" name="Rectangle 2">
            <a:extLst>
              <a:ext uri="{FF2B5EF4-FFF2-40B4-BE49-F238E27FC236}">
                <a16:creationId xmlns:a16="http://schemas.microsoft.com/office/drawing/2014/main" id="{222AE4B8-D5FA-4205-A73B-1CA50037AF1A}"/>
              </a:ext>
            </a:extLst>
          </p:cNvPr>
          <p:cNvSpPr>
            <a:spLocks noGrp="1"/>
          </p:cNvSpPr>
          <p:nvPr>
            <p:ph type="body" sz="half" idx="1"/>
          </p:nvPr>
        </p:nvSpPr>
        <p:spPr>
          <a:xfrm>
            <a:off x="304800" y="1584325"/>
            <a:ext cx="5943600" cy="1752600"/>
          </a:xfrm>
          <a:noFill/>
        </p:spPr>
        <p:txBody>
          <a:bodyPr lIns="92075" tIns="46038" rIns="92075" bIns="46038"/>
          <a:lstStyle/>
          <a:p>
            <a:pPr marL="0" indent="0" eaLnBrk="1" hangingPunct="1">
              <a:spcBef>
                <a:spcPct val="0"/>
              </a:spcBef>
            </a:pPr>
            <a:r>
              <a:rPr lang="en-US" altLang="en-US" sz="1800" b="0">
                <a:latin typeface="Times New Roman" panose="02020603050405020304" pitchFamily="18" charset="0"/>
                <a:cs typeface="Times New Roman" panose="02020603050405020304" pitchFamily="18" charset="0"/>
              </a:rPr>
              <a:t>Rotary International is governed by a president and a board of directors elected from all over the world. </a:t>
            </a:r>
          </a:p>
        </p:txBody>
      </p:sp>
      <p:sp>
        <p:nvSpPr>
          <p:cNvPr id="20484" name="Rectangle 5">
            <a:extLst>
              <a:ext uri="{FF2B5EF4-FFF2-40B4-BE49-F238E27FC236}">
                <a16:creationId xmlns:a16="http://schemas.microsoft.com/office/drawing/2014/main" id="{2E786E25-2488-4BF7-8D88-83C237B39E95}"/>
              </a:ext>
            </a:extLst>
          </p:cNvPr>
          <p:cNvSpPr>
            <a:spLocks noChangeArrowheads="1"/>
          </p:cNvSpPr>
          <p:nvPr/>
        </p:nvSpPr>
        <p:spPr bwMode="auto">
          <a:xfrm>
            <a:off x="5715000" y="3148144"/>
            <a:ext cx="3559175" cy="2185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600" b="1" dirty="0">
                <a:solidFill>
                  <a:srgbClr val="000000"/>
                </a:solidFill>
              </a:rPr>
              <a:t>SHEKHAR MEHTA </a:t>
            </a:r>
          </a:p>
          <a:p>
            <a:pPr algn="ctr">
              <a:spcBef>
                <a:spcPct val="50000"/>
              </a:spcBef>
            </a:pPr>
            <a:r>
              <a:rPr lang="en-US" altLang="en-US" sz="1600" b="1" dirty="0">
                <a:solidFill>
                  <a:srgbClr val="000000"/>
                </a:solidFill>
              </a:rPr>
              <a:t>Rotary International President </a:t>
            </a:r>
          </a:p>
          <a:p>
            <a:pPr algn="ctr">
              <a:spcBef>
                <a:spcPct val="50000"/>
              </a:spcBef>
            </a:pPr>
            <a:r>
              <a:rPr lang="en-US" altLang="en-US" sz="1600" b="1" dirty="0">
                <a:solidFill>
                  <a:srgbClr val="000000"/>
                </a:solidFill>
              </a:rPr>
              <a:t>2021-2022</a:t>
            </a:r>
          </a:p>
          <a:p>
            <a:pPr algn="ctr">
              <a:spcBef>
                <a:spcPct val="50000"/>
              </a:spcBef>
            </a:pPr>
            <a:r>
              <a:rPr lang="en-US" altLang="en-US" sz="1600" b="1" dirty="0">
                <a:solidFill>
                  <a:srgbClr val="000000"/>
                </a:solidFill>
              </a:rPr>
              <a:t>Rotary Club of Calcutta-</a:t>
            </a:r>
            <a:r>
              <a:rPr lang="en-US" altLang="en-US" sz="1600" b="1" dirty="0" err="1">
                <a:solidFill>
                  <a:srgbClr val="000000"/>
                </a:solidFill>
              </a:rPr>
              <a:t>Mahanagar</a:t>
            </a:r>
            <a:r>
              <a:rPr lang="en-US" altLang="en-US" sz="1600" b="1" dirty="0">
                <a:solidFill>
                  <a:srgbClr val="000000"/>
                </a:solidFill>
              </a:rPr>
              <a:t>, </a:t>
            </a:r>
          </a:p>
          <a:p>
            <a:pPr algn="ctr">
              <a:spcBef>
                <a:spcPct val="50000"/>
              </a:spcBef>
            </a:pPr>
            <a:r>
              <a:rPr lang="en-US" altLang="en-US" sz="1600" b="1" dirty="0">
                <a:solidFill>
                  <a:srgbClr val="000000"/>
                </a:solidFill>
              </a:rPr>
              <a:t>West Bengal, India</a:t>
            </a:r>
          </a:p>
          <a:p>
            <a:pPr algn="ctr">
              <a:spcBef>
                <a:spcPct val="50000"/>
              </a:spcBef>
            </a:pPr>
            <a:endParaRPr lang="en-US" altLang="en-US" sz="1600" b="1" dirty="0">
              <a:solidFill>
                <a:srgbClr val="000000"/>
              </a:solidFill>
            </a:endParaRPr>
          </a:p>
        </p:txBody>
      </p:sp>
      <p:pic>
        <p:nvPicPr>
          <p:cNvPr id="5" name="Picture 4">
            <a:extLst>
              <a:ext uri="{FF2B5EF4-FFF2-40B4-BE49-F238E27FC236}">
                <a16:creationId xmlns:a16="http://schemas.microsoft.com/office/drawing/2014/main" id="{B275E87B-1EB5-4B8C-BFA6-45510EE30C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2438400"/>
            <a:ext cx="2568574" cy="2411671"/>
          </a:xfrm>
          <a:prstGeom prst="rect">
            <a:avLst/>
          </a:prstGeom>
        </p:spPr>
      </p:pic>
      <p:pic>
        <p:nvPicPr>
          <p:cNvPr id="2050" name="Picture 2" descr="Shekhar Mehta of India selected to be 2021-22 Rotary International  President | Rotary International">
            <a:extLst>
              <a:ext uri="{FF2B5EF4-FFF2-40B4-BE49-F238E27FC236}">
                <a16:creationId xmlns:a16="http://schemas.microsoft.com/office/drawing/2014/main" id="{C0DF774B-1905-492E-888A-D377DA97D2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6050" y="455141"/>
            <a:ext cx="1885950" cy="2514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FD4B350-CAB8-4F5D-BCE7-A97D8B6AB756}"/>
              </a:ext>
            </a:extLst>
          </p:cNvPr>
          <p:cNvSpPr>
            <a:spLocks noGrp="1" noChangeArrowheads="1"/>
          </p:cNvSpPr>
          <p:nvPr>
            <p:ph type="ctrTitle"/>
          </p:nvPr>
        </p:nvSpPr>
        <p:spPr>
          <a:xfrm>
            <a:off x="1143000" y="2514600"/>
            <a:ext cx="7772400" cy="1143000"/>
          </a:xfrm>
        </p:spPr>
        <p:txBody>
          <a:bodyPr lIns="92075" tIns="46038" rIns="92075" bIns="46038" anchor="ctr"/>
          <a:lstStyle/>
          <a:p>
            <a:pPr eaLnBrk="1" fontAlgn="auto" hangingPunct="1">
              <a:spcAft>
                <a:spcPts val="0"/>
              </a:spcAft>
              <a:defRPr/>
            </a:pPr>
            <a:r>
              <a:rPr lang="en-US" altLang="en-US" sz="4400" dirty="0"/>
              <a:t>The Rotary Foundation</a:t>
            </a:r>
          </a:p>
        </p:txBody>
      </p:sp>
      <p:sp>
        <p:nvSpPr>
          <p:cNvPr id="52227" name="Rectangle 3">
            <a:extLst>
              <a:ext uri="{FF2B5EF4-FFF2-40B4-BE49-F238E27FC236}">
                <a16:creationId xmlns:a16="http://schemas.microsoft.com/office/drawing/2014/main" id="{B85DAB18-208F-46D8-BAFE-115B2B02A94C}"/>
              </a:ext>
            </a:extLst>
          </p:cNvPr>
          <p:cNvSpPr>
            <a:spLocks noGrp="1" noChangeArrowheads="1"/>
          </p:cNvSpPr>
          <p:nvPr>
            <p:ph type="subTitle" idx="1"/>
          </p:nvPr>
        </p:nvSpPr>
        <p:spPr>
          <a:xfrm>
            <a:off x="762000" y="4114800"/>
            <a:ext cx="6967537" cy="1300163"/>
          </a:xfrm>
        </p:spPr>
        <p:txBody>
          <a:bodyPr lIns="92075" tIns="46038" rIns="92075" bIns="46038" rtlCol="0">
            <a:noAutofit/>
          </a:bodyPr>
          <a:lstStyle/>
          <a:p>
            <a:pPr marL="342900" indent="-342900" algn="ctr" eaLnBrk="1" fontAlgn="auto" hangingPunct="1">
              <a:spcBef>
                <a:spcPct val="0"/>
              </a:spcBef>
              <a:spcAft>
                <a:spcPts val="0"/>
              </a:spcAft>
              <a:defRPr/>
            </a:pPr>
            <a:r>
              <a:rPr altLang="en-US" sz="6000" b="1" dirty="0">
                <a:solidFill>
                  <a:srgbClr val="C09132"/>
                </a:solidFill>
                <a:effectLst>
                  <a:outerShdw blurRad="38100" dist="38100" dir="2700000" algn="tl">
                    <a:srgbClr val="C0C0C0"/>
                  </a:outerShdw>
                </a:effectLst>
              </a:rPr>
              <a:t>“Doing good in the world”</a:t>
            </a:r>
          </a:p>
        </p:txBody>
      </p:sp>
      <p:pic>
        <p:nvPicPr>
          <p:cNvPr id="3" name="Picture 2">
            <a:extLst>
              <a:ext uri="{FF2B5EF4-FFF2-40B4-BE49-F238E27FC236}">
                <a16:creationId xmlns:a16="http://schemas.microsoft.com/office/drawing/2014/main" id="{7F8487AE-90FA-4F91-A16C-1360FA917253}"/>
              </a:ext>
            </a:extLst>
          </p:cNvPr>
          <p:cNvPicPr>
            <a:picLocks noChangeAspect="1"/>
          </p:cNvPicPr>
          <p:nvPr/>
        </p:nvPicPr>
        <p:blipFill>
          <a:blip r:embed="rId3"/>
          <a:stretch>
            <a:fillRect/>
          </a:stretch>
        </p:blipFill>
        <p:spPr>
          <a:xfrm>
            <a:off x="152400" y="0"/>
            <a:ext cx="4267200" cy="2819400"/>
          </a:xfrm>
          <a:prstGeom prst="rect">
            <a:avLst/>
          </a:prstGeom>
        </p:spPr>
      </p:pic>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2DAA603-4D74-4748-A45D-6B7E7246EA7D}"/>
              </a:ext>
            </a:extLst>
          </p:cNvPr>
          <p:cNvSpPr>
            <a:spLocks noGrp="1" noChangeArrowheads="1"/>
          </p:cNvSpPr>
          <p:nvPr>
            <p:ph type="title"/>
          </p:nvPr>
        </p:nvSpPr>
        <p:spPr>
          <a:xfrm>
            <a:off x="2217738" y="381000"/>
            <a:ext cx="6934200" cy="457200"/>
          </a:xfrm>
        </p:spPr>
        <p:txBody>
          <a:bodyPr lIns="92075" tIns="46038" rIns="92075" bIns="46038"/>
          <a:lstStyle/>
          <a:p>
            <a:pPr algn="ctr" eaLnBrk="1" fontAlgn="auto" hangingPunct="1">
              <a:spcAft>
                <a:spcPts val="0"/>
              </a:spcAft>
              <a:defRPr/>
            </a:pPr>
            <a:r>
              <a:rPr lang="en-US" altLang="en-US" sz="2400" dirty="0"/>
              <a:t>Paul Harris Fellows &amp; Benefactors</a:t>
            </a:r>
          </a:p>
        </p:txBody>
      </p:sp>
      <p:sp>
        <p:nvSpPr>
          <p:cNvPr id="24579" name="Rectangle 3">
            <a:extLst>
              <a:ext uri="{FF2B5EF4-FFF2-40B4-BE49-F238E27FC236}">
                <a16:creationId xmlns:a16="http://schemas.microsoft.com/office/drawing/2014/main" id="{26E507E1-1482-468D-AE5B-E9B40DC33AC3}"/>
              </a:ext>
            </a:extLst>
          </p:cNvPr>
          <p:cNvSpPr>
            <a:spLocks noGrp="1"/>
          </p:cNvSpPr>
          <p:nvPr>
            <p:ph idx="1"/>
          </p:nvPr>
        </p:nvSpPr>
        <p:spPr>
          <a:xfrm>
            <a:off x="266700" y="1295400"/>
            <a:ext cx="8610600" cy="4572000"/>
          </a:xfrm>
        </p:spPr>
        <p:txBody>
          <a:bodyPr lIns="92075" tIns="46038" rIns="92075" bIns="46038"/>
          <a:lstStyle/>
          <a:p>
            <a:pPr eaLnBrk="1" hangingPunct="1"/>
            <a:r>
              <a:rPr lang="en-US" altLang="en-US" dirty="0"/>
              <a:t>The Rotary Foundation is essential to securing and growing Rotary programs throughout the world. We recognize donors and offer individual and club recognition, as well as naming opportunities that let you honor a friend or family member with a named or endowed gift.</a:t>
            </a:r>
          </a:p>
          <a:p>
            <a:pPr algn="just" eaLnBrk="1" hangingPunct="1"/>
            <a:r>
              <a:rPr lang="en-US" altLang="en-US" dirty="0"/>
              <a:t>Rotary Foundation Sustaining Member,  $100 or more per year to the Annual Fund. </a:t>
            </a:r>
          </a:p>
          <a:p>
            <a:pPr algn="just" eaLnBrk="1" hangingPunct="1"/>
            <a:r>
              <a:rPr lang="en-US" altLang="en-US" dirty="0"/>
              <a:t>Benefactor, when you include the Endowment Fund as a beneficiary in your estate plans or when you donate $1,000 or more to the fund outright. Benefactors receive a certificate and insignia to wear with a Rotary or Paul Harris Fellow pin. </a:t>
            </a:r>
          </a:p>
          <a:p>
            <a:pPr algn="just" eaLnBrk="1" hangingPunct="1"/>
            <a:r>
              <a:rPr lang="en-US" altLang="en-US" dirty="0"/>
              <a:t>Paul Harris Fellow, $1,000 or more to the Annual Fund, PolioPlus, or an approved Foundation grant. To recognize someone else as a Paul Harris Fellow, you can give that amount in their name. You are recognized as a Multiple Paul Harris Fellow with each additional gift of $1,000. </a:t>
            </a:r>
          </a:p>
          <a:p>
            <a:pPr algn="just" eaLnBrk="1" hangingPunct="1"/>
            <a:r>
              <a:rPr lang="en-US" altLang="en-US" dirty="0">
                <a:hlinkClick r:id="rId3" action="ppaction://hlinkfile" tooltip="Paul Harris Society">
                  <a:extLst>
                    <a:ext uri="{A12FA001-AC4F-418D-AE19-62706E023703}">
                      <ahyp:hlinkClr xmlns:ahyp="http://schemas.microsoft.com/office/drawing/2018/hyperlinkcolor" val="tx"/>
                    </a:ext>
                  </a:extLst>
                </a:hlinkClick>
              </a:rPr>
              <a:t>Paul Harris Society</a:t>
            </a:r>
            <a:r>
              <a:rPr lang="en-US" altLang="en-US" dirty="0"/>
              <a:t> member, when you give $1,000 or more annually to the Annual Fund, PolioPlus, or an approved Foundation grant. </a:t>
            </a: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2DAA603-4D74-4748-A45D-6B7E7246EA7D}"/>
              </a:ext>
            </a:extLst>
          </p:cNvPr>
          <p:cNvSpPr>
            <a:spLocks noGrp="1" noChangeArrowheads="1"/>
          </p:cNvSpPr>
          <p:nvPr>
            <p:ph type="title"/>
          </p:nvPr>
        </p:nvSpPr>
        <p:spPr>
          <a:xfrm>
            <a:off x="2133600" y="457200"/>
            <a:ext cx="6561138" cy="457200"/>
          </a:xfrm>
        </p:spPr>
        <p:txBody>
          <a:bodyPr lIns="92075" tIns="46038" rIns="92075" bIns="46038"/>
          <a:lstStyle/>
          <a:p>
            <a:pPr algn="ctr" eaLnBrk="1" fontAlgn="auto" hangingPunct="1">
              <a:spcAft>
                <a:spcPts val="0"/>
              </a:spcAft>
              <a:defRPr/>
            </a:pPr>
            <a:r>
              <a:rPr lang="en-US" altLang="en-US" sz="2400" dirty="0"/>
              <a:t>Paul Harris Fellows &amp; Benefactors</a:t>
            </a:r>
            <a:br>
              <a:rPr lang="en-US" altLang="en-US" sz="2400" dirty="0"/>
            </a:br>
            <a:r>
              <a:rPr lang="en-US" altLang="en-US" sz="1600" dirty="0"/>
              <a:t>continued</a:t>
            </a:r>
          </a:p>
        </p:txBody>
      </p:sp>
      <p:sp>
        <p:nvSpPr>
          <p:cNvPr id="24579" name="Rectangle 3">
            <a:extLst>
              <a:ext uri="{FF2B5EF4-FFF2-40B4-BE49-F238E27FC236}">
                <a16:creationId xmlns:a16="http://schemas.microsoft.com/office/drawing/2014/main" id="{26E507E1-1482-468D-AE5B-E9B40DC33AC3}"/>
              </a:ext>
            </a:extLst>
          </p:cNvPr>
          <p:cNvSpPr>
            <a:spLocks noGrp="1"/>
          </p:cNvSpPr>
          <p:nvPr>
            <p:ph idx="1"/>
          </p:nvPr>
        </p:nvSpPr>
        <p:spPr>
          <a:xfrm>
            <a:off x="266700" y="1143000"/>
            <a:ext cx="8610600" cy="4572000"/>
          </a:xfrm>
        </p:spPr>
        <p:txBody>
          <a:bodyPr lIns="92075" tIns="46038" rIns="92075" bIns="46038"/>
          <a:lstStyle/>
          <a:p>
            <a:pPr eaLnBrk="1" hangingPunct="1"/>
            <a:r>
              <a:rPr lang="en-US" altLang="en-US" dirty="0"/>
              <a:t>Disaster Response Fund, Your gift helps Rotary clubs provide disaster recovery and support rebuilding efforts. Contributions are combined into one fund and made available through Rotary Disaster Response Grants; they cannot be directed to a specific disaster.</a:t>
            </a:r>
          </a:p>
          <a:p>
            <a:pPr eaLnBrk="1" hangingPunct="1"/>
            <a:r>
              <a:rPr lang="en-US" altLang="en-US" dirty="0"/>
              <a:t>Major Donor, The $10,000+ giving level does not include Paul Harris Fellow recognition point but does include amounts given in combination to both the Annual and Permanent Funds. </a:t>
            </a:r>
          </a:p>
          <a:p>
            <a:pPr eaLnBrk="1" hangingPunct="1"/>
            <a:r>
              <a:rPr lang="en-US" b="1" dirty="0">
                <a:effectLst/>
              </a:rPr>
              <a:t>Bequest Society was established to recognize our support for the Permanent Fund of The Rotary Foundation through bequests – gifts at death.</a:t>
            </a:r>
            <a:r>
              <a:rPr lang="en-US" dirty="0">
                <a:effectLst/>
              </a:rPr>
              <a:t> The Bequest Society’s growing membership includes Rotarians, family members, and friends who have each committed to give $10,000 or more in their estate plans to The Permanent Fund of The Rotary Foundation</a:t>
            </a:r>
            <a:endParaRPr lang="en-US" altLang="en-US" dirty="0"/>
          </a:p>
        </p:txBody>
      </p:sp>
    </p:spTree>
    <p:extLst>
      <p:ext uri="{BB962C8B-B14F-4D97-AF65-F5344CB8AC3E}">
        <p14:creationId xmlns:p14="http://schemas.microsoft.com/office/powerpoint/2010/main" val="885255607"/>
      </p:ext>
    </p:extLst>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2D53F04-AD1C-4947-B005-9529DFF36D55}"/>
              </a:ext>
            </a:extLst>
          </p:cNvPr>
          <p:cNvSpPr>
            <a:spLocks noGrp="1" noChangeArrowheads="1"/>
          </p:cNvSpPr>
          <p:nvPr>
            <p:ph type="title"/>
          </p:nvPr>
        </p:nvSpPr>
        <p:spPr>
          <a:xfrm>
            <a:off x="2667000" y="404813"/>
            <a:ext cx="5638800" cy="549275"/>
          </a:xfrm>
        </p:spPr>
        <p:txBody>
          <a:bodyPr/>
          <a:lstStyle/>
          <a:p>
            <a:pPr algn="ctr" eaLnBrk="1" fontAlgn="auto" hangingPunct="1">
              <a:spcAft>
                <a:spcPts val="0"/>
              </a:spcAft>
              <a:defRPr/>
            </a:pPr>
            <a:r>
              <a:rPr lang="en-US" altLang="en-US" sz="3200" dirty="0"/>
              <a:t>District 6940 GOVERNORS</a:t>
            </a:r>
          </a:p>
        </p:txBody>
      </p:sp>
      <p:sp>
        <p:nvSpPr>
          <p:cNvPr id="26627" name="Rectangle 3">
            <a:extLst>
              <a:ext uri="{FF2B5EF4-FFF2-40B4-BE49-F238E27FC236}">
                <a16:creationId xmlns:a16="http://schemas.microsoft.com/office/drawing/2014/main" id="{A00E6351-41BA-4CF5-B0CF-25EF192C8BE4}"/>
              </a:ext>
            </a:extLst>
          </p:cNvPr>
          <p:cNvSpPr>
            <a:spLocks noGrp="1"/>
          </p:cNvSpPr>
          <p:nvPr>
            <p:ph idx="1"/>
          </p:nvPr>
        </p:nvSpPr>
        <p:spPr>
          <a:xfrm>
            <a:off x="1600200" y="1143000"/>
            <a:ext cx="7315200" cy="1143000"/>
          </a:xfrm>
        </p:spPr>
        <p:txBody>
          <a:bodyPr/>
          <a:lstStyle/>
          <a:p>
            <a:pPr marL="0" indent="0" eaLnBrk="1" hangingPunct="1">
              <a:buClr>
                <a:schemeClr val="tx1"/>
              </a:buClr>
              <a:buFontTx/>
              <a:buNone/>
            </a:pPr>
            <a:r>
              <a:rPr lang="en-US" altLang="en-US" sz="2800" b="0" dirty="0"/>
              <a:t>2021-2022 District Governor  	</a:t>
            </a:r>
          </a:p>
          <a:p>
            <a:pPr marL="0" indent="0" eaLnBrk="1" hangingPunct="1">
              <a:buClr>
                <a:schemeClr val="tx1"/>
              </a:buClr>
              <a:buFontTx/>
              <a:buNone/>
            </a:pPr>
            <a:r>
              <a:rPr lang="en-US" altLang="en-US" sz="2800" b="0" dirty="0"/>
              <a:t>	Dr. Larry Kubiak, Rotary Club of Tallahassee</a:t>
            </a:r>
          </a:p>
        </p:txBody>
      </p:sp>
      <p:pic>
        <p:nvPicPr>
          <p:cNvPr id="26629" name="Picture 2">
            <a:extLst>
              <a:ext uri="{FF2B5EF4-FFF2-40B4-BE49-F238E27FC236}">
                <a16:creationId xmlns:a16="http://schemas.microsoft.com/office/drawing/2014/main" id="{1EEE8824-F308-4DA2-AE28-C2892744B4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142875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Daniel J. Sulger ">
            <a:extLst>
              <a:ext uri="{FF2B5EF4-FFF2-40B4-BE49-F238E27FC236}">
                <a16:creationId xmlns:a16="http://schemas.microsoft.com/office/drawing/2014/main" id="{AE9040A4-DF35-44E1-A3D7-3AE597DE8A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3325" y="2819400"/>
            <a:ext cx="1504950" cy="223029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62960D5-DA54-4CDA-8C75-752EF42C4B19}"/>
              </a:ext>
            </a:extLst>
          </p:cNvPr>
          <p:cNvSpPr txBox="1"/>
          <p:nvPr/>
        </p:nvSpPr>
        <p:spPr>
          <a:xfrm>
            <a:off x="1371600" y="3724276"/>
            <a:ext cx="7362825" cy="954107"/>
          </a:xfrm>
          <a:prstGeom prst="rect">
            <a:avLst/>
          </a:prstGeom>
          <a:noFill/>
        </p:spPr>
        <p:txBody>
          <a:bodyPr wrap="square">
            <a:spAutoFit/>
          </a:bodyPr>
          <a:lstStyle/>
          <a:p>
            <a:pPr marL="0" indent="0" eaLnBrk="1" hangingPunct="1">
              <a:buClr>
                <a:schemeClr val="tx1"/>
              </a:buClr>
              <a:buFontTx/>
              <a:buNone/>
            </a:pPr>
            <a:r>
              <a:rPr lang="en-US" altLang="en-US" sz="2800" b="0" dirty="0">
                <a:latin typeface="+mn-lt"/>
              </a:rPr>
              <a:t>2022-2023 District Governor Elect 	</a:t>
            </a:r>
          </a:p>
          <a:p>
            <a:pPr marL="0" indent="0" eaLnBrk="1" hangingPunct="1">
              <a:buClr>
                <a:schemeClr val="tx1"/>
              </a:buClr>
              <a:buFontTx/>
              <a:buNone/>
            </a:pPr>
            <a:r>
              <a:rPr lang="en-US" altLang="en-US" sz="2800" b="0" dirty="0">
                <a:latin typeface="+mn-lt"/>
              </a:rPr>
              <a:t>	Dan </a:t>
            </a:r>
            <a:r>
              <a:rPr lang="en-US" altLang="en-US" sz="2800" b="0" dirty="0" err="1">
                <a:latin typeface="+mn-lt"/>
              </a:rPr>
              <a:t>Sulger</a:t>
            </a:r>
            <a:r>
              <a:rPr lang="en-US" altLang="en-US" sz="2800" b="0" dirty="0">
                <a:latin typeface="+mn-lt"/>
              </a:rPr>
              <a:t>, Rotary Club of Navarre</a:t>
            </a:r>
            <a:endParaRPr lang="en-US" sz="2800" dirty="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FBBC597-639C-4BEA-89B4-A5C5205B854C}"/>
              </a:ext>
            </a:extLst>
          </p:cNvPr>
          <p:cNvSpPr>
            <a:spLocks noGrp="1" noChangeArrowheads="1"/>
          </p:cNvSpPr>
          <p:nvPr>
            <p:ph type="title"/>
          </p:nvPr>
        </p:nvSpPr>
        <p:spPr>
          <a:xfrm>
            <a:off x="609600" y="838200"/>
            <a:ext cx="7772400" cy="1143000"/>
          </a:xfrm>
        </p:spPr>
        <p:txBody>
          <a:bodyPr/>
          <a:lstStyle/>
          <a:p>
            <a:pPr algn="ctr" eaLnBrk="1" fontAlgn="auto" hangingPunct="1">
              <a:spcAft>
                <a:spcPts val="0"/>
              </a:spcAft>
              <a:defRPr/>
            </a:pPr>
            <a:r>
              <a:rPr lang="en-US" altLang="en-US" sz="4000" dirty="0"/>
              <a:t>Rotary Club of Lynn Haven</a:t>
            </a:r>
            <a:r>
              <a:rPr lang="en-US" altLang="en-US" sz="3200" dirty="0"/>
              <a:t> </a:t>
            </a:r>
          </a:p>
        </p:txBody>
      </p:sp>
      <p:sp>
        <p:nvSpPr>
          <p:cNvPr id="15363" name="Rectangle 3">
            <a:extLst>
              <a:ext uri="{FF2B5EF4-FFF2-40B4-BE49-F238E27FC236}">
                <a16:creationId xmlns:a16="http://schemas.microsoft.com/office/drawing/2014/main" id="{D9A9EB66-6EEA-4263-9B37-09F078331F2F}"/>
              </a:ext>
            </a:extLst>
          </p:cNvPr>
          <p:cNvSpPr>
            <a:spLocks noGrp="1" noChangeArrowheads="1"/>
          </p:cNvSpPr>
          <p:nvPr>
            <p:ph idx="1"/>
          </p:nvPr>
        </p:nvSpPr>
        <p:spPr>
          <a:xfrm>
            <a:off x="762000" y="1949450"/>
            <a:ext cx="7848600" cy="3232150"/>
          </a:xfrm>
        </p:spPr>
        <p:txBody>
          <a:bodyPr rtlCol="0">
            <a:normAutofit fontScale="85000" lnSpcReduction="20000"/>
          </a:bodyPr>
          <a:lstStyle/>
          <a:p>
            <a:pPr marL="0" indent="0" algn="ctr" eaLnBrk="1" fontAlgn="auto" hangingPunct="1">
              <a:lnSpc>
                <a:spcPct val="80000"/>
              </a:lnSpc>
              <a:spcAft>
                <a:spcPts val="0"/>
              </a:spcAft>
              <a:buClr>
                <a:schemeClr val="tx1"/>
              </a:buClr>
              <a:buFontTx/>
              <a:buNone/>
              <a:defRPr/>
            </a:pPr>
            <a:r>
              <a:rPr lang="en-US" altLang="en-US" sz="3800" dirty="0"/>
              <a:t>2021-2022 OFFICERS</a:t>
            </a:r>
          </a:p>
          <a:p>
            <a:pPr marL="0" indent="0" algn="ctr" eaLnBrk="1" fontAlgn="auto" hangingPunct="1">
              <a:lnSpc>
                <a:spcPct val="80000"/>
              </a:lnSpc>
              <a:spcAft>
                <a:spcPts val="0"/>
              </a:spcAft>
              <a:buClr>
                <a:schemeClr val="tx1"/>
              </a:buClr>
              <a:buFontTx/>
              <a:buNone/>
              <a:defRPr/>
            </a:pPr>
            <a:endParaRPr lang="en-US" altLang="en-US" sz="1800" dirty="0"/>
          </a:p>
          <a:p>
            <a:pPr algn="ctr" eaLnBrk="1" fontAlgn="auto" hangingPunct="1">
              <a:lnSpc>
                <a:spcPct val="80000"/>
              </a:lnSpc>
              <a:spcAft>
                <a:spcPts val="0"/>
              </a:spcAft>
              <a:buClr>
                <a:schemeClr val="tx1"/>
              </a:buClr>
              <a:defRPr/>
            </a:pPr>
            <a:r>
              <a:rPr lang="en-US" altLang="en-US" sz="2600" dirty="0"/>
              <a:t>Elizabeth ‘Liz’ MacLean – President</a:t>
            </a:r>
          </a:p>
          <a:p>
            <a:pPr algn="ctr" eaLnBrk="1" fontAlgn="auto" hangingPunct="1">
              <a:lnSpc>
                <a:spcPct val="80000"/>
              </a:lnSpc>
              <a:spcAft>
                <a:spcPts val="0"/>
              </a:spcAft>
              <a:buClr>
                <a:schemeClr val="tx1"/>
              </a:buClr>
              <a:defRPr/>
            </a:pPr>
            <a:r>
              <a:rPr lang="en-US" altLang="en-US" sz="2600" dirty="0"/>
              <a:t>Michael </a:t>
            </a:r>
            <a:r>
              <a:rPr lang="en-US" altLang="en-US" sz="2600" dirty="0" err="1"/>
              <a:t>Lovchuk</a:t>
            </a:r>
            <a:r>
              <a:rPr lang="en-US" altLang="en-US" sz="2600" dirty="0"/>
              <a:t> – President-Elect </a:t>
            </a:r>
          </a:p>
          <a:p>
            <a:pPr algn="ctr" eaLnBrk="1" fontAlgn="auto" hangingPunct="1">
              <a:lnSpc>
                <a:spcPct val="80000"/>
              </a:lnSpc>
              <a:spcAft>
                <a:spcPts val="0"/>
              </a:spcAft>
              <a:buClr>
                <a:schemeClr val="tx1"/>
              </a:buClr>
              <a:defRPr/>
            </a:pPr>
            <a:r>
              <a:rPr lang="en-US" altLang="en-US" sz="2600" dirty="0"/>
              <a:t>Irvin Clark- Secretary</a:t>
            </a:r>
          </a:p>
          <a:p>
            <a:pPr algn="ctr" eaLnBrk="1" fontAlgn="auto" hangingPunct="1">
              <a:lnSpc>
                <a:spcPct val="80000"/>
              </a:lnSpc>
              <a:spcAft>
                <a:spcPts val="0"/>
              </a:spcAft>
              <a:buClr>
                <a:schemeClr val="tx1"/>
              </a:buClr>
              <a:defRPr/>
            </a:pPr>
            <a:r>
              <a:rPr lang="en-US" altLang="en-US" sz="2600" dirty="0"/>
              <a:t>Harold Beyer – Treasurer</a:t>
            </a:r>
          </a:p>
          <a:p>
            <a:pPr algn="ctr" eaLnBrk="1" fontAlgn="auto" hangingPunct="1">
              <a:lnSpc>
                <a:spcPct val="80000"/>
              </a:lnSpc>
              <a:spcAft>
                <a:spcPts val="0"/>
              </a:spcAft>
              <a:buClr>
                <a:schemeClr val="tx1"/>
              </a:buClr>
              <a:defRPr/>
            </a:pPr>
            <a:r>
              <a:rPr lang="en-US" altLang="en-US" sz="2600" dirty="0"/>
              <a:t>Tim Farrell – Sergeant At Arms</a:t>
            </a:r>
          </a:p>
          <a:p>
            <a:pPr algn="ctr" eaLnBrk="1" fontAlgn="auto" hangingPunct="1">
              <a:lnSpc>
                <a:spcPct val="80000"/>
              </a:lnSpc>
              <a:spcAft>
                <a:spcPts val="0"/>
              </a:spcAft>
              <a:buClr>
                <a:schemeClr val="tx1"/>
              </a:buClr>
              <a:defRPr/>
            </a:pPr>
            <a:r>
              <a:rPr lang="en-US" altLang="en-US" sz="2600" dirty="0"/>
              <a:t>Irvin Clark – Immediate Past President</a:t>
            </a:r>
          </a:p>
          <a:p>
            <a:pPr eaLnBrk="1" fontAlgn="auto" hangingPunct="1">
              <a:lnSpc>
                <a:spcPct val="80000"/>
              </a:lnSpc>
              <a:spcAft>
                <a:spcPts val="0"/>
              </a:spcAft>
              <a:buClr>
                <a:schemeClr val="tx1"/>
              </a:buClr>
              <a:defRPr/>
            </a:pPr>
            <a:endParaRPr lang="en-US" altLang="en-US" sz="1800" dirty="0"/>
          </a:p>
          <a:p>
            <a:pPr eaLnBrk="1" fontAlgn="auto" hangingPunct="1">
              <a:lnSpc>
                <a:spcPct val="80000"/>
              </a:lnSpc>
              <a:spcAft>
                <a:spcPts val="0"/>
              </a:spcAft>
              <a:buClr>
                <a:schemeClr val="tx1"/>
              </a:buClr>
              <a:defRPr/>
            </a:pPr>
            <a:endParaRPr lang="en-US" altLang="en-US" sz="1800" dirty="0"/>
          </a:p>
          <a:p>
            <a:pPr algn="ctr" eaLnBrk="1" fontAlgn="auto" hangingPunct="1">
              <a:lnSpc>
                <a:spcPct val="80000"/>
              </a:lnSpc>
              <a:spcAft>
                <a:spcPts val="0"/>
              </a:spcAft>
              <a:defRPr/>
            </a:pPr>
            <a:r>
              <a:rPr lang="en-US" altLang="en-US" sz="1800" dirty="0"/>
              <a:t>A new board is elected to take office on 1 July of each year.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D4E260C-3673-4E43-B2E2-9ECC3FB1D364}"/>
              </a:ext>
            </a:extLst>
          </p:cNvPr>
          <p:cNvSpPr>
            <a:spLocks noGrp="1" noChangeArrowheads="1"/>
          </p:cNvSpPr>
          <p:nvPr>
            <p:ph type="title"/>
          </p:nvPr>
        </p:nvSpPr>
        <p:spPr>
          <a:xfrm>
            <a:off x="762000" y="914400"/>
            <a:ext cx="7772400" cy="685800"/>
          </a:xfrm>
        </p:spPr>
        <p:txBody>
          <a:bodyPr/>
          <a:lstStyle/>
          <a:p>
            <a:pPr algn="ctr" eaLnBrk="1" fontAlgn="auto" hangingPunct="1">
              <a:spcAft>
                <a:spcPts val="0"/>
              </a:spcAft>
              <a:defRPr/>
            </a:pPr>
            <a:r>
              <a:rPr lang="en-US" altLang="en-US" sz="2400" dirty="0"/>
              <a:t>History of the Rotary Club of Lynn Haven</a:t>
            </a:r>
          </a:p>
        </p:txBody>
      </p:sp>
      <p:sp>
        <p:nvSpPr>
          <p:cNvPr id="14339" name="Rectangle 3">
            <a:extLst>
              <a:ext uri="{FF2B5EF4-FFF2-40B4-BE49-F238E27FC236}">
                <a16:creationId xmlns:a16="http://schemas.microsoft.com/office/drawing/2014/main" id="{2B550D72-1D21-4500-B81A-750B579FD1A2}"/>
              </a:ext>
            </a:extLst>
          </p:cNvPr>
          <p:cNvSpPr>
            <a:spLocks noGrp="1" noChangeArrowheads="1"/>
          </p:cNvSpPr>
          <p:nvPr>
            <p:ph idx="1"/>
          </p:nvPr>
        </p:nvSpPr>
        <p:spPr>
          <a:xfrm>
            <a:off x="609600" y="1524000"/>
            <a:ext cx="7772400" cy="3429000"/>
          </a:xfrm>
        </p:spPr>
        <p:txBody>
          <a:bodyPr rtlCol="0">
            <a:normAutofit lnSpcReduction="10000"/>
          </a:bodyPr>
          <a:lstStyle/>
          <a:p>
            <a:pPr eaLnBrk="1" fontAlgn="auto" hangingPunct="1">
              <a:spcAft>
                <a:spcPts val="0"/>
              </a:spcAft>
              <a:defRPr/>
            </a:pPr>
            <a:r>
              <a:rPr lang="en-US" altLang="en-US" sz="2800" b="0" dirty="0"/>
              <a:t>Chartered in 1973</a:t>
            </a:r>
          </a:p>
          <a:p>
            <a:pPr eaLnBrk="1" fontAlgn="auto" hangingPunct="1">
              <a:spcAft>
                <a:spcPts val="0"/>
              </a:spcAft>
              <a:defRPr/>
            </a:pPr>
            <a:r>
              <a:rPr lang="en-US" altLang="en-US" sz="2800" b="0" dirty="0"/>
              <a:t>Over 32 Current Members</a:t>
            </a:r>
          </a:p>
          <a:p>
            <a:pPr eaLnBrk="1" fontAlgn="auto" hangingPunct="1">
              <a:spcAft>
                <a:spcPts val="0"/>
              </a:spcAft>
              <a:defRPr/>
            </a:pPr>
            <a:r>
              <a:rPr lang="en-US" altLang="en-US" sz="2800" b="0" dirty="0"/>
              <a:t>District Recognition and Involvement</a:t>
            </a:r>
          </a:p>
          <a:p>
            <a:pPr marL="274320" lvl="1" indent="-173736" eaLnBrk="1" fontAlgn="auto" hangingPunct="1">
              <a:spcAft>
                <a:spcPts val="0"/>
              </a:spcAft>
              <a:defRPr/>
            </a:pPr>
            <a:r>
              <a:rPr lang="en-US" altLang="en-US" sz="2800" dirty="0"/>
              <a:t>District Governor Citation</a:t>
            </a:r>
          </a:p>
          <a:p>
            <a:pPr marL="274320" lvl="1" indent="-173736" eaLnBrk="1" fontAlgn="auto" hangingPunct="1">
              <a:spcAft>
                <a:spcPts val="0"/>
              </a:spcAft>
              <a:defRPr/>
            </a:pPr>
            <a:r>
              <a:rPr lang="en-US" altLang="en-US" sz="2800" dirty="0"/>
              <a:t>Rotary International Citation, Gold</a:t>
            </a:r>
          </a:p>
          <a:p>
            <a:pPr marL="173736" lvl="1" indent="-173736" eaLnBrk="1" fontAlgn="auto" hangingPunct="1">
              <a:spcAft>
                <a:spcPts val="0"/>
              </a:spcAft>
              <a:defRPr/>
            </a:pPr>
            <a:endParaRPr lang="en-US" altLang="en-US" sz="2800" dirty="0"/>
          </a:p>
          <a:p>
            <a:pPr eaLnBrk="1" fontAlgn="auto" hangingPunct="1">
              <a:spcAft>
                <a:spcPts val="0"/>
              </a:spcAft>
              <a:buFontTx/>
              <a:buNone/>
              <a:defRPr/>
            </a:pPr>
            <a:r>
              <a:rPr lang="en-US" altLang="en-US" sz="2400" dirty="0"/>
              <a:t>	</a:t>
            </a:r>
          </a:p>
          <a:p>
            <a:pPr eaLnBrk="1" fontAlgn="auto" hangingPunct="1">
              <a:spcAft>
                <a:spcPts val="0"/>
              </a:spcAft>
              <a:buFontTx/>
              <a:buNone/>
              <a:defRPr/>
            </a:pPr>
            <a:endParaRPr lang="en-US" altLang="en-US" sz="2400" dirty="0"/>
          </a:p>
          <a:p>
            <a:pPr eaLnBrk="1" fontAlgn="auto" hangingPunct="1">
              <a:spcAft>
                <a:spcPts val="0"/>
              </a:spcAft>
              <a:buFontTx/>
              <a:buNone/>
              <a:defRPr/>
            </a:pPr>
            <a:endParaRPr lang="en-US"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33C7D-F43F-4C61-994F-D273921A3E20}"/>
              </a:ext>
            </a:extLst>
          </p:cNvPr>
          <p:cNvSpPr>
            <a:spLocks noGrp="1"/>
          </p:cNvSpPr>
          <p:nvPr>
            <p:ph type="title"/>
          </p:nvPr>
        </p:nvSpPr>
        <p:spPr/>
        <p:txBody>
          <a:bodyPr/>
          <a:lstStyle/>
          <a:p>
            <a:pPr algn="ctr"/>
            <a:r>
              <a:rPr lang="en-US" dirty="0"/>
              <a:t>Signature projects</a:t>
            </a:r>
          </a:p>
        </p:txBody>
      </p:sp>
      <p:sp>
        <p:nvSpPr>
          <p:cNvPr id="3" name="Content Placeholder 2">
            <a:extLst>
              <a:ext uri="{FF2B5EF4-FFF2-40B4-BE49-F238E27FC236}">
                <a16:creationId xmlns:a16="http://schemas.microsoft.com/office/drawing/2014/main" id="{09A213F2-FA51-4BCD-B030-64D8B09AC9FE}"/>
              </a:ext>
            </a:extLst>
          </p:cNvPr>
          <p:cNvSpPr>
            <a:spLocks noGrp="1"/>
          </p:cNvSpPr>
          <p:nvPr>
            <p:ph idx="1"/>
          </p:nvPr>
        </p:nvSpPr>
        <p:spPr>
          <a:xfrm>
            <a:off x="228600" y="1143000"/>
            <a:ext cx="8763000" cy="3579812"/>
          </a:xfrm>
        </p:spPr>
        <p:txBody>
          <a:bodyPr/>
          <a:lstStyle/>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of Literacy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Dolly Parton Literacy Grant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the Environment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Trees in Lynn Haven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Supporting Lynn Haven Schools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(Lynn Haven Elementary – Mowat Middle - Mosley High – Bay Haven Charter – North Bay Haven Charter) and Rutherford High</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Disabled Persons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ARC of the Bay</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Children in the Community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Interact &amp; Rotaract </a:t>
            </a:r>
            <a:r>
              <a:rPr lang="en-US" sz="14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(NOW EARLYACT)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International Community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Polio PLUS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First Responders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City of Lynn Haven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Support for Military - </a:t>
            </a:r>
            <a:r>
              <a:rPr lang="en-US" sz="1800" b="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Volunteers for the Military Welcome Center at the airport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0730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9D4E7E7-1F80-4F3A-A795-6FB9D9A063B7}"/>
              </a:ext>
            </a:extLst>
          </p:cNvPr>
          <p:cNvSpPr>
            <a:spLocks noGrp="1" noChangeArrowheads="1"/>
          </p:cNvSpPr>
          <p:nvPr>
            <p:ph type="title"/>
          </p:nvPr>
        </p:nvSpPr>
        <p:spPr/>
        <p:txBody>
          <a:bodyPr/>
          <a:lstStyle/>
          <a:p>
            <a:pPr eaLnBrk="1" fontAlgn="auto" hangingPunct="1">
              <a:spcAft>
                <a:spcPts val="0"/>
              </a:spcAft>
              <a:defRPr/>
            </a:pPr>
            <a:r>
              <a:rPr lang="en-US" altLang="en-US" sz="3600" dirty="0"/>
              <a:t>Rotary Fees</a:t>
            </a:r>
          </a:p>
        </p:txBody>
      </p:sp>
      <p:sp>
        <p:nvSpPr>
          <p:cNvPr id="29699" name="Rectangle 3">
            <a:extLst>
              <a:ext uri="{FF2B5EF4-FFF2-40B4-BE49-F238E27FC236}">
                <a16:creationId xmlns:a16="http://schemas.microsoft.com/office/drawing/2014/main" id="{B6CA47AE-5273-47B5-977B-CD3DB3B719E9}"/>
              </a:ext>
            </a:extLst>
          </p:cNvPr>
          <p:cNvSpPr>
            <a:spLocks noGrp="1"/>
          </p:cNvSpPr>
          <p:nvPr>
            <p:ph idx="1"/>
          </p:nvPr>
        </p:nvSpPr>
        <p:spPr/>
        <p:txBody>
          <a:bodyPr/>
          <a:lstStyle/>
          <a:p>
            <a:pPr eaLnBrk="1" hangingPunct="1"/>
            <a:r>
              <a:rPr lang="en-US" altLang="en-US" sz="2500" b="0"/>
              <a:t>Quarterly Dues - $ 190 includes</a:t>
            </a:r>
          </a:p>
          <a:p>
            <a:pPr lvl="1" eaLnBrk="1" hangingPunct="1"/>
            <a:r>
              <a:rPr lang="en-US" altLang="en-US" sz="2100"/>
              <a:t>District Dues</a:t>
            </a:r>
          </a:p>
          <a:p>
            <a:pPr lvl="1" eaLnBrk="1" hangingPunct="1"/>
            <a:r>
              <a:rPr lang="en-US" altLang="en-US" sz="2100"/>
              <a:t>International Dues</a:t>
            </a:r>
          </a:p>
          <a:p>
            <a:pPr lvl="1" eaLnBrk="1" hangingPunct="1"/>
            <a:r>
              <a:rPr lang="en-US" altLang="en-US" sz="2100"/>
              <a:t>Cost of Breakfasts</a:t>
            </a:r>
          </a:p>
          <a:p>
            <a:pPr lvl="1" eaLnBrk="1" hangingPunct="1"/>
            <a:endParaRPr lang="en-US" altLang="en-US" sz="2100"/>
          </a:p>
          <a:p>
            <a:pPr eaLnBrk="1" hangingPunct="1"/>
            <a:r>
              <a:rPr lang="en-US" altLang="en-US" sz="2500" b="0"/>
              <a:t>Social Events – as attended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C5FCCBA2-F90D-4C51-BE71-881D31A78AF8}"/>
              </a:ext>
            </a:extLst>
          </p:cNvPr>
          <p:cNvSpPr>
            <a:spLocks noGrp="1"/>
          </p:cNvSpPr>
          <p:nvPr>
            <p:ph sz="half" idx="1"/>
          </p:nvPr>
        </p:nvSpPr>
        <p:spPr>
          <a:xfrm>
            <a:off x="76200" y="1600200"/>
            <a:ext cx="4343400" cy="4800600"/>
          </a:xfrm>
        </p:spPr>
        <p:txBody>
          <a:bodyPr/>
          <a:lstStyle/>
          <a:p>
            <a:pPr eaLnBrk="1" hangingPunct="1">
              <a:buFont typeface="Wingdings" panose="05000000000000000000" pitchFamily="2" charset="2"/>
              <a:buChar char="§"/>
            </a:pPr>
            <a:r>
              <a:rPr lang="en-US" altLang="en-US" sz="2400" b="0" dirty="0"/>
              <a:t>This Is Rotary</a:t>
            </a:r>
          </a:p>
          <a:p>
            <a:pPr eaLnBrk="1" hangingPunct="1">
              <a:buFont typeface="Wingdings" panose="05000000000000000000" pitchFamily="2" charset="2"/>
              <a:buChar char="§"/>
            </a:pPr>
            <a:r>
              <a:rPr lang="en-US" altLang="en-US" sz="2400" b="0" dirty="0"/>
              <a:t>The ABC’s of Rotary </a:t>
            </a:r>
          </a:p>
          <a:p>
            <a:pPr eaLnBrk="1" hangingPunct="1">
              <a:buFont typeface="Wingdings" panose="05000000000000000000" pitchFamily="2" charset="2"/>
              <a:buChar char="§"/>
            </a:pPr>
            <a:r>
              <a:rPr lang="en-US" altLang="en-US" sz="2400" b="0" dirty="0"/>
              <a:t>You &amp; Your Rotary Foundation</a:t>
            </a:r>
          </a:p>
          <a:p>
            <a:pPr eaLnBrk="1" hangingPunct="1">
              <a:buFont typeface="Wingdings" panose="05000000000000000000" pitchFamily="2" charset="2"/>
              <a:buChar char="§"/>
            </a:pPr>
            <a:r>
              <a:rPr lang="en-US" altLang="en-US" sz="2400" b="0" dirty="0"/>
              <a:t>How to Propose a New Member</a:t>
            </a:r>
          </a:p>
          <a:p>
            <a:pPr eaLnBrk="1" hangingPunct="1">
              <a:buFont typeface="Wingdings" panose="05000000000000000000" pitchFamily="2" charset="2"/>
              <a:buChar char="§"/>
            </a:pPr>
            <a:r>
              <a:rPr lang="en-US" altLang="en-US" sz="2400" b="0" dirty="0"/>
              <a:t>New Member Checklist</a:t>
            </a:r>
          </a:p>
        </p:txBody>
      </p:sp>
      <p:sp>
        <p:nvSpPr>
          <p:cNvPr id="8195" name="Rectangle 6">
            <a:extLst>
              <a:ext uri="{FF2B5EF4-FFF2-40B4-BE49-F238E27FC236}">
                <a16:creationId xmlns:a16="http://schemas.microsoft.com/office/drawing/2014/main" id="{6695BF5E-24C8-4CD7-B22F-2A21E3FB7E3A}"/>
              </a:ext>
            </a:extLst>
          </p:cNvPr>
          <p:cNvSpPr>
            <a:spLocks noGrp="1"/>
          </p:cNvSpPr>
          <p:nvPr>
            <p:ph sz="half" idx="2"/>
          </p:nvPr>
        </p:nvSpPr>
        <p:spPr>
          <a:xfrm>
            <a:off x="4191000" y="1641475"/>
            <a:ext cx="5029200" cy="4835525"/>
          </a:xfrm>
        </p:spPr>
        <p:txBody>
          <a:bodyPr/>
          <a:lstStyle/>
          <a:p>
            <a:pPr eaLnBrk="1" hangingPunct="1">
              <a:buFont typeface="Wingdings" panose="05000000000000000000" pitchFamily="2" charset="2"/>
              <a:buChar char="§"/>
            </a:pPr>
            <a:r>
              <a:rPr lang="en-US" altLang="en-US" sz="2400" b="0" dirty="0"/>
              <a:t>List of Club </a:t>
            </a:r>
          </a:p>
          <a:p>
            <a:pPr eaLnBrk="1" hangingPunct="1">
              <a:buFont typeface="Wingdings" panose="05000000000000000000" pitchFamily="2" charset="2"/>
              <a:buChar char="§"/>
            </a:pPr>
            <a:r>
              <a:rPr lang="en-US" altLang="en-US" sz="2400" b="0" dirty="0"/>
              <a:t>Officers, Directors, and Committees</a:t>
            </a:r>
          </a:p>
          <a:p>
            <a:pPr eaLnBrk="1" hangingPunct="1">
              <a:buFont typeface="Wingdings" panose="05000000000000000000" pitchFamily="2" charset="2"/>
              <a:buChar char="§"/>
            </a:pPr>
            <a:r>
              <a:rPr lang="en-US" altLang="en-US" sz="2400" b="0" dirty="0"/>
              <a:t>Club Bylaws </a:t>
            </a:r>
          </a:p>
          <a:p>
            <a:pPr eaLnBrk="1" hangingPunct="1">
              <a:buFont typeface="Wingdings" panose="05000000000000000000" pitchFamily="2" charset="2"/>
              <a:buChar char="§"/>
            </a:pPr>
            <a:r>
              <a:rPr lang="en-US" altLang="en-US" sz="2400" b="0" dirty="0"/>
              <a:t>Paul Harris Fellow Information</a:t>
            </a:r>
          </a:p>
          <a:p>
            <a:pPr eaLnBrk="1" hangingPunct="1">
              <a:buFont typeface="Wingdings" panose="05000000000000000000" pitchFamily="2" charset="2"/>
              <a:buChar char="§"/>
            </a:pPr>
            <a:r>
              <a:rPr lang="en-US" altLang="en-US" sz="2400" b="0" dirty="0"/>
              <a:t>Webpage</a:t>
            </a:r>
          </a:p>
        </p:txBody>
      </p:sp>
      <p:sp>
        <p:nvSpPr>
          <p:cNvPr id="4098" name="Rectangle 2">
            <a:extLst>
              <a:ext uri="{FF2B5EF4-FFF2-40B4-BE49-F238E27FC236}">
                <a16:creationId xmlns:a16="http://schemas.microsoft.com/office/drawing/2014/main" id="{C27EA9DD-3D68-481B-BBE9-D0451664D71A}"/>
              </a:ext>
            </a:extLst>
          </p:cNvPr>
          <p:cNvSpPr>
            <a:spLocks noGrp="1" noChangeArrowheads="1"/>
          </p:cNvSpPr>
          <p:nvPr>
            <p:ph type="title"/>
          </p:nvPr>
        </p:nvSpPr>
        <p:spPr>
          <a:xfrm>
            <a:off x="1905000" y="914400"/>
            <a:ext cx="6248400" cy="549275"/>
          </a:xfrm>
        </p:spPr>
        <p:txBody>
          <a:bodyPr/>
          <a:lstStyle/>
          <a:p>
            <a:pPr algn="ctr" eaLnBrk="1" fontAlgn="auto" hangingPunct="1">
              <a:spcAft>
                <a:spcPts val="0"/>
              </a:spcAft>
              <a:defRPr/>
            </a:pPr>
            <a:r>
              <a:rPr lang="en-US" altLang="en-US" sz="4000" dirty="0"/>
              <a:t>Orientation Materials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68D7E21-1309-40FA-8677-760489F1C68B}"/>
              </a:ext>
            </a:extLst>
          </p:cNvPr>
          <p:cNvSpPr>
            <a:spLocks noGrp="1" noChangeArrowheads="1"/>
          </p:cNvSpPr>
          <p:nvPr>
            <p:ph type="title"/>
          </p:nvPr>
        </p:nvSpPr>
        <p:spPr>
          <a:xfrm>
            <a:off x="2743200" y="404813"/>
            <a:ext cx="5410200" cy="549275"/>
          </a:xfrm>
        </p:spPr>
        <p:txBody>
          <a:bodyPr/>
          <a:lstStyle/>
          <a:p>
            <a:pPr algn="ctr" eaLnBrk="1" fontAlgn="auto" hangingPunct="1">
              <a:spcAft>
                <a:spcPts val="0"/>
              </a:spcAft>
              <a:defRPr/>
            </a:pPr>
            <a:r>
              <a:rPr lang="en-US" altLang="en-US" sz="2400" dirty="0"/>
              <a:t>Rotary Protocol: Attendance</a:t>
            </a:r>
          </a:p>
        </p:txBody>
      </p:sp>
      <p:sp>
        <p:nvSpPr>
          <p:cNvPr id="30723" name="Rectangle 3">
            <a:extLst>
              <a:ext uri="{FF2B5EF4-FFF2-40B4-BE49-F238E27FC236}">
                <a16:creationId xmlns:a16="http://schemas.microsoft.com/office/drawing/2014/main" id="{E9614D54-CA29-406C-A380-DB1A532DA147}"/>
              </a:ext>
            </a:extLst>
          </p:cNvPr>
          <p:cNvSpPr>
            <a:spLocks noGrp="1"/>
          </p:cNvSpPr>
          <p:nvPr>
            <p:ph idx="1"/>
          </p:nvPr>
        </p:nvSpPr>
        <p:spPr>
          <a:xfrm>
            <a:off x="381000" y="1100138"/>
            <a:ext cx="8458199" cy="3548062"/>
          </a:xfrm>
        </p:spPr>
        <p:txBody>
          <a:bodyPr/>
          <a:lstStyle/>
          <a:p>
            <a:pPr eaLnBrk="1" hangingPunct="1">
              <a:spcBef>
                <a:spcPts val="0"/>
              </a:spcBef>
              <a:buFontTx/>
              <a:buNone/>
            </a:pPr>
            <a:endParaRPr lang="en-US" altLang="en-US" sz="400" dirty="0"/>
          </a:p>
          <a:p>
            <a:pPr eaLnBrk="1" hangingPunct="1">
              <a:spcBef>
                <a:spcPts val="0"/>
              </a:spcBef>
              <a:buFont typeface="Arial" panose="020B0604020202020204" pitchFamily="34" charset="0"/>
              <a:buChar char="•"/>
            </a:pPr>
            <a:r>
              <a:rPr lang="en-US" altLang="en-US" sz="2500" b="0" dirty="0"/>
              <a:t>Attendance is a condition of membership</a:t>
            </a:r>
          </a:p>
          <a:p>
            <a:pPr eaLnBrk="1" hangingPunct="1">
              <a:buFont typeface="Arial" panose="020B0604020202020204" pitchFamily="34" charset="0"/>
              <a:buChar char="•"/>
            </a:pPr>
            <a:r>
              <a:rPr lang="en-US" altLang="en-US" sz="2500" b="0" dirty="0"/>
              <a:t>50% Attendance required (In-Person or On-line)</a:t>
            </a:r>
          </a:p>
          <a:p>
            <a:pPr eaLnBrk="1" hangingPunct="1">
              <a:buFont typeface="Arial" panose="020B0604020202020204" pitchFamily="34" charset="0"/>
              <a:buChar char="•"/>
            </a:pPr>
            <a:r>
              <a:rPr lang="en-US" altLang="en-US" sz="2500" b="0" dirty="0"/>
              <a:t>Make-ups are allowed</a:t>
            </a:r>
          </a:p>
          <a:p>
            <a:pPr lvl="3" eaLnBrk="1" hangingPunct="1"/>
            <a:r>
              <a:rPr lang="en-US" altLang="en-US" sz="2100" dirty="0"/>
              <a:t>Another Club anywhere in the world</a:t>
            </a:r>
          </a:p>
          <a:p>
            <a:pPr lvl="3" eaLnBrk="1" hangingPunct="1"/>
            <a:r>
              <a:rPr lang="en-US" altLang="en-US" sz="2100" dirty="0"/>
              <a:t>E-Club</a:t>
            </a:r>
          </a:p>
          <a:p>
            <a:pPr lvl="3" eaLnBrk="1" hangingPunct="1"/>
            <a:r>
              <a:rPr lang="en-US" altLang="en-US" sz="2100" dirty="0"/>
              <a:t>Service projects</a:t>
            </a:r>
          </a:p>
          <a:p>
            <a:pPr lvl="3" eaLnBrk="1" hangingPunct="1"/>
            <a:r>
              <a:rPr lang="en-US" altLang="en-US" sz="2100" dirty="0"/>
              <a:t>Committee meetings</a:t>
            </a:r>
          </a:p>
          <a:p>
            <a:pPr lvl="3" eaLnBrk="1" hangingPunct="1"/>
            <a:r>
              <a:rPr lang="en-US" altLang="en-US" sz="2100" dirty="0"/>
              <a:t>Trainings</a:t>
            </a:r>
          </a:p>
          <a:p>
            <a:pPr marL="466725" lvl="3" indent="0" eaLnBrk="1" hangingPunct="1">
              <a:buNone/>
            </a:pPr>
            <a:r>
              <a:rPr lang="en-US" altLang="en-US" sz="2100" dirty="0"/>
              <a:t>NOTE:  The hosting Club will give you a form to confirm your attendance that you submit to the Secretary of your home club.</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56AE2CC-F482-4C55-852E-F1C174E2B6CA}"/>
              </a:ext>
            </a:extLst>
          </p:cNvPr>
          <p:cNvSpPr>
            <a:spLocks noGrp="1" noChangeArrowheads="1"/>
          </p:cNvSpPr>
          <p:nvPr>
            <p:ph type="title"/>
          </p:nvPr>
        </p:nvSpPr>
        <p:spPr/>
        <p:txBody>
          <a:bodyPr/>
          <a:lstStyle/>
          <a:p>
            <a:pPr eaLnBrk="1" fontAlgn="auto" hangingPunct="1">
              <a:spcAft>
                <a:spcPts val="0"/>
              </a:spcAft>
              <a:defRPr/>
            </a:pPr>
            <a:r>
              <a:rPr lang="en-US" altLang="en-US" dirty="0"/>
              <a:t>Rotary Communication</a:t>
            </a:r>
          </a:p>
        </p:txBody>
      </p:sp>
      <p:sp>
        <p:nvSpPr>
          <p:cNvPr id="18435" name="Rectangle 3">
            <a:extLst>
              <a:ext uri="{FF2B5EF4-FFF2-40B4-BE49-F238E27FC236}">
                <a16:creationId xmlns:a16="http://schemas.microsoft.com/office/drawing/2014/main" id="{1AC0005C-ACB2-43B7-A855-EFBF6B228672}"/>
              </a:ext>
            </a:extLst>
          </p:cNvPr>
          <p:cNvSpPr>
            <a:spLocks noGrp="1" noChangeArrowheads="1"/>
          </p:cNvSpPr>
          <p:nvPr>
            <p:ph idx="1"/>
          </p:nvPr>
        </p:nvSpPr>
        <p:spPr/>
        <p:txBody>
          <a:bodyPr rtlCol="0">
            <a:normAutofit/>
          </a:bodyPr>
          <a:lstStyle/>
          <a:p>
            <a:pPr eaLnBrk="1" fontAlgn="auto" hangingPunct="1">
              <a:spcAft>
                <a:spcPts val="0"/>
              </a:spcAft>
              <a:defRPr/>
            </a:pPr>
            <a:r>
              <a:rPr lang="en-US" altLang="en-US" sz="2800" b="0" dirty="0"/>
              <a:t>Club Bulletin – Rob Delaney</a:t>
            </a:r>
          </a:p>
          <a:p>
            <a:pPr eaLnBrk="1" fontAlgn="auto" hangingPunct="1">
              <a:spcAft>
                <a:spcPts val="0"/>
              </a:spcAft>
              <a:defRPr/>
            </a:pPr>
            <a:r>
              <a:rPr lang="en-US" altLang="en-US" sz="2800" b="0" dirty="0"/>
              <a:t>District Quarterly Newsletter </a:t>
            </a:r>
          </a:p>
          <a:p>
            <a:pPr eaLnBrk="1" fontAlgn="auto" hangingPunct="1">
              <a:spcAft>
                <a:spcPts val="0"/>
              </a:spcAft>
              <a:defRPr/>
            </a:pPr>
            <a:r>
              <a:rPr lang="en-US" altLang="en-US" sz="2800" b="0" dirty="0"/>
              <a:t>The Rotary Magazine</a:t>
            </a:r>
          </a:p>
          <a:p>
            <a:pPr eaLnBrk="1" fontAlgn="auto" hangingPunct="1">
              <a:spcAft>
                <a:spcPts val="0"/>
              </a:spcAft>
              <a:defRPr/>
            </a:pPr>
            <a:r>
              <a:rPr lang="en-US" altLang="en-US" sz="2800" b="0" dirty="0"/>
              <a:t>Websites:</a:t>
            </a:r>
          </a:p>
          <a:p>
            <a:pPr eaLnBrk="1" fontAlgn="auto" hangingPunct="1">
              <a:spcAft>
                <a:spcPts val="0"/>
              </a:spcAft>
              <a:buFontTx/>
              <a:buNone/>
              <a:defRPr/>
            </a:pPr>
            <a:r>
              <a:rPr lang="en-US" altLang="en-US" sz="2800" b="0" dirty="0"/>
              <a:t>		- Club </a:t>
            </a:r>
            <a:r>
              <a:rPr lang="en-US" altLang="en-US" sz="2800" b="0" dirty="0">
                <a:solidFill>
                  <a:schemeClr val="hlink"/>
                </a:solidFill>
              </a:rPr>
              <a:t>http://lynnhavenrotary.org/</a:t>
            </a:r>
            <a:r>
              <a:rPr lang="en-US" altLang="en-US" sz="2800" b="0" dirty="0"/>
              <a:t>		- District </a:t>
            </a:r>
            <a:r>
              <a:rPr lang="en-US" altLang="en-US" sz="2800" b="0" dirty="0">
                <a:hlinkClick r:id="rId2"/>
              </a:rPr>
              <a:t>http://rotary6940.org/</a:t>
            </a:r>
            <a:r>
              <a:rPr lang="en-US" altLang="en-US" sz="2800" b="0" dirty="0"/>
              <a:t> 		- Rotary International (</a:t>
            </a:r>
            <a:r>
              <a:rPr lang="en-US" altLang="en-US" sz="2800" b="0" dirty="0">
                <a:hlinkClick r:id="rId3"/>
              </a:rPr>
              <a:t>www.rotary.org</a:t>
            </a:r>
            <a:r>
              <a:rPr lang="en-US" altLang="en-US" sz="2800" b="0" dirty="0"/>
              <a:t>) </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89FE6D-F002-4ECD-8B07-66CE982F7C69}"/>
              </a:ext>
            </a:extLst>
          </p:cNvPr>
          <p:cNvSpPr>
            <a:spLocks noGrp="1"/>
          </p:cNvSpPr>
          <p:nvPr>
            <p:ph type="ctrTitle"/>
          </p:nvPr>
        </p:nvSpPr>
        <p:spPr>
          <a:xfrm rot="19140000">
            <a:off x="817563" y="1730375"/>
            <a:ext cx="5648325" cy="1204913"/>
          </a:xfrm>
        </p:spPr>
        <p:txBody>
          <a:bodyPr/>
          <a:lstStyle/>
          <a:p>
            <a:pPr algn="ctr" eaLnBrk="1" fontAlgn="auto" hangingPunct="1">
              <a:spcAft>
                <a:spcPts val="0"/>
              </a:spcAft>
              <a:defRPr/>
            </a:pPr>
            <a:r>
              <a:rPr lang="en-US" dirty="0"/>
              <a:t>Welcome to Rotary</a:t>
            </a:r>
          </a:p>
        </p:txBody>
      </p:sp>
      <p:sp>
        <p:nvSpPr>
          <p:cNvPr id="5" name="Subtitle 4">
            <a:extLst>
              <a:ext uri="{FF2B5EF4-FFF2-40B4-BE49-F238E27FC236}">
                <a16:creationId xmlns:a16="http://schemas.microsoft.com/office/drawing/2014/main" id="{7E254C02-8EA1-4DBB-8C2F-FAC37C9EBB83}"/>
              </a:ext>
            </a:extLst>
          </p:cNvPr>
          <p:cNvSpPr>
            <a:spLocks noGrp="1"/>
          </p:cNvSpPr>
          <p:nvPr>
            <p:ph type="subTitle" idx="1"/>
          </p:nvPr>
        </p:nvSpPr>
        <p:spPr>
          <a:xfrm rot="19140000">
            <a:off x="1212850" y="2470150"/>
            <a:ext cx="6510338" cy="330200"/>
          </a:xfrm>
        </p:spPr>
        <p:txBody>
          <a:bodyPr rtlCol="0"/>
          <a:lstStyle/>
          <a:p>
            <a:pPr algn="ctr" eaLnBrk="1" fontAlgn="auto" hangingPunct="1">
              <a:spcAft>
                <a:spcPts val="0"/>
              </a:spcAft>
              <a:defRPr/>
            </a:pPr>
            <a:r>
              <a:t>New Member Orientation</a:t>
            </a:r>
          </a:p>
        </p:txBody>
      </p:sp>
      <p:pic>
        <p:nvPicPr>
          <p:cNvPr id="32772" name="Picture 5">
            <a:extLst>
              <a:ext uri="{FF2B5EF4-FFF2-40B4-BE49-F238E27FC236}">
                <a16:creationId xmlns:a16="http://schemas.microsoft.com/office/drawing/2014/main" id="{F79543FB-E45E-4D6E-9130-573E62C2F5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498190">
            <a:off x="3268663" y="2224088"/>
            <a:ext cx="486886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6EE50EF-D2E5-493B-8070-BE64D540F721}"/>
              </a:ext>
            </a:extLst>
          </p:cNvPr>
          <p:cNvSpPr>
            <a:spLocks noGrp="1" noChangeArrowheads="1"/>
          </p:cNvSpPr>
          <p:nvPr>
            <p:ph type="title"/>
          </p:nvPr>
        </p:nvSpPr>
        <p:spPr>
          <a:xfrm>
            <a:off x="685800" y="914400"/>
            <a:ext cx="7772400" cy="914400"/>
          </a:xfrm>
        </p:spPr>
        <p:txBody>
          <a:bodyPr/>
          <a:lstStyle/>
          <a:p>
            <a:pPr eaLnBrk="1" fontAlgn="auto" hangingPunct="1">
              <a:spcAft>
                <a:spcPts val="0"/>
              </a:spcAft>
              <a:defRPr/>
            </a:pPr>
            <a:r>
              <a:rPr lang="en-US" altLang="en-US" sz="4000" dirty="0"/>
              <a:t>Rotary International is …</a:t>
            </a:r>
          </a:p>
        </p:txBody>
      </p:sp>
      <p:sp>
        <p:nvSpPr>
          <p:cNvPr id="9219" name="Rectangle 3">
            <a:extLst>
              <a:ext uri="{FF2B5EF4-FFF2-40B4-BE49-F238E27FC236}">
                <a16:creationId xmlns:a16="http://schemas.microsoft.com/office/drawing/2014/main" id="{39C15997-727D-44F4-9690-B4AFACBA8B2E}"/>
              </a:ext>
            </a:extLst>
          </p:cNvPr>
          <p:cNvSpPr>
            <a:spLocks noGrp="1"/>
          </p:cNvSpPr>
          <p:nvPr>
            <p:ph type="body" sz="half" idx="1"/>
          </p:nvPr>
        </p:nvSpPr>
        <p:spPr>
          <a:xfrm>
            <a:off x="381000" y="1828800"/>
            <a:ext cx="8305800" cy="3048000"/>
          </a:xfrm>
        </p:spPr>
        <p:txBody>
          <a:bodyPr/>
          <a:lstStyle/>
          <a:p>
            <a:pPr marL="0" indent="0" algn="just" eaLnBrk="1" hangingPunct="1">
              <a:lnSpc>
                <a:spcPct val="90000"/>
              </a:lnSpc>
            </a:pPr>
            <a:r>
              <a:rPr lang="en-US" altLang="en-US" sz="2800" dirty="0"/>
              <a:t>	</a:t>
            </a:r>
            <a:r>
              <a:rPr lang="en-US" altLang="en-US" sz="2800" b="0" dirty="0">
                <a:latin typeface="Times New Roman" panose="02020603050405020304" pitchFamily="18" charset="0"/>
                <a:cs typeface="Times New Roman" panose="02020603050405020304" pitchFamily="18" charset="0"/>
              </a:rPr>
              <a:t>an international service organization whose stated human rights purpose is to bring together business and professional leaders in order to provide humanitarian services, encourage high ethical standards in all vocations, and to advance good will and peace around the world. </a:t>
            </a:r>
          </a:p>
          <a:p>
            <a:pPr marL="0" indent="0" eaLnBrk="1" hangingPunct="1">
              <a:lnSpc>
                <a:spcPct val="90000"/>
              </a:lnSpc>
            </a:pPr>
            <a:endParaRPr lang="en-US"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10FB6E6-3EDD-448D-BAAB-73BC5C46BDF0}"/>
              </a:ext>
            </a:extLst>
          </p:cNvPr>
          <p:cNvSpPr>
            <a:spLocks noGrp="1" noChangeArrowheads="1"/>
          </p:cNvSpPr>
          <p:nvPr>
            <p:ph type="title"/>
          </p:nvPr>
        </p:nvSpPr>
        <p:spPr/>
        <p:txBody>
          <a:bodyPr lIns="92075" tIns="46038" rIns="92075" bIns="46038"/>
          <a:lstStyle/>
          <a:p>
            <a:pPr eaLnBrk="1" fontAlgn="auto" hangingPunct="1">
              <a:spcAft>
                <a:spcPts val="0"/>
              </a:spcAft>
              <a:defRPr/>
            </a:pPr>
            <a:r>
              <a:rPr lang="en-US" altLang="en-US" dirty="0"/>
              <a:t>In the beginning…</a:t>
            </a:r>
          </a:p>
        </p:txBody>
      </p:sp>
      <p:grpSp>
        <p:nvGrpSpPr>
          <p:cNvPr id="10243" name="Group 4">
            <a:extLst>
              <a:ext uri="{FF2B5EF4-FFF2-40B4-BE49-F238E27FC236}">
                <a16:creationId xmlns:a16="http://schemas.microsoft.com/office/drawing/2014/main" id="{8B90BDAD-515A-4A2C-A48D-C3BC37D8F4AD}"/>
              </a:ext>
            </a:extLst>
          </p:cNvPr>
          <p:cNvGrpSpPr>
            <a:grpSpLocks/>
          </p:cNvGrpSpPr>
          <p:nvPr/>
        </p:nvGrpSpPr>
        <p:grpSpPr bwMode="auto">
          <a:xfrm>
            <a:off x="7239000" y="304800"/>
            <a:ext cx="1752600" cy="2166938"/>
            <a:chOff x="432" y="171"/>
            <a:chExt cx="1104" cy="1365"/>
          </a:xfrm>
        </p:grpSpPr>
        <p:pic>
          <p:nvPicPr>
            <p:cNvPr id="10245" name="Picture 5">
              <a:extLst>
                <a:ext uri="{FF2B5EF4-FFF2-40B4-BE49-F238E27FC236}">
                  <a16:creationId xmlns:a16="http://schemas.microsoft.com/office/drawing/2014/main" id="{542B6F61-622D-4D33-A77F-CD92B746192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171"/>
              <a:ext cx="878" cy="1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6">
              <a:extLst>
                <a:ext uri="{FF2B5EF4-FFF2-40B4-BE49-F238E27FC236}">
                  <a16:creationId xmlns:a16="http://schemas.microsoft.com/office/drawing/2014/main" id="{A6A34FE6-82CC-4BF0-9B4E-C5210A5C095D}"/>
                </a:ext>
              </a:extLst>
            </p:cNvPr>
            <p:cNvSpPr>
              <a:spLocks noChangeArrowheads="1"/>
            </p:cNvSpPr>
            <p:nvPr/>
          </p:nvSpPr>
          <p:spPr bwMode="auto">
            <a:xfrm>
              <a:off x="432" y="1200"/>
              <a:ext cx="1104"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1600" b="1">
                  <a:latin typeface="Univers" panose="020B0503020202020204" pitchFamily="34" charset="0"/>
                </a:rPr>
                <a:t>Rotary Founder</a:t>
              </a:r>
            </a:p>
            <a:p>
              <a:pPr algn="ctr">
                <a:lnSpc>
                  <a:spcPct val="90000"/>
                </a:lnSpc>
              </a:pPr>
              <a:r>
                <a:rPr lang="en-US" altLang="en-US" sz="1600" b="1">
                  <a:latin typeface="Univers" panose="020B0503020202020204" pitchFamily="34" charset="0"/>
                </a:rPr>
                <a:t>Paul Harris </a:t>
              </a:r>
            </a:p>
          </p:txBody>
        </p:sp>
      </p:grpSp>
      <p:sp>
        <p:nvSpPr>
          <p:cNvPr id="10244" name="Rectangle 7">
            <a:extLst>
              <a:ext uri="{FF2B5EF4-FFF2-40B4-BE49-F238E27FC236}">
                <a16:creationId xmlns:a16="http://schemas.microsoft.com/office/drawing/2014/main" id="{858B62B3-23AD-470E-B7ED-0AA3F09BB688}"/>
              </a:ext>
            </a:extLst>
          </p:cNvPr>
          <p:cNvSpPr>
            <a:spLocks noChangeArrowheads="1"/>
          </p:cNvSpPr>
          <p:nvPr/>
        </p:nvSpPr>
        <p:spPr bwMode="auto">
          <a:xfrm>
            <a:off x="573088" y="1152525"/>
            <a:ext cx="6618287" cy="328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Clr>
                <a:schemeClr val="hlink"/>
              </a:buClr>
              <a:buSzPct val="75000"/>
              <a:buFont typeface="Monotype Sorts" charset="2"/>
              <a:buChar char="u"/>
            </a:pPr>
            <a:r>
              <a:rPr lang="en-US" altLang="en-US" sz="2800"/>
              <a:t>The first Rotary Club was organized in Chicago in 1905 by Paul P Harris</a:t>
            </a:r>
          </a:p>
          <a:p>
            <a:pPr>
              <a:spcBef>
                <a:spcPct val="20000"/>
              </a:spcBef>
              <a:buClr>
                <a:schemeClr val="hlink"/>
              </a:buClr>
              <a:buSzPct val="75000"/>
              <a:buFont typeface="Monotype Sorts" charset="2"/>
              <a:buChar char="u"/>
            </a:pPr>
            <a:r>
              <a:rPr lang="en-US" altLang="en-US" sz="2800"/>
              <a:t>The club, with four members, met in rotation at the offices of the members – thus the name Rotary.</a:t>
            </a:r>
          </a:p>
          <a:p>
            <a:pPr>
              <a:spcBef>
                <a:spcPct val="20000"/>
              </a:spcBef>
              <a:buClr>
                <a:schemeClr val="hlink"/>
              </a:buClr>
              <a:buSzPct val="75000"/>
              <a:buFont typeface="Monotype Sorts" charset="2"/>
              <a:buChar char="u"/>
            </a:pPr>
            <a:r>
              <a:rPr lang="en-US" altLang="en-US" sz="2800"/>
              <a:t>There are approximately 1.2 million members in over 34,000 clubs worldwide.</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87E1C7F-32AC-4049-B8BA-D857E60ECFA5}"/>
              </a:ext>
            </a:extLst>
          </p:cNvPr>
          <p:cNvSpPr>
            <a:spLocks noGrp="1" noChangeArrowheads="1"/>
          </p:cNvSpPr>
          <p:nvPr>
            <p:ph type="title"/>
          </p:nvPr>
        </p:nvSpPr>
        <p:spPr/>
        <p:txBody>
          <a:bodyPr lIns="92075" tIns="46038" rIns="92075" bIns="46038"/>
          <a:lstStyle/>
          <a:p>
            <a:pPr eaLnBrk="1" fontAlgn="auto" hangingPunct="1">
              <a:spcAft>
                <a:spcPts val="0"/>
              </a:spcAft>
              <a:defRPr/>
            </a:pPr>
            <a:r>
              <a:rPr lang="en-US" altLang="en-US" dirty="0"/>
              <a:t>Service Above Self</a:t>
            </a:r>
          </a:p>
        </p:txBody>
      </p:sp>
      <p:sp>
        <p:nvSpPr>
          <p:cNvPr id="8195" name="Rectangle 3">
            <a:extLst>
              <a:ext uri="{FF2B5EF4-FFF2-40B4-BE49-F238E27FC236}">
                <a16:creationId xmlns:a16="http://schemas.microsoft.com/office/drawing/2014/main" id="{842B2DB2-6C46-4814-9E10-F89EF6C75A0F}"/>
              </a:ext>
            </a:extLst>
          </p:cNvPr>
          <p:cNvSpPr>
            <a:spLocks noGrp="1" noChangeArrowheads="1"/>
          </p:cNvSpPr>
          <p:nvPr>
            <p:ph idx="1"/>
          </p:nvPr>
        </p:nvSpPr>
        <p:spPr/>
        <p:txBody>
          <a:bodyPr lIns="92075" tIns="46038" rIns="92075" bIns="46038" rtlCol="0">
            <a:normAutofit fontScale="92500" lnSpcReduction="10000"/>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Rotary was not long to recognize that fellowship alone would not keep a group together - there needed to be a purpose.</a:t>
            </a:r>
          </a:p>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Rotary became the world’s first service club. Examples of world-wide service projects </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Rotary’s first service project was public restrooms in downtown Chicago, IL.</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Rotary, along with our partners, reduced polio cases by 99.9 percent worldwide wince our fist project to vaccinate children in the Philippines in 1979. </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In rural Ghana, Rotary members supply clean water and sanitation facilities to prevent the spread of infectious diseases.</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The Rotary Foundation helps bring pre- and postnatal care to mother in rural Haiti.</a:t>
            </a:r>
          </a:p>
          <a:p>
            <a:pPr eaLnBrk="1" fontAlgn="auto" hangingPunct="1">
              <a:spcAft>
                <a:spcPts val="0"/>
              </a:spcAft>
              <a:buFont typeface="Arial" panose="020B0604020202020204" pitchFamily="34" charset="0"/>
              <a:buChar char="•"/>
              <a:defRPr/>
            </a:pPr>
            <a:r>
              <a:rPr lang="en-US" altLang="en-US" dirty="0">
                <a:latin typeface="Times New Roman" panose="02020603050405020304" pitchFamily="18" charset="0"/>
                <a:cs typeface="Times New Roman" panose="02020603050405020304" pitchFamily="18" charset="0"/>
              </a:rPr>
              <a:t>Nearly 1.4 billion employed people live on less than $1.25 a day. Our members promote economic and community development and reduce poverty in underserved communities through job training, well[paying jobs, and access to financial management institutions.</a:t>
            </a:r>
          </a:p>
          <a:p>
            <a:pPr eaLnBrk="1" fontAlgn="auto" hangingPunct="1">
              <a:spcAft>
                <a:spcPts val="0"/>
              </a:spcAft>
              <a:defRPr/>
            </a:pPr>
            <a:endParaRPr lang="en-US" altLang="en-US" dirty="0"/>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AF11AD3-0DD0-45AC-8BC4-AACDF1AAFF22}"/>
              </a:ext>
            </a:extLst>
          </p:cNvPr>
          <p:cNvSpPr>
            <a:spLocks noGrp="1" noChangeArrowheads="1"/>
          </p:cNvSpPr>
          <p:nvPr>
            <p:ph type="title"/>
          </p:nvPr>
        </p:nvSpPr>
        <p:spPr>
          <a:xfrm>
            <a:off x="1066800" y="914400"/>
            <a:ext cx="7696200" cy="549275"/>
          </a:xfrm>
        </p:spPr>
        <p:txBody>
          <a:bodyPr/>
          <a:lstStyle/>
          <a:p>
            <a:pPr algn="ctr" eaLnBrk="1" fontAlgn="auto" hangingPunct="1">
              <a:spcAft>
                <a:spcPts val="0"/>
              </a:spcAft>
              <a:defRPr/>
            </a:pPr>
            <a:r>
              <a:rPr lang="en-US" altLang="en-US" dirty="0"/>
              <a:t>Core values of THE Rotary 4-WAY TEST</a:t>
            </a:r>
            <a:endParaRPr lang="en-US" altLang="en-US" sz="3800" i="1" dirty="0"/>
          </a:p>
        </p:txBody>
      </p:sp>
      <p:sp>
        <p:nvSpPr>
          <p:cNvPr id="11267" name="Rectangle 4">
            <a:extLst>
              <a:ext uri="{FF2B5EF4-FFF2-40B4-BE49-F238E27FC236}">
                <a16:creationId xmlns:a16="http://schemas.microsoft.com/office/drawing/2014/main" id="{7B76F786-85C6-40BA-B47A-8C4F8EFB14A2}"/>
              </a:ext>
            </a:extLst>
          </p:cNvPr>
          <p:cNvSpPr>
            <a:spLocks noGrp="1" noChangeArrowheads="1"/>
          </p:cNvSpPr>
          <p:nvPr>
            <p:ph idx="1"/>
          </p:nvPr>
        </p:nvSpPr>
        <p:spPr>
          <a:xfrm>
            <a:off x="152400" y="1463675"/>
            <a:ext cx="8915400" cy="3657600"/>
          </a:xfrm>
        </p:spPr>
        <p:txBody>
          <a:bodyPr rtlCol="0">
            <a:normAutofit fontScale="85000" lnSpcReduction="20000"/>
          </a:bodyPr>
          <a:lstStyle/>
          <a:p>
            <a:pPr algn="ctr" eaLnBrk="1" fontAlgn="auto" hangingPunct="1">
              <a:spcAft>
                <a:spcPts val="0"/>
              </a:spcAft>
              <a:buFontTx/>
              <a:buNone/>
              <a:defRPr/>
            </a:pPr>
            <a:r>
              <a:rPr lang="en-US" altLang="en-US" sz="2800" b="0" dirty="0">
                <a:latin typeface="Times New Roman" panose="02020603050405020304" pitchFamily="18" charset="0"/>
                <a:cs typeface="Times New Roman" panose="02020603050405020304" pitchFamily="18" charset="0"/>
              </a:rPr>
              <a:t>Rotary's core values of the Four Way Test represent the guiding</a:t>
            </a:r>
          </a:p>
          <a:p>
            <a:pPr algn="ctr" eaLnBrk="1" fontAlgn="auto" hangingPunct="1">
              <a:spcAft>
                <a:spcPts val="0"/>
              </a:spcAft>
              <a:buFontTx/>
              <a:buNone/>
              <a:defRPr/>
            </a:pPr>
            <a:r>
              <a:rPr lang="en-US" altLang="en-US" sz="2800" b="0" dirty="0">
                <a:latin typeface="Times New Roman" panose="02020603050405020304" pitchFamily="18" charset="0"/>
                <a:cs typeface="Times New Roman" panose="02020603050405020304" pitchFamily="18" charset="0"/>
              </a:rPr>
              <a:t>principles of the organization's culture, including what guides</a:t>
            </a:r>
          </a:p>
          <a:p>
            <a:pPr algn="ctr" eaLnBrk="1" fontAlgn="auto" hangingPunct="1">
              <a:spcAft>
                <a:spcPts val="0"/>
              </a:spcAft>
              <a:buFontTx/>
              <a:buNone/>
              <a:defRPr/>
            </a:pPr>
            <a:r>
              <a:rPr lang="en-US" altLang="en-US" sz="2800" b="0" dirty="0">
                <a:latin typeface="Times New Roman" panose="02020603050405020304" pitchFamily="18" charset="0"/>
                <a:cs typeface="Times New Roman" panose="02020603050405020304" pitchFamily="18" charset="0"/>
              </a:rPr>
              <a:t>members' priorities and actions within the organization. </a:t>
            </a:r>
          </a:p>
          <a:p>
            <a:pPr eaLnBrk="1" fontAlgn="auto" hangingPunct="1">
              <a:spcAft>
                <a:spcPts val="0"/>
              </a:spcAft>
              <a:buFontTx/>
              <a:buNone/>
              <a:defRPr/>
            </a:pPr>
            <a:endParaRPr lang="en-US" altLang="en-US" sz="2800" b="0" dirty="0">
              <a:latin typeface="Times New Roman" panose="02020603050405020304" pitchFamily="18" charset="0"/>
              <a:cs typeface="Times New Roman" panose="02020603050405020304" pitchFamily="18" charset="0"/>
            </a:endParaRPr>
          </a:p>
          <a:p>
            <a:pPr eaLnBrk="1" fontAlgn="auto" hangingPunct="1">
              <a:spcAft>
                <a:spcPts val="0"/>
              </a:spcAft>
              <a:buFontTx/>
              <a:buNone/>
              <a:defRPr/>
            </a:pPr>
            <a:r>
              <a:rPr lang="en-US" altLang="en-US" sz="2800" b="0" dirty="0">
                <a:latin typeface="Times New Roman" panose="02020603050405020304" pitchFamily="18" charset="0"/>
                <a:cs typeface="Times New Roman" panose="02020603050405020304" pitchFamily="18" charset="0"/>
              </a:rPr>
              <a:t>Of the things we think, say, or do …</a:t>
            </a:r>
          </a:p>
          <a:p>
            <a:pPr marL="457200" indent="-457200" eaLnBrk="1" fontAlgn="auto" hangingPunct="1">
              <a:spcAft>
                <a:spcPts val="0"/>
              </a:spcAft>
              <a:buFont typeface="Wingdings" panose="05000000000000000000" pitchFamily="2" charset="2"/>
              <a:buChar char="v"/>
              <a:defRPr/>
            </a:pPr>
            <a:r>
              <a:rPr lang="en-US" altLang="en-US" sz="2800" b="0" dirty="0">
                <a:latin typeface="Times New Roman" panose="02020603050405020304" pitchFamily="18" charset="0"/>
                <a:cs typeface="Times New Roman" panose="02020603050405020304" pitchFamily="18" charset="0"/>
              </a:rPr>
              <a:t>Is it the TRUTH?</a:t>
            </a:r>
          </a:p>
          <a:p>
            <a:pPr marL="457200" indent="-457200" eaLnBrk="1" fontAlgn="auto" hangingPunct="1">
              <a:spcAft>
                <a:spcPts val="0"/>
              </a:spcAft>
              <a:buFont typeface="Wingdings" panose="05000000000000000000" pitchFamily="2" charset="2"/>
              <a:buChar char="v"/>
              <a:defRPr/>
            </a:pPr>
            <a:r>
              <a:rPr lang="en-US" altLang="en-US" sz="2800" b="0" dirty="0">
                <a:latin typeface="Times New Roman" panose="02020603050405020304" pitchFamily="18" charset="0"/>
                <a:cs typeface="Times New Roman" panose="02020603050405020304" pitchFamily="18" charset="0"/>
              </a:rPr>
              <a:t>Is it FAIR to all concerned?</a:t>
            </a:r>
          </a:p>
          <a:p>
            <a:pPr marL="457200" indent="-457200" eaLnBrk="1" fontAlgn="auto" hangingPunct="1">
              <a:spcAft>
                <a:spcPts val="0"/>
              </a:spcAft>
              <a:buFont typeface="Wingdings" panose="05000000000000000000" pitchFamily="2" charset="2"/>
              <a:buChar char="v"/>
              <a:defRPr/>
            </a:pPr>
            <a:r>
              <a:rPr lang="en-US" altLang="en-US" sz="2800" b="0" dirty="0">
                <a:latin typeface="Times New Roman" panose="02020603050405020304" pitchFamily="18" charset="0"/>
                <a:cs typeface="Times New Roman" panose="02020603050405020304" pitchFamily="18" charset="0"/>
              </a:rPr>
              <a:t>Will it build GOODWILL and BETTER FRIENDSHIPS?</a:t>
            </a:r>
          </a:p>
          <a:p>
            <a:pPr marL="457200" indent="-457200" eaLnBrk="1" fontAlgn="auto" hangingPunct="1">
              <a:spcAft>
                <a:spcPts val="0"/>
              </a:spcAft>
              <a:buFont typeface="Wingdings" panose="05000000000000000000" pitchFamily="2" charset="2"/>
              <a:buChar char="v"/>
              <a:defRPr/>
            </a:pPr>
            <a:r>
              <a:rPr lang="en-US" altLang="en-US" sz="2800" b="0" dirty="0">
                <a:latin typeface="Times New Roman" panose="02020603050405020304" pitchFamily="18" charset="0"/>
                <a:cs typeface="Times New Roman" panose="02020603050405020304" pitchFamily="18" charset="0"/>
              </a:rPr>
              <a:t>Will it be BENEFICIAL to all concerned?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C51F0379-E206-4F46-9890-8C2B206B01F8}"/>
              </a:ext>
            </a:extLst>
          </p:cNvPr>
          <p:cNvSpPr>
            <a:spLocks noGrp="1"/>
          </p:cNvSpPr>
          <p:nvPr>
            <p:ph sz="half" idx="1"/>
          </p:nvPr>
        </p:nvSpPr>
        <p:spPr>
          <a:xfrm>
            <a:off x="152400" y="2209800"/>
            <a:ext cx="8839200" cy="3952875"/>
          </a:xfrm>
        </p:spPr>
        <p:txBody>
          <a:bodyPr/>
          <a:lstStyle/>
          <a:p>
            <a:pPr marL="0" indent="0" eaLnBrk="1" hangingPunct="1">
              <a:lnSpc>
                <a:spcPct val="90000"/>
              </a:lnSpc>
              <a:spcBef>
                <a:spcPct val="30000"/>
              </a:spcBef>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FIRST: </a:t>
            </a:r>
            <a:r>
              <a:rPr lang="en-US" altLang="en-US" sz="1800" b="0" dirty="0">
                <a:latin typeface="Times New Roman" panose="02020603050405020304" pitchFamily="18" charset="0"/>
                <a:cs typeface="Times New Roman" panose="02020603050405020304" pitchFamily="18" charset="0"/>
              </a:rPr>
              <a:t>The development of acquaintance as an opportunity for service.</a:t>
            </a:r>
          </a:p>
          <a:p>
            <a:pPr marL="0" indent="0" eaLnBrk="1" hangingPunct="1">
              <a:lnSpc>
                <a:spcPct val="90000"/>
              </a:lnSpc>
              <a:spcBef>
                <a:spcPct val="30000"/>
              </a:spcBef>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SECOND: </a:t>
            </a:r>
            <a:r>
              <a:rPr lang="en-US" altLang="en-US" sz="1800" b="0" dirty="0">
                <a:latin typeface="Times New Roman" panose="02020603050405020304" pitchFamily="18" charset="0"/>
                <a:cs typeface="Times New Roman" panose="02020603050405020304" pitchFamily="18" charset="0"/>
              </a:rPr>
              <a:t>High ethical standards: worthiness and dignifying of all occupations</a:t>
            </a:r>
          </a:p>
          <a:p>
            <a:pPr marL="0" indent="0" eaLnBrk="1" hangingPunct="1">
              <a:lnSpc>
                <a:spcPct val="90000"/>
              </a:lnSpc>
              <a:spcBef>
                <a:spcPct val="30000"/>
              </a:spcBef>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THIRD: </a:t>
            </a:r>
            <a:r>
              <a:rPr lang="en-US" altLang="en-US" sz="1800" b="0" dirty="0">
                <a:latin typeface="Times New Roman" panose="02020603050405020304" pitchFamily="18" charset="0"/>
                <a:cs typeface="Times New Roman" panose="02020603050405020304" pitchFamily="18" charset="0"/>
              </a:rPr>
              <a:t>Application of the ideal of service to personal, business, and community life</a:t>
            </a:r>
          </a:p>
          <a:p>
            <a:pPr marL="0" indent="0" eaLnBrk="1" hangingPunct="1">
              <a:lnSpc>
                <a:spcPct val="90000"/>
              </a:lnSpc>
              <a:spcBef>
                <a:spcPct val="30000"/>
              </a:spcBef>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FOURTH: </a:t>
            </a:r>
            <a:r>
              <a:rPr lang="en-US" altLang="en-US" sz="1800" b="0" dirty="0">
                <a:latin typeface="Times New Roman" panose="02020603050405020304" pitchFamily="18" charset="0"/>
                <a:cs typeface="Times New Roman" panose="02020603050405020304" pitchFamily="18" charset="0"/>
              </a:rPr>
              <a:t>Advancement of international understanding, goodwill, and peace through a   </a:t>
            </a:r>
          </a:p>
          <a:p>
            <a:pPr marL="0" indent="0" eaLnBrk="1" hangingPunct="1">
              <a:lnSpc>
                <a:spcPct val="90000"/>
              </a:lnSpc>
              <a:spcBef>
                <a:spcPct val="30000"/>
              </a:spcBef>
            </a:pPr>
            <a:r>
              <a:rPr lang="en-US" altLang="en-US" sz="1800" b="0" dirty="0">
                <a:latin typeface="Times New Roman" panose="02020603050405020304" pitchFamily="18" charset="0"/>
                <a:cs typeface="Times New Roman" panose="02020603050405020304" pitchFamily="18" charset="0"/>
              </a:rPr>
              <a:t>                       united fellowship</a:t>
            </a:r>
          </a:p>
        </p:txBody>
      </p:sp>
      <p:sp>
        <p:nvSpPr>
          <p:cNvPr id="10242" name="Rectangle 2">
            <a:extLst>
              <a:ext uri="{FF2B5EF4-FFF2-40B4-BE49-F238E27FC236}">
                <a16:creationId xmlns:a16="http://schemas.microsoft.com/office/drawing/2014/main" id="{3F97F7B3-E5CE-4E92-A41B-F8F7C6609D45}"/>
              </a:ext>
            </a:extLst>
          </p:cNvPr>
          <p:cNvSpPr>
            <a:spLocks noGrp="1" noChangeArrowheads="1"/>
          </p:cNvSpPr>
          <p:nvPr>
            <p:ph type="title"/>
          </p:nvPr>
        </p:nvSpPr>
        <p:spPr/>
        <p:txBody>
          <a:bodyPr/>
          <a:lstStyle/>
          <a:p>
            <a:pPr eaLnBrk="1" fontAlgn="auto" hangingPunct="1">
              <a:spcAft>
                <a:spcPts val="0"/>
              </a:spcAft>
              <a:defRPr/>
            </a:pPr>
            <a:r>
              <a:rPr lang="en-US" altLang="en-US" sz="3200" dirty="0"/>
              <a:t>OBJECT OF ROTARY</a:t>
            </a:r>
          </a:p>
        </p:txBody>
      </p:sp>
      <p:sp>
        <p:nvSpPr>
          <p:cNvPr id="2" name="TextBox 1">
            <a:extLst>
              <a:ext uri="{FF2B5EF4-FFF2-40B4-BE49-F238E27FC236}">
                <a16:creationId xmlns:a16="http://schemas.microsoft.com/office/drawing/2014/main" id="{38B414DD-3467-4E58-8F6C-7111BD24522D}"/>
              </a:ext>
            </a:extLst>
          </p:cNvPr>
          <p:cNvSpPr txBox="1"/>
          <p:nvPr/>
        </p:nvSpPr>
        <p:spPr>
          <a:xfrm>
            <a:off x="609600" y="1066800"/>
            <a:ext cx="7772400" cy="923925"/>
          </a:xfrm>
          <a:prstGeom prst="rect">
            <a:avLst/>
          </a:prstGeom>
          <a:noFill/>
        </p:spPr>
        <p:txBody>
          <a:bodyPr>
            <a:spAutoFit/>
          </a:bodyPr>
          <a:lstStyle/>
          <a:p>
            <a:pPr>
              <a:defRPr/>
            </a:pPr>
            <a:r>
              <a:rPr lang="en-US" sz="1800" dirty="0">
                <a:latin typeface="+mn-lt"/>
              </a:rPr>
              <a:t>These principal have been developed over the years to provide Rotarians with a strong, common purpose and direction. They serve as a foundation for our relationships with each other and the action we take in the world.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C51F0379-E206-4F46-9890-8C2B206B01F8}"/>
              </a:ext>
            </a:extLst>
          </p:cNvPr>
          <p:cNvSpPr>
            <a:spLocks noGrp="1"/>
          </p:cNvSpPr>
          <p:nvPr>
            <p:ph sz="half" idx="1"/>
          </p:nvPr>
        </p:nvSpPr>
        <p:spPr>
          <a:xfrm>
            <a:off x="304800" y="1143000"/>
            <a:ext cx="8839200" cy="3952875"/>
          </a:xfrm>
        </p:spPr>
        <p:txBody>
          <a:bodyPr/>
          <a:lstStyle/>
          <a:p>
            <a:pPr marL="0" indent="0" eaLnBrk="1" hangingPunct="1">
              <a:lnSpc>
                <a:spcPct val="90000"/>
              </a:lnSpc>
              <a:spcBef>
                <a:spcPct val="30000"/>
              </a:spcBef>
            </a:pPr>
            <a:r>
              <a:rPr lang="en-US" altLang="en-US" sz="2000" b="0" dirty="0">
                <a:latin typeface="Times New Roman" panose="02020603050405020304" pitchFamily="18" charset="0"/>
                <a:cs typeface="Times New Roman" panose="02020603050405020304" pitchFamily="18" charset="0"/>
              </a:rPr>
              <a:t>Through our focus on Humanitarian Service, we are volunteers who work locally, regionally, and internationally to: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combat hunger,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improve health,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attain clean water and sanitation,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provide literacy and education,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promote peace through world understanding,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support the Next Generation (Youth),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and eradicate polio under the motto Service above Self through sustainable    </a:t>
            </a:r>
          </a:p>
          <a:p>
            <a:pPr marL="0" indent="0" eaLnBrk="1" hangingPunct="1">
              <a:lnSpc>
                <a:spcPct val="90000"/>
              </a:lnSpc>
              <a:spcBef>
                <a:spcPct val="30000"/>
              </a:spcBef>
            </a:pPr>
            <a:r>
              <a:rPr lang="en-US" altLang="en-US" sz="2000" dirty="0">
                <a:latin typeface="Times New Roman" panose="02020603050405020304" pitchFamily="18" charset="0"/>
                <a:cs typeface="Times New Roman" panose="02020603050405020304" pitchFamily="18" charset="0"/>
              </a:rPr>
              <a:t>       projects.</a:t>
            </a:r>
            <a:endParaRPr lang="en-US" altLang="en-US" sz="1800" b="0" dirty="0">
              <a:latin typeface="Times New Roman" panose="02020603050405020304" pitchFamily="18" charset="0"/>
              <a:cs typeface="Times New Roman" panose="02020603050405020304" pitchFamily="18" charset="0"/>
            </a:endParaRPr>
          </a:p>
        </p:txBody>
      </p:sp>
      <p:sp>
        <p:nvSpPr>
          <p:cNvPr id="10242" name="Rectangle 2">
            <a:extLst>
              <a:ext uri="{FF2B5EF4-FFF2-40B4-BE49-F238E27FC236}">
                <a16:creationId xmlns:a16="http://schemas.microsoft.com/office/drawing/2014/main" id="{3F97F7B3-E5CE-4E92-A41B-F8F7C6609D45}"/>
              </a:ext>
            </a:extLst>
          </p:cNvPr>
          <p:cNvSpPr>
            <a:spLocks noGrp="1" noChangeArrowheads="1"/>
          </p:cNvSpPr>
          <p:nvPr>
            <p:ph type="title"/>
          </p:nvPr>
        </p:nvSpPr>
        <p:spPr/>
        <p:txBody>
          <a:bodyPr/>
          <a:lstStyle/>
          <a:p>
            <a:pPr eaLnBrk="1" fontAlgn="auto" hangingPunct="1">
              <a:spcAft>
                <a:spcPts val="0"/>
              </a:spcAft>
              <a:defRPr/>
            </a:pPr>
            <a:r>
              <a:rPr lang="en-US" altLang="en-US" sz="3200" dirty="0"/>
              <a:t>Mission Statement </a:t>
            </a:r>
          </a:p>
        </p:txBody>
      </p:sp>
    </p:spTree>
    <p:extLst>
      <p:ext uri="{BB962C8B-B14F-4D97-AF65-F5344CB8AC3E}">
        <p14:creationId xmlns:p14="http://schemas.microsoft.com/office/powerpoint/2010/main" val="1975011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223AAD7-0E1C-4AE5-BC43-75256900D792}"/>
              </a:ext>
            </a:extLst>
          </p:cNvPr>
          <p:cNvSpPr>
            <a:spLocks noChangeArrowheads="1"/>
          </p:cNvSpPr>
          <p:nvPr/>
        </p:nvSpPr>
        <p:spPr bwMode="auto">
          <a:xfrm>
            <a:off x="304800" y="982663"/>
            <a:ext cx="8534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altLang="en-US" sz="2000" b="1"/>
              <a:t>Club Service</a:t>
            </a:r>
            <a:r>
              <a:rPr lang="en-US" altLang="en-US" sz="2000"/>
              <a:t>    </a:t>
            </a:r>
          </a:p>
          <a:p>
            <a:pPr>
              <a:spcBef>
                <a:spcPct val="20000"/>
              </a:spcBef>
            </a:pPr>
            <a:r>
              <a:rPr lang="en-US" altLang="en-US" sz="1600"/>
              <a:t>Those things that a Rotarian does to help make successful the running of the local club.</a:t>
            </a:r>
          </a:p>
          <a:p>
            <a:pPr algn="ctr">
              <a:spcBef>
                <a:spcPct val="20000"/>
              </a:spcBef>
            </a:pPr>
            <a:r>
              <a:rPr lang="en-US" altLang="en-US" sz="2000" b="1"/>
              <a:t>Vocational Service</a:t>
            </a:r>
            <a:r>
              <a:rPr lang="en-US" altLang="en-US" sz="2000"/>
              <a:t> </a:t>
            </a:r>
          </a:p>
          <a:p>
            <a:pPr>
              <a:spcBef>
                <a:spcPct val="20000"/>
              </a:spcBef>
            </a:pPr>
            <a:r>
              <a:rPr lang="en-US" altLang="en-US" sz="1600"/>
              <a:t>The promoting of the “ideal of service” throughout the business and professional world. </a:t>
            </a:r>
          </a:p>
          <a:p>
            <a:pPr algn="ctr">
              <a:spcBef>
                <a:spcPct val="20000"/>
              </a:spcBef>
            </a:pPr>
            <a:r>
              <a:rPr lang="en-US" altLang="en-US" sz="2000" b="1"/>
              <a:t>Community Service</a:t>
            </a:r>
            <a:r>
              <a:rPr lang="en-US" altLang="en-US" sz="2000"/>
              <a:t>   </a:t>
            </a:r>
          </a:p>
          <a:p>
            <a:pPr>
              <a:spcBef>
                <a:spcPct val="20000"/>
              </a:spcBef>
            </a:pPr>
            <a:r>
              <a:rPr lang="en-US" altLang="en-US" sz="1600"/>
              <a:t>Urges every Rotarian to participate in all activities that make the community a better place in which to live.</a:t>
            </a:r>
          </a:p>
          <a:p>
            <a:pPr algn="ctr">
              <a:spcBef>
                <a:spcPct val="20000"/>
              </a:spcBef>
            </a:pPr>
            <a:r>
              <a:rPr lang="en-US" altLang="en-US" sz="2000" b="1"/>
              <a:t>International Service</a:t>
            </a:r>
            <a:r>
              <a:rPr lang="en-US" altLang="en-US" sz="2000"/>
              <a:t> </a:t>
            </a:r>
          </a:p>
          <a:p>
            <a:pPr>
              <a:spcBef>
                <a:spcPct val="20000"/>
              </a:spcBef>
            </a:pPr>
            <a:r>
              <a:rPr lang="en-US" altLang="en-US" sz="1600"/>
              <a:t>Encourages and fosters the advancement of understanding and good will among people of the world.</a:t>
            </a:r>
          </a:p>
          <a:p>
            <a:pPr algn="ctr">
              <a:spcBef>
                <a:spcPct val="20000"/>
              </a:spcBef>
            </a:pPr>
            <a:r>
              <a:rPr lang="en-US" altLang="en-US" sz="2000" b="1"/>
              <a:t>Youth Service</a:t>
            </a:r>
            <a:r>
              <a:rPr lang="en-US" altLang="en-US" sz="2000"/>
              <a:t> </a:t>
            </a:r>
          </a:p>
          <a:p>
            <a:pPr>
              <a:spcBef>
                <a:spcPct val="20000"/>
              </a:spcBef>
            </a:pPr>
            <a:r>
              <a:rPr lang="en-US" altLang="en-US" sz="1600"/>
              <a:t>Recognized the importance of empowering youth and young professional through leadership development programs such as Rotaract, Interact, Rotary Youth Leadership Awards, and Rotary Youth Exchange.</a:t>
            </a:r>
          </a:p>
        </p:txBody>
      </p:sp>
      <p:sp>
        <p:nvSpPr>
          <p:cNvPr id="16387" name="Rectangle 3">
            <a:extLst>
              <a:ext uri="{FF2B5EF4-FFF2-40B4-BE49-F238E27FC236}">
                <a16:creationId xmlns:a16="http://schemas.microsoft.com/office/drawing/2014/main" id="{846DFB50-08F5-4A38-AF02-4514DAA4015C}"/>
              </a:ext>
            </a:extLst>
          </p:cNvPr>
          <p:cNvSpPr>
            <a:spLocks noChangeArrowheads="1"/>
          </p:cNvSpPr>
          <p:nvPr/>
        </p:nvSpPr>
        <p:spPr bwMode="auto">
          <a:xfrm>
            <a:off x="3505200" y="1905000"/>
            <a:ext cx="5334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6388" name="Text Box 4">
            <a:extLst>
              <a:ext uri="{FF2B5EF4-FFF2-40B4-BE49-F238E27FC236}">
                <a16:creationId xmlns:a16="http://schemas.microsoft.com/office/drawing/2014/main" id="{4C6FDA83-0487-44B9-8669-C6A740DB1866}"/>
              </a:ext>
            </a:extLst>
          </p:cNvPr>
          <p:cNvSpPr txBox="1">
            <a:spLocks noChangeArrowheads="1"/>
          </p:cNvSpPr>
          <p:nvPr/>
        </p:nvSpPr>
        <p:spPr bwMode="auto">
          <a:xfrm>
            <a:off x="2819400" y="349250"/>
            <a:ext cx="46767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600"/>
              <a:t>Five Avenues of Service</a:t>
            </a:r>
          </a:p>
        </p:txBody>
      </p:sp>
    </p:spTree>
  </p:cSld>
  <p:clrMapOvr>
    <a:masterClrMapping/>
  </p:clrMapOvr>
  <p:transition>
    <p:cut/>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1973</TotalTime>
  <Words>1514</Words>
  <Application>Microsoft Office PowerPoint</Application>
  <PresentationFormat>On-screen Show (4:3)</PresentationFormat>
  <Paragraphs>168</Paragraphs>
  <Slides>22</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Cambria</vt:lpstr>
      <vt:lpstr>Georgia</vt:lpstr>
      <vt:lpstr>Monotype Sorts</vt:lpstr>
      <vt:lpstr>Times New Roman</vt:lpstr>
      <vt:lpstr>Univers</vt:lpstr>
      <vt:lpstr>Wingdings</vt:lpstr>
      <vt:lpstr>Angles</vt:lpstr>
      <vt:lpstr>Welcome to Rotary</vt:lpstr>
      <vt:lpstr>Orientation Materials</vt:lpstr>
      <vt:lpstr>Rotary International is …</vt:lpstr>
      <vt:lpstr>In the beginning…</vt:lpstr>
      <vt:lpstr>Service Above Self</vt:lpstr>
      <vt:lpstr>Core values of THE Rotary 4-WAY TEST</vt:lpstr>
      <vt:lpstr>OBJECT OF ROTARY</vt:lpstr>
      <vt:lpstr>Mission Statement </vt:lpstr>
      <vt:lpstr>PowerPoint Presentation</vt:lpstr>
      <vt:lpstr>an International Organization</vt:lpstr>
      <vt:lpstr>Rotary Hierarchy</vt:lpstr>
      <vt:lpstr>The Rotary Foundation</vt:lpstr>
      <vt:lpstr>Paul Harris Fellows &amp; Benefactors</vt:lpstr>
      <vt:lpstr>Paul Harris Fellows &amp; Benefactors continued</vt:lpstr>
      <vt:lpstr>District 6940 GOVERNORS</vt:lpstr>
      <vt:lpstr>Rotary Club of Lynn Haven </vt:lpstr>
      <vt:lpstr>History of the Rotary Club of Lynn Haven</vt:lpstr>
      <vt:lpstr>Signature projects</vt:lpstr>
      <vt:lpstr>Rotary Fees</vt:lpstr>
      <vt:lpstr>Rotary Protocol: Attendance</vt:lpstr>
      <vt:lpstr>Rotary Communication</vt:lpstr>
      <vt:lpstr>Welcome to Rotary</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Chanda Rice</dc:creator>
  <cp:lastModifiedBy>Boyd Consultant LLC</cp:lastModifiedBy>
  <cp:revision>89</cp:revision>
  <dcterms:created xsi:type="dcterms:W3CDTF">2003-11-04T19:47:40Z</dcterms:created>
  <dcterms:modified xsi:type="dcterms:W3CDTF">2021-10-17T17:19:56Z</dcterms:modified>
</cp:coreProperties>
</file>