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5" r:id="rId3"/>
    <p:sldId id="257" r:id="rId4"/>
    <p:sldId id="268" r:id="rId5"/>
    <p:sldId id="270" r:id="rId6"/>
    <p:sldId id="271" r:id="rId7"/>
    <p:sldId id="277" r:id="rId8"/>
    <p:sldId id="266" r:id="rId9"/>
    <p:sldId id="269" r:id="rId10"/>
    <p:sldId id="272" r:id="rId11"/>
    <p:sldId id="273" r:id="rId12"/>
    <p:sldId id="267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47" d="100"/>
          <a:sy n="47" d="100"/>
        </p:scale>
        <p:origin x="3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0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7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1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2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14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4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7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F802-2416-4151-A02A-F0DDD9F4C64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D97197B-5629-442B-81AD-30B0EF7960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BigCanoe@gmail.com" TargetMode="External"/><Relationship Id="rId2" Type="http://schemas.openxmlformats.org/officeDocument/2006/relationships/hyperlink" Target="http://www.rotarybigcano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D4B7-B53E-F917-8F7D-F9EBE83C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49606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90C100-DD60-9FF2-801D-61C72A7DA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533731"/>
            <a:ext cx="9603275" cy="4960607"/>
          </a:xfrm>
        </p:spPr>
      </p:pic>
    </p:spTree>
    <p:extLst>
      <p:ext uri="{BB962C8B-B14F-4D97-AF65-F5344CB8AC3E}">
        <p14:creationId xmlns:p14="http://schemas.microsoft.com/office/powerpoint/2010/main" val="33166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F2A3-0642-6377-CE95-F39F2438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818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FB39D-43DD-AA1B-7491-0F41FD15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702" y="0"/>
            <a:ext cx="6066264" cy="6141324"/>
          </a:xfrm>
        </p:spPr>
        <p:txBody>
          <a:bodyPr>
            <a:normAutofit/>
          </a:bodyPr>
          <a:lstStyle/>
          <a:p>
            <a:r>
              <a:rPr lang="en-US" sz="2400" b="1" dirty="0"/>
              <a:t>On the Horizon Highlights</a:t>
            </a:r>
            <a:r>
              <a:rPr lang="en-US" sz="1800" dirty="0"/>
              <a:t>:      </a:t>
            </a:r>
          </a:p>
          <a:p>
            <a:r>
              <a:rPr lang="en-US" sz="2000" dirty="0"/>
              <a:t>Weekly Programs: July 14 &amp; 21 &amp; more – </a:t>
            </a:r>
          </a:p>
          <a:p>
            <a:r>
              <a:rPr lang="en-US" sz="2000" dirty="0"/>
              <a:t>July 30 and Sept 3 – Terrace Sponsor, Social &amp; Service</a:t>
            </a:r>
          </a:p>
          <a:p>
            <a:r>
              <a:rPr lang="en-US" sz="2000" dirty="0"/>
              <a:t>August 12/13 - RLI + Calloway golf &amp; shop, Columbus</a:t>
            </a:r>
          </a:p>
          <a:p>
            <a:r>
              <a:rPr lang="en-US" sz="2000" dirty="0"/>
              <a:t>October 8 – Oktoberfest at the Rotary tent</a:t>
            </a:r>
          </a:p>
          <a:p>
            <a:r>
              <a:rPr lang="en-US" sz="2000" dirty="0"/>
              <a:t>Fundraising projects:  PEACE Art for Hospitals &amp; medical supplies PLUS Big </a:t>
            </a:r>
            <a:r>
              <a:rPr lang="en-US" sz="2000" dirty="0" err="1"/>
              <a:t>Canopoly</a:t>
            </a:r>
            <a:r>
              <a:rPr lang="en-US" sz="2000" dirty="0"/>
              <a:t> board game</a:t>
            </a:r>
          </a:p>
          <a:p>
            <a:r>
              <a:rPr lang="en-US" sz="2000" dirty="0"/>
              <a:t>Christmas party – at the </a:t>
            </a:r>
            <a:r>
              <a:rPr lang="en-US" sz="2000" dirty="0" err="1"/>
              <a:t>Endsleys</a:t>
            </a:r>
            <a:endParaRPr lang="en-US" sz="2000" dirty="0"/>
          </a:p>
          <a:p>
            <a:r>
              <a:rPr lang="en-US" sz="2000" dirty="0"/>
              <a:t>April 27-30 – “On to the Conference” - Chattanooga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BAE4E-FA35-BBD2-D199-670C6FFFF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                    0</a:t>
            </a: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87AB32CB-4021-EF4A-DF2E-3CF2D7CE4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4" y="458731"/>
            <a:ext cx="5228218" cy="52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2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597E-CDC4-F926-A813-BFF26785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257176"/>
            <a:ext cx="4239933" cy="72087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Led by  </a:t>
            </a:r>
            <a:r>
              <a:rPr lang="en-US" dirty="0" err="1"/>
              <a:t>Jodette</a:t>
            </a:r>
            <a:r>
              <a:rPr lang="en-US" dirty="0"/>
              <a:t> Endsley</a:t>
            </a:r>
          </a:p>
        </p:txBody>
      </p:sp>
      <p:pic>
        <p:nvPicPr>
          <p:cNvPr id="6" name="Content Placeholder 5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C744A9D4-DCE6-ACB0-BD9A-470D8E4E2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328"/>
            <a:ext cx="5997340" cy="453315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BC98-926E-2C3F-9284-947E66823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0D5B063-27BB-8F3D-F85B-BA197E42E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90" y="57150"/>
            <a:ext cx="6029559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2326A39-F943-4DD2-9FC5-4BFB02B18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E3A7AD-1FA2-4F51-94C1-84DA7481A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E26BC-C441-4EA1-869D-C6782487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42" y="1116345"/>
            <a:ext cx="3702571" cy="268413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r>
              <a:rPr lang="en-US" sz="900" dirty="0"/>
              <a:t>I</a:t>
            </a: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ROTARY Big Canoe</a:t>
            </a:r>
            <a:br>
              <a:rPr lang="en-US" sz="2200" dirty="0"/>
            </a:br>
            <a:r>
              <a:rPr lang="en-US" sz="2200" dirty="0"/>
              <a:t>D6900, GA USA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Fran Farias, President</a:t>
            </a:r>
            <a:br>
              <a:rPr lang="en-US" sz="2200" dirty="0"/>
            </a:br>
            <a:r>
              <a:rPr lang="en-US" sz="2200" dirty="0"/>
              <a:t>RI President Jennifer Jones</a:t>
            </a:r>
            <a:br>
              <a:rPr lang="en-US" sz="2200" dirty="0"/>
            </a:br>
            <a:r>
              <a:rPr lang="en-US" sz="2200" dirty="0"/>
              <a:t>DG Gerry Taylor</a:t>
            </a:r>
            <a:br>
              <a:rPr lang="en-US" sz="2200" dirty="0"/>
            </a:br>
            <a:r>
              <a:rPr lang="en-US" sz="2200" dirty="0"/>
              <a:t>AG Brooke Anderson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F6316B6-75AF-4459-AD7D-CCAA1DB0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BE49ED-0F9E-46E6-9AF3-7A717821E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69260FE-60C8-4ACD-B817-400C2B70C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0F34A1-E22B-407B-B2E0-3BE85C9B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0F37007-C3D3-9768-8970-059108E70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6" b="-4"/>
          <a:stretch/>
        </p:blipFill>
        <p:spPr>
          <a:xfrm>
            <a:off x="4631115" y="1116345"/>
            <a:ext cx="2408106" cy="386617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E9FA241-E2AA-188D-C905-B2AEFADF9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r="3" b="3"/>
          <a:stretch/>
        </p:blipFill>
        <p:spPr bwMode="auto">
          <a:xfrm>
            <a:off x="7348393" y="1122060"/>
            <a:ext cx="370645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52F4BD-79C2-449A-9AC4-0ED1337B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DFFE1C-D8FD-4FAE-805A-DDD86862D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4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9E26BC-C441-4EA1-869D-C6782487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4571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/>
            </a:br>
            <a:br>
              <a:rPr lang="en-US" sz="800" b="1"/>
            </a:br>
            <a:br>
              <a:rPr lang="en-US" sz="800" b="1"/>
            </a:br>
            <a:br>
              <a:rPr lang="en-US" sz="800" b="1"/>
            </a:br>
            <a:br>
              <a:rPr lang="en-US" sz="800"/>
            </a:br>
            <a:endParaRPr lang="en-US" sz="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E9315-DE6D-5651-552E-47D317BC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4" y="255182"/>
            <a:ext cx="5699050" cy="55501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   </a:t>
            </a:r>
            <a:br>
              <a:rPr lang="en-US" sz="2400" b="1" dirty="0"/>
            </a:br>
            <a:r>
              <a:rPr lang="en-US" sz="2400" b="1" dirty="0"/>
              <a:t>         Rotary Club of Big Canoe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            President Fran Farias</a:t>
            </a:r>
            <a:br>
              <a:rPr lang="en-US" sz="2400" b="1" dirty="0"/>
            </a:br>
            <a:r>
              <a:rPr lang="en-US" sz="2400" b="1" dirty="0"/>
              <a:t>                     2022-2023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sz="2200" b="1" dirty="0"/>
              <a:t>RI President Jennifer Jones</a:t>
            </a:r>
            <a:br>
              <a:rPr lang="en-US" sz="2200" b="1" dirty="0"/>
            </a:br>
            <a:r>
              <a:rPr lang="en-US" sz="2200" b="1" dirty="0"/>
              <a:t>District 6910 Governor- Gerry Taylor</a:t>
            </a:r>
            <a:br>
              <a:rPr lang="en-US" sz="2200" b="1" dirty="0"/>
            </a:br>
            <a:r>
              <a:rPr lang="en-US" sz="2200" b="1" dirty="0"/>
              <a:t>Assistant Governor - Brooke Anderson</a:t>
            </a:r>
            <a:br>
              <a:rPr lang="en-US" b="1" dirty="0"/>
            </a:br>
            <a:br>
              <a:rPr lang="en-US" sz="2400" b="1" dirty="0"/>
            </a:br>
            <a:r>
              <a:rPr lang="en-US" sz="1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www.RotaryBigCanoe.org</a:t>
            </a:r>
            <a:endParaRPr lang="en-US" sz="1800" b="1" dirty="0"/>
          </a:p>
          <a:p>
            <a:pPr>
              <a:lnSpc>
                <a:spcPct val="110000"/>
              </a:lnSpc>
            </a:pPr>
            <a:r>
              <a:rPr lang="en-US" sz="1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RotaryBigCanoe@gmail.com</a:t>
            </a:r>
            <a:endParaRPr lang="en-US" sz="1800" b="1" dirty="0"/>
          </a:p>
          <a:p>
            <a:pPr>
              <a:lnSpc>
                <a:spcPct val="110000"/>
              </a:lnSpc>
            </a:pPr>
            <a:r>
              <a:rPr lang="en-US" sz="1800" b="1" dirty="0"/>
              <a:t>11123 Big Canoe, Big Canoe, GA 30143</a:t>
            </a:r>
            <a:endParaRPr lang="en-US" sz="1800" dirty="0"/>
          </a:p>
        </p:txBody>
      </p:sp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3DC719A3-C16B-9A0E-2267-DB8FC91C1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7" y="805583"/>
            <a:ext cx="3728609" cy="46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BFA3-B5C5-4B32-80BC-2883CBC5A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895707"/>
            <a:ext cx="11793415" cy="4247186"/>
          </a:xfrm>
        </p:spPr>
        <p:txBody>
          <a:bodyPr>
            <a:noAutofit/>
          </a:bodyPr>
          <a:lstStyle/>
          <a:p>
            <a:r>
              <a:rPr lang="en-US" sz="2400" b="1" dirty="0"/>
              <a:t>Club of BIG CANOE</a:t>
            </a:r>
          </a:p>
          <a:p>
            <a:endParaRPr lang="en-US" sz="2400" b="1" dirty="0"/>
          </a:p>
          <a:p>
            <a:r>
              <a:rPr lang="en-US" sz="2400" b="1" dirty="0"/>
              <a:t>Call to Order 						        President Fran Farias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Prayer						               	   Dr. Harry Lucenay</a:t>
            </a:r>
            <a:br>
              <a:rPr lang="en-US" sz="2400" b="1" dirty="0"/>
            </a:br>
            <a:r>
              <a:rPr lang="en-US" sz="2400" b="1" dirty="0"/>
              <a:t>Pledge of Allegiance 			                                            Chris Endsley</a:t>
            </a:r>
            <a:br>
              <a:rPr lang="en-US" sz="2400" b="1" dirty="0"/>
            </a:br>
            <a:r>
              <a:rPr lang="en-US" sz="2400" b="1" dirty="0"/>
              <a:t>Greetings and Introductions</a:t>
            </a:r>
            <a:br>
              <a:rPr lang="en-US" sz="2400" b="1" dirty="0"/>
            </a:br>
            <a:r>
              <a:rPr lang="en-US" sz="2400" b="1" dirty="0"/>
              <a:t>New Membership Induction				         6910 DG Gerry Taylor</a:t>
            </a:r>
            <a:br>
              <a:rPr lang="en-US" sz="2400" b="1" dirty="0"/>
            </a:br>
            <a:r>
              <a:rPr lang="en-US" sz="2400" b="1" dirty="0"/>
              <a:t>	                                 </a:t>
            </a:r>
            <a:r>
              <a:rPr lang="en-US" b="1" dirty="0"/>
              <a:t>	</a:t>
            </a:r>
            <a:r>
              <a:rPr lang="en-US" sz="3200" dirty="0"/>
              <a:t>	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04FFF-FBD5-C497-77D0-04A1E09B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349" y="390103"/>
            <a:ext cx="3173856" cy="14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2-2023 Theme logo - EN">
            <a:extLst>
              <a:ext uri="{FF2B5EF4-FFF2-40B4-BE49-F238E27FC236}">
                <a16:creationId xmlns:a16="http://schemas.microsoft.com/office/drawing/2014/main" id="{EBB292F9-E5E6-B98A-4188-04DCEA4D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5376" y="297352"/>
            <a:ext cx="181654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7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422F-CBA7-0299-94E9-03B047F6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795" y="359229"/>
            <a:ext cx="8315692" cy="1494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Rotary Mission and Vision </a:t>
            </a:r>
            <a:r>
              <a:rPr lang="en-US" sz="2400" dirty="0">
                <a:latin typeface="Georgia" panose="02040502050405020303" pitchFamily="18" charset="0"/>
              </a:rPr>
              <a:t>– </a:t>
            </a:r>
            <a:br>
              <a:rPr lang="en-US" sz="2400" dirty="0">
                <a:latin typeface="Georgia" panose="02040502050405020303" pitchFamily="18" charset="0"/>
              </a:rPr>
            </a:b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is to provide Service to Others, promote integrity,  advance world understanding, goodwill, and peace through our fellowship of 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business, professional and community friends and leaders</a:t>
            </a:r>
            <a:br>
              <a:rPr lang="en-US" dirty="0">
                <a:latin typeface="Georgia" panose="02040502050405020303" pitchFamily="18" charset="0"/>
              </a:rPr>
            </a:br>
            <a:br>
              <a:rPr lang="en-US" dirty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EC704-FEC4-4859-BB1D-DD50BE85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2015732"/>
            <a:ext cx="10956472" cy="3450613"/>
          </a:xfrm>
        </p:spPr>
        <p:txBody>
          <a:bodyPr>
            <a:normAutofit/>
          </a:bodyPr>
          <a:lstStyle/>
          <a:p>
            <a:pPr lvl="1"/>
            <a:r>
              <a:rPr lang="en-US" sz="2600" dirty="0"/>
              <a:t>                      </a:t>
            </a:r>
            <a:r>
              <a:rPr lang="en-US" sz="3600" dirty="0"/>
              <a:t>Welcome New Big Canoe Rotarians</a:t>
            </a:r>
          </a:p>
          <a:p>
            <a:endParaRPr lang="en-US" sz="2800" dirty="0"/>
          </a:p>
          <a:p>
            <a:r>
              <a:rPr lang="en-US" sz="2800" dirty="0"/>
              <a:t>Chris </a:t>
            </a:r>
            <a:r>
              <a:rPr lang="en-US" sz="2800" dirty="0" err="1"/>
              <a:t>Endlsey</a:t>
            </a:r>
            <a:r>
              <a:rPr lang="en-US" sz="2800" dirty="0"/>
              <a:t>		</a:t>
            </a:r>
            <a:r>
              <a:rPr lang="en-US" sz="2800" dirty="0" err="1"/>
              <a:t>Jodette</a:t>
            </a:r>
            <a:r>
              <a:rPr lang="en-US" sz="2800" dirty="0"/>
              <a:t> Endsley		Tara Hardwick</a:t>
            </a:r>
          </a:p>
          <a:p>
            <a:r>
              <a:rPr lang="en-US" sz="2800" dirty="0"/>
              <a:t>Doug Hosmer           	Bill Glover			Dianne Mallini</a:t>
            </a:r>
          </a:p>
          <a:p>
            <a:r>
              <a:rPr lang="en-US" sz="2800" dirty="0"/>
              <a:t>Babs Price			Howard Stephens		Barbara Whatley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D6B0D0-B557-EAC7-993A-F6795447A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191435" cy="27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5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BFFA0-242D-F3AC-C061-0A4B5B55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769" y="379141"/>
            <a:ext cx="6787841" cy="5679885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President  - Fran Farias</a:t>
            </a:r>
            <a:br>
              <a:rPr lang="en-US" dirty="0"/>
            </a:br>
            <a:r>
              <a:rPr lang="en-US" dirty="0"/>
              <a:t>President Elect -  Susan Schwall</a:t>
            </a:r>
            <a:br>
              <a:rPr lang="en-US" dirty="0"/>
            </a:br>
            <a:r>
              <a:rPr lang="en-US" dirty="0"/>
              <a:t>Secretary - Jeff Downing</a:t>
            </a:r>
            <a:br>
              <a:rPr lang="en-US" dirty="0"/>
            </a:br>
            <a:r>
              <a:rPr lang="en-US" dirty="0"/>
              <a:t>Treasurer - Tom Mallini</a:t>
            </a:r>
            <a:br>
              <a:rPr lang="en-US" dirty="0"/>
            </a:br>
            <a:r>
              <a:rPr lang="en-US" dirty="0"/>
              <a:t>Foundation – Bob Schwall</a:t>
            </a:r>
            <a:br>
              <a:rPr lang="en-US" dirty="0"/>
            </a:br>
            <a:r>
              <a:rPr lang="en-US" dirty="0"/>
              <a:t>Membership – Mike Whatley</a:t>
            </a:r>
            <a:br>
              <a:rPr lang="en-US" dirty="0"/>
            </a:br>
            <a:r>
              <a:rPr lang="en-US" dirty="0"/>
              <a:t>Club Service Director – Steve Curry</a:t>
            </a:r>
            <a:br>
              <a:rPr lang="en-US" dirty="0"/>
            </a:br>
            <a:r>
              <a:rPr lang="en-US" dirty="0"/>
              <a:t>Community Service – Nikki Street</a:t>
            </a:r>
            <a:br>
              <a:rPr lang="en-US" dirty="0"/>
            </a:br>
            <a:r>
              <a:rPr lang="en-US" dirty="0"/>
              <a:t>International Service -  Dirk Ebener</a:t>
            </a:r>
            <a:br>
              <a:rPr lang="en-US" dirty="0"/>
            </a:br>
            <a:r>
              <a:rPr lang="en-US" dirty="0"/>
              <a:t>Vocational Service – Mary Judson</a:t>
            </a:r>
            <a:br>
              <a:rPr lang="en-US" dirty="0"/>
            </a:br>
            <a:r>
              <a:rPr lang="en-US" dirty="0"/>
              <a:t>Youth Service Director– Steve Moranos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Public Image – Barbara Myers-Mason</a:t>
            </a:r>
            <a:br>
              <a:rPr lang="en-US" dirty="0"/>
            </a:br>
            <a:r>
              <a:rPr lang="en-US" dirty="0"/>
              <a:t>Family of Rotary – Babs Price</a:t>
            </a:r>
            <a:br>
              <a:rPr lang="en-US" dirty="0"/>
            </a:br>
            <a:r>
              <a:rPr lang="en-US" dirty="0"/>
              <a:t>Fundraising – Steve Moranos,  </a:t>
            </a:r>
            <a:r>
              <a:rPr lang="en-US" dirty="0" err="1"/>
              <a:t>Jodette</a:t>
            </a:r>
            <a:r>
              <a:rPr lang="en-US" dirty="0"/>
              <a:t> Endsley, Doug Hosmer</a:t>
            </a:r>
            <a:br>
              <a:rPr lang="en-US" dirty="0"/>
            </a:br>
            <a:r>
              <a:rPr lang="en-US" dirty="0"/>
              <a:t>Programs: Barbara M. Mason, Don Rolader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807D9-CEA6-A3CE-AD92-065ECBEB8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389" y="3733531"/>
            <a:ext cx="4033295" cy="172014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Big Canoe Leadership </a:t>
            </a:r>
            <a:br>
              <a:rPr lang="en-US" sz="3200" dirty="0"/>
            </a:br>
            <a:r>
              <a:rPr lang="en-US" sz="3200" dirty="0"/>
              <a:t> Officers &amp; Directors</a:t>
            </a:r>
          </a:p>
          <a:p>
            <a:r>
              <a:rPr lang="en-US" sz="2400" dirty="0"/>
              <a:t>           2022-2023</a:t>
            </a:r>
          </a:p>
        </p:txBody>
      </p:sp>
      <p:pic>
        <p:nvPicPr>
          <p:cNvPr id="5" name="Picture 4" descr="2022-2023 Theme logo - EN">
            <a:extLst>
              <a:ext uri="{FF2B5EF4-FFF2-40B4-BE49-F238E27FC236}">
                <a16:creationId xmlns:a16="http://schemas.microsoft.com/office/drawing/2014/main" id="{FBD2801C-D664-FE08-7F90-42A8B4E2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4671" y="189911"/>
            <a:ext cx="2208254" cy="29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5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6614-EE1A-9645-607A-B74BB66D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46" y="556591"/>
            <a:ext cx="9378408" cy="12971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Imagine the Possibilities of Big Canoe Rotary</a:t>
            </a:r>
            <a:br>
              <a:rPr lang="en-US" dirty="0"/>
            </a:br>
            <a:r>
              <a:rPr lang="en-US" dirty="0"/>
              <a:t>Servicing Locally and Globally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30408-AD2D-3029-BF47-84DF3548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7" y="2015733"/>
            <a:ext cx="11259670" cy="3699268"/>
          </a:xfrm>
        </p:spPr>
        <p:txBody>
          <a:bodyPr>
            <a:normAutofit/>
          </a:bodyPr>
          <a:lstStyle/>
          <a:p>
            <a:r>
              <a:rPr lang="en-US" sz="2200" dirty="0"/>
              <a:t>                           Big Canoe Rotary is not your typical club </a:t>
            </a:r>
          </a:p>
          <a:p>
            <a:r>
              <a:rPr lang="en-US" sz="2200" dirty="0"/>
              <a:t>* composed of diverse members who are equally retired, engaged in working &amp; volunteering;  </a:t>
            </a:r>
          </a:p>
          <a:p>
            <a:r>
              <a:rPr lang="en-US" sz="2200" dirty="0"/>
              <a:t>* Increased club membership by 41%; </a:t>
            </a:r>
          </a:p>
          <a:p>
            <a:r>
              <a:rPr lang="en-US" sz="2200" dirty="0"/>
              <a:t>* 18 members have returned to Rotary;  5 members are past presidents;  </a:t>
            </a:r>
          </a:p>
          <a:p>
            <a:r>
              <a:rPr lang="en-US" sz="2200" dirty="0"/>
              <a:t>* 4 members are Rotary Foundation Major Donors;  10 are Paul Harris Fellows;  </a:t>
            </a:r>
          </a:p>
          <a:p>
            <a:r>
              <a:rPr lang="en-US" sz="2200" dirty="0"/>
              <a:t>* </a:t>
            </a:r>
            <a:r>
              <a:rPr lang="en-US" sz="2200" dirty="0" err="1"/>
              <a:t>BCRClub</a:t>
            </a:r>
            <a:r>
              <a:rPr lang="en-US" sz="2200" dirty="0"/>
              <a:t> is “on track” to achieve 86 of the 100 points – going for the  GOLD  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EA1BABE-BC57-BFB1-9EE9-F9EDFD735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9" y="129759"/>
            <a:ext cx="1720547" cy="17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D8C9-91E2-0563-E76D-AB55B7D9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Big Canoe Rotarians</a:t>
            </a:r>
            <a:br>
              <a:rPr lang="en-US" dirty="0"/>
            </a:br>
            <a:r>
              <a:rPr lang="en-US" dirty="0"/>
              <a:t>“Imagine the possibilities”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33570-0D3B-4116-00C5-A7958FB0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6205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District Grant for Flag Pole project at Wildcat;  </a:t>
            </a:r>
          </a:p>
          <a:p>
            <a:r>
              <a:rPr lang="en-US" sz="2000" dirty="0"/>
              <a:t>Participate in collaborated community service projects,  </a:t>
            </a:r>
          </a:p>
          <a:p>
            <a:r>
              <a:rPr lang="en-US" sz="2000" dirty="0"/>
              <a:t>Planned monthly family of Rotary events;  </a:t>
            </a:r>
          </a:p>
          <a:p>
            <a:r>
              <a:rPr lang="en-US" sz="2000" dirty="0"/>
              <a:t>Planned  Vocational talks &amp; tours;  </a:t>
            </a:r>
          </a:p>
          <a:p>
            <a:r>
              <a:rPr lang="en-US" sz="2000" dirty="0"/>
              <a:t>Develop future leaders RLI -Rotary education (golf &amp; fun &amp; education)  </a:t>
            </a:r>
          </a:p>
          <a:p>
            <a:r>
              <a:rPr lang="en-US" sz="2000" dirty="0"/>
              <a:t>Planned adult education training &amp; STEM scholarships; </a:t>
            </a:r>
          </a:p>
          <a:p>
            <a:r>
              <a:rPr lang="en-US" sz="2000" dirty="0"/>
              <a:t> Promote our club &amp; Rotary;  </a:t>
            </a:r>
          </a:p>
          <a:p>
            <a:r>
              <a:rPr lang="en-US" sz="2000" dirty="0"/>
              <a:t>Attend “District  ON to the Conference” in Chattanooga.</a:t>
            </a:r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06EC956-CB8B-A52C-B42D-E97BBE885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66" y="0"/>
            <a:ext cx="3544834" cy="35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3F93-AA12-5CE1-F77F-16315628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683" y="203201"/>
            <a:ext cx="7032859" cy="5254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IMAGINE THE POSSIBILITIES </a:t>
            </a:r>
            <a:br>
              <a:rPr lang="en-US" sz="2400" b="1" dirty="0"/>
            </a:br>
            <a:r>
              <a:rPr lang="en-US" sz="2400" b="1" dirty="0"/>
              <a:t>Big Canoe Rotarians</a:t>
            </a:r>
          </a:p>
          <a:p>
            <a:pPr algn="ctr"/>
            <a:r>
              <a:rPr lang="en-US" sz="2400" dirty="0"/>
              <a:t>GRSP – Laws of Life – RYLA –</a:t>
            </a:r>
          </a:p>
          <a:p>
            <a:pPr algn="ctr"/>
            <a:r>
              <a:rPr lang="en-US" sz="2400" dirty="0"/>
              <a:t> Polio eradication – 100% Paul Harris Fellow – TRF</a:t>
            </a:r>
          </a:p>
          <a:p>
            <a:pPr algn="ctr"/>
            <a:r>
              <a:rPr lang="en-US" sz="2400" dirty="0"/>
              <a:t>CART – Fellowship &amp; Fun - Blood Drive </a:t>
            </a:r>
          </a:p>
          <a:p>
            <a:pPr algn="ctr"/>
            <a:r>
              <a:rPr lang="en-US" sz="2400" dirty="0"/>
              <a:t>New Member Orientation </a:t>
            </a:r>
          </a:p>
          <a:p>
            <a:pPr algn="ctr"/>
            <a:r>
              <a:rPr lang="en-US" sz="2400" dirty="0"/>
              <a:t>Plans for 2 fundraising projects:  Peace ART &amp; medical supplies and collaborative project with</a:t>
            </a:r>
            <a:br>
              <a:rPr lang="en-US" sz="2400" dirty="0"/>
            </a:br>
            <a:r>
              <a:rPr lang="en-US" sz="2400" dirty="0"/>
              <a:t>Big </a:t>
            </a:r>
            <a:r>
              <a:rPr lang="en-US" sz="2400" dirty="0" err="1"/>
              <a:t>Canopoly</a:t>
            </a:r>
            <a:r>
              <a:rPr lang="en-US" sz="2400" dirty="0"/>
              <a:t> board game (celebrating the 50</a:t>
            </a:r>
            <a:r>
              <a:rPr lang="en-US" sz="2400" baseline="30000" dirty="0"/>
              <a:t>th</a:t>
            </a:r>
            <a:r>
              <a:rPr lang="en-US" sz="2400" dirty="0"/>
              <a:t> anniversary)</a:t>
            </a:r>
          </a:p>
          <a:p>
            <a:pPr algn="ctr"/>
            <a:r>
              <a:rPr lang="en-US" sz="2400" dirty="0"/>
              <a:t> Plans to establish a Big Canoe Rotary Foundation </a:t>
            </a:r>
            <a:br>
              <a:rPr lang="en-US" sz="2400" dirty="0"/>
            </a:br>
            <a:r>
              <a:rPr lang="en-US" sz="2400" dirty="0"/>
              <a:t>(using 7 areas of focus giving);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i="1" dirty="0">
                <a:solidFill>
                  <a:srgbClr val="0070C0"/>
                </a:solidFill>
              </a:rPr>
              <a:t>So Just Imagine!!!</a:t>
            </a:r>
          </a:p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E3E25-9887-BC10-FCD4-0D9EAB204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439457" y="3194158"/>
            <a:ext cx="4280227" cy="273420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" name="Picture 9" descr="A picture containing text, water sport, swimming&#10;&#10;Description automatically generated">
            <a:extLst>
              <a:ext uri="{FF2B5EF4-FFF2-40B4-BE49-F238E27FC236}">
                <a16:creationId xmlns:a16="http://schemas.microsoft.com/office/drawing/2014/main" id="{A0B1C40F-DF40-0E67-CAD0-D5EA38A11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0" y="169521"/>
            <a:ext cx="3861874" cy="231323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199506D-CE39-718C-BFF1-3B78865BA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8" y="2456650"/>
            <a:ext cx="3832513" cy="36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6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886C-68A7-E024-8BA6-946D64F5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70" y="472440"/>
            <a:ext cx="5308362" cy="5791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Our FOCUSED Projects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Local &amp; Global  Opportunities 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Local GED/adult training</a:t>
            </a:r>
            <a:br>
              <a:rPr lang="en-US" dirty="0"/>
            </a:br>
            <a:r>
              <a:rPr lang="en-US" dirty="0"/>
              <a:t>STEM scholarships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Peace Art Canvas &amp; medical supplies project</a:t>
            </a:r>
            <a:br>
              <a:rPr lang="en-US" dirty="0"/>
            </a:br>
            <a:r>
              <a:rPr lang="en-US" sz="2000" dirty="0"/>
              <a:t>(disease, families)</a:t>
            </a:r>
            <a:br>
              <a:rPr lang="en-US" sz="2000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Supporting Haiti  Water project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Rotary Means Business event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Plant a Tree in Big Canoe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E64FA6-EDAF-6EC4-1DA6-23CFC4D2B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64" y="688676"/>
            <a:ext cx="5786467" cy="46593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112AA-93F2-8131-6048-B9E190D64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51097" y="5820936"/>
            <a:ext cx="5625235" cy="178417"/>
          </a:xfrm>
        </p:spPr>
        <p:txBody>
          <a:bodyPr>
            <a:normAutofit fontScale="25000" lnSpcReduction="20000"/>
          </a:bodyPr>
          <a:lstStyle/>
          <a:p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                   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0453550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4612</TotalTime>
  <Words>825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Georgia</vt:lpstr>
      <vt:lpstr>Gill Sans MT</vt:lpstr>
      <vt:lpstr>Gallery</vt:lpstr>
      <vt:lpstr>PowerPoint Presentation</vt:lpstr>
      <vt:lpstr>                                           </vt:lpstr>
      <vt:lpstr>PowerPoint Presentation</vt:lpstr>
      <vt:lpstr>Rotary Mission and Vision –   is to provide Service to Others, promote integrity,  advance world understanding, goodwill, and peace through our fellowship of  business, professional and community friends and leaders  </vt:lpstr>
      <vt:lpstr>PowerPoint Presentation</vt:lpstr>
      <vt:lpstr>Imagine the Possibilities of Big Canoe Rotary Servicing Locally and Globally </vt:lpstr>
      <vt:lpstr>     Big Canoe Rotarians “Imagine the possibilities”</vt:lpstr>
      <vt:lpstr>PowerPoint Presentation</vt:lpstr>
      <vt:lpstr>    Our FOCUSED Projects  Local &amp; Global  Opportunities   Local GED/adult training STEM scholarships  Peace Art Canvas &amp; medical supplies project (disease, families)   Supporting Haiti  Water project  Rotary Means Business event  Plant a Tree in Big Canoe </vt:lpstr>
      <vt:lpstr>PowerPoint Presentation</vt:lpstr>
      <vt:lpstr>      Led by  Jodette Endsley</vt:lpstr>
      <vt:lpstr>   I                                      ROTARY Big Canoe D6900, GA USA  Fran Farias, President RI President Jennifer Jones DG Gerry Taylor AG Brooke Anderson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</dc:title>
  <dc:creator>Fran Farias</dc:creator>
  <cp:lastModifiedBy>Fran Farias</cp:lastModifiedBy>
  <cp:revision>4</cp:revision>
  <cp:lastPrinted>2022-06-30T20:04:41Z</cp:lastPrinted>
  <dcterms:created xsi:type="dcterms:W3CDTF">2022-06-30T14:40:26Z</dcterms:created>
  <dcterms:modified xsi:type="dcterms:W3CDTF">2022-07-03T19:33:19Z</dcterms:modified>
</cp:coreProperties>
</file>