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2" r:id="rId4"/>
    <p:sldId id="256" r:id="rId5"/>
    <p:sldId id="258" r:id="rId6"/>
    <p:sldId id="259" r:id="rId7"/>
    <p:sldId id="261" r:id="rId8"/>
    <p:sldId id="260" r:id="rId9"/>
    <p:sldId id="285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Zimmerman" userId="24668f2743e8e2f6" providerId="LiveId" clId="{3FFA77F1-85E8-4E53-B28A-416988D83283}"/>
    <pc:docChg chg="addSld delSld modSld sldOrd">
      <pc:chgData name="Debbie Zimmerman" userId="24668f2743e8e2f6" providerId="LiveId" clId="{3FFA77F1-85E8-4E53-B28A-416988D83283}" dt="2024-01-01T18:48:02.623" v="35"/>
      <pc:docMkLst>
        <pc:docMk/>
      </pc:docMkLst>
      <pc:sldChg chg="addSp modSp ord">
        <pc:chgData name="Debbie Zimmerman" userId="24668f2743e8e2f6" providerId="LiveId" clId="{3FFA77F1-85E8-4E53-B28A-416988D83283}" dt="2024-01-01T18:41:43.158" v="6"/>
        <pc:sldMkLst>
          <pc:docMk/>
          <pc:sldMk cId="1579521051" sldId="256"/>
        </pc:sldMkLst>
        <pc:picChg chg="add mod">
          <ac:chgData name="Debbie Zimmerman" userId="24668f2743e8e2f6" providerId="LiveId" clId="{3FFA77F1-85E8-4E53-B28A-416988D83283}" dt="2024-01-01T18:41:43.158" v="6"/>
          <ac:picMkLst>
            <pc:docMk/>
            <pc:sldMk cId="1579521051" sldId="256"/>
            <ac:picMk id="5" creationId="{B482766B-316E-3D55-F9CE-C18C8F7EF21C}"/>
          </ac:picMkLst>
        </pc:picChg>
      </pc:sldChg>
      <pc:sldChg chg="del">
        <pc:chgData name="Debbie Zimmerman" userId="24668f2743e8e2f6" providerId="LiveId" clId="{3FFA77F1-85E8-4E53-B28A-416988D83283}" dt="2024-01-01T18:47:53.149" v="34" actId="2696"/>
        <pc:sldMkLst>
          <pc:docMk/>
          <pc:sldMk cId="2678782925" sldId="257"/>
        </pc:sldMkLst>
      </pc:sldChg>
      <pc:sldChg chg="addSp modSp">
        <pc:chgData name="Debbie Zimmerman" userId="24668f2743e8e2f6" providerId="LiveId" clId="{3FFA77F1-85E8-4E53-B28A-416988D83283}" dt="2024-01-01T18:41:52.475" v="7"/>
        <pc:sldMkLst>
          <pc:docMk/>
          <pc:sldMk cId="96974109" sldId="258"/>
        </pc:sldMkLst>
        <pc:picChg chg="add mod">
          <ac:chgData name="Debbie Zimmerman" userId="24668f2743e8e2f6" providerId="LiveId" clId="{3FFA77F1-85E8-4E53-B28A-416988D83283}" dt="2024-01-01T18:41:52.475" v="7"/>
          <ac:picMkLst>
            <pc:docMk/>
            <pc:sldMk cId="96974109" sldId="258"/>
            <ac:picMk id="5" creationId="{8879FDDD-06A0-342A-40C6-F9B2CD825947}"/>
          </ac:picMkLst>
        </pc:picChg>
      </pc:sldChg>
      <pc:sldChg chg="addSp modSp">
        <pc:chgData name="Debbie Zimmerman" userId="24668f2743e8e2f6" providerId="LiveId" clId="{3FFA77F1-85E8-4E53-B28A-416988D83283}" dt="2024-01-01T18:42:06.326" v="8"/>
        <pc:sldMkLst>
          <pc:docMk/>
          <pc:sldMk cId="1559631106" sldId="259"/>
        </pc:sldMkLst>
        <pc:picChg chg="add mod">
          <ac:chgData name="Debbie Zimmerman" userId="24668f2743e8e2f6" providerId="LiveId" clId="{3FFA77F1-85E8-4E53-B28A-416988D83283}" dt="2024-01-01T18:42:06.326" v="8"/>
          <ac:picMkLst>
            <pc:docMk/>
            <pc:sldMk cId="1559631106" sldId="259"/>
            <ac:picMk id="5" creationId="{209EF869-185D-5111-A381-F0E29C832C5D}"/>
          </ac:picMkLst>
        </pc:picChg>
      </pc:sldChg>
      <pc:sldChg chg="addSp modSp ord">
        <pc:chgData name="Debbie Zimmerman" userId="24668f2743e8e2f6" providerId="LiveId" clId="{3FFA77F1-85E8-4E53-B28A-416988D83283}" dt="2024-01-01T18:42:55.373" v="12"/>
        <pc:sldMkLst>
          <pc:docMk/>
          <pc:sldMk cId="610949895" sldId="260"/>
        </pc:sldMkLst>
        <pc:picChg chg="add mod">
          <ac:chgData name="Debbie Zimmerman" userId="24668f2743e8e2f6" providerId="LiveId" clId="{3FFA77F1-85E8-4E53-B28A-416988D83283}" dt="2024-01-01T18:42:19.489" v="9"/>
          <ac:picMkLst>
            <pc:docMk/>
            <pc:sldMk cId="610949895" sldId="260"/>
            <ac:picMk id="5" creationId="{580A68F9-DD9E-4072-06F2-7CBC8F4D3C35}"/>
          </ac:picMkLst>
        </pc:picChg>
        <pc:picChg chg="add mod">
          <ac:chgData name="Debbie Zimmerman" userId="24668f2743e8e2f6" providerId="LiveId" clId="{3FFA77F1-85E8-4E53-B28A-416988D83283}" dt="2024-01-01T18:42:19.489" v="9"/>
          <ac:picMkLst>
            <pc:docMk/>
            <pc:sldMk cId="610949895" sldId="260"/>
            <ac:picMk id="7" creationId="{CC72C9C9-659B-274E-BD20-899517EAC98C}"/>
          </ac:picMkLst>
        </pc:picChg>
        <pc:picChg chg="add mod">
          <ac:chgData name="Debbie Zimmerman" userId="24668f2743e8e2f6" providerId="LiveId" clId="{3FFA77F1-85E8-4E53-B28A-416988D83283}" dt="2024-01-01T18:42:19.489" v="9"/>
          <ac:picMkLst>
            <pc:docMk/>
            <pc:sldMk cId="610949895" sldId="260"/>
            <ac:picMk id="9" creationId="{DD36E806-EC9D-5EA1-38B0-DA8B5DE8F05C}"/>
          </ac:picMkLst>
        </pc:picChg>
      </pc:sldChg>
      <pc:sldChg chg="addSp modSp">
        <pc:chgData name="Debbie Zimmerman" userId="24668f2743e8e2f6" providerId="LiveId" clId="{3FFA77F1-85E8-4E53-B28A-416988D83283}" dt="2024-01-01T18:43:08.197" v="13"/>
        <pc:sldMkLst>
          <pc:docMk/>
          <pc:sldMk cId="4065063132" sldId="261"/>
        </pc:sldMkLst>
        <pc:picChg chg="add mod">
          <ac:chgData name="Debbie Zimmerman" userId="24668f2743e8e2f6" providerId="LiveId" clId="{3FFA77F1-85E8-4E53-B28A-416988D83283}" dt="2024-01-01T18:43:08.197" v="13"/>
          <ac:picMkLst>
            <pc:docMk/>
            <pc:sldMk cId="4065063132" sldId="261"/>
            <ac:picMk id="5" creationId="{AAE22345-C441-DDA3-552C-2B64C03EE4F3}"/>
          </ac:picMkLst>
        </pc:picChg>
      </pc:sldChg>
      <pc:sldChg chg="addSp modSp">
        <pc:chgData name="Debbie Zimmerman" userId="24668f2743e8e2f6" providerId="LiveId" clId="{3FFA77F1-85E8-4E53-B28A-416988D83283}" dt="2024-01-01T18:43:32.981" v="15"/>
        <pc:sldMkLst>
          <pc:docMk/>
          <pc:sldMk cId="368833618" sldId="262"/>
        </pc:sldMkLst>
        <pc:picChg chg="add mod">
          <ac:chgData name="Debbie Zimmerman" userId="24668f2743e8e2f6" providerId="LiveId" clId="{3FFA77F1-85E8-4E53-B28A-416988D83283}" dt="2024-01-01T18:43:32.981" v="15"/>
          <ac:picMkLst>
            <pc:docMk/>
            <pc:sldMk cId="368833618" sldId="262"/>
            <ac:picMk id="5" creationId="{9DE6EEE4-4F92-954A-7490-EF4413C5B869}"/>
          </ac:picMkLst>
        </pc:picChg>
      </pc:sldChg>
      <pc:sldChg chg="addSp modSp">
        <pc:chgData name="Debbie Zimmerman" userId="24668f2743e8e2f6" providerId="LiveId" clId="{3FFA77F1-85E8-4E53-B28A-416988D83283}" dt="2024-01-01T18:43:44.284" v="16"/>
        <pc:sldMkLst>
          <pc:docMk/>
          <pc:sldMk cId="1349618905" sldId="263"/>
        </pc:sldMkLst>
        <pc:picChg chg="add mod">
          <ac:chgData name="Debbie Zimmerman" userId="24668f2743e8e2f6" providerId="LiveId" clId="{3FFA77F1-85E8-4E53-B28A-416988D83283}" dt="2024-01-01T18:43:44.284" v="16"/>
          <ac:picMkLst>
            <pc:docMk/>
            <pc:sldMk cId="1349618905" sldId="263"/>
            <ac:picMk id="5" creationId="{3E2EB48C-A1FD-D159-EBCA-05D7FDD23EC0}"/>
          </ac:picMkLst>
        </pc:picChg>
      </pc:sldChg>
      <pc:sldChg chg="addSp modSp">
        <pc:chgData name="Debbie Zimmerman" userId="24668f2743e8e2f6" providerId="LiveId" clId="{3FFA77F1-85E8-4E53-B28A-416988D83283}" dt="2024-01-01T18:44:00.028" v="17"/>
        <pc:sldMkLst>
          <pc:docMk/>
          <pc:sldMk cId="805419660" sldId="264"/>
        </pc:sldMkLst>
        <pc:picChg chg="add mod">
          <ac:chgData name="Debbie Zimmerman" userId="24668f2743e8e2f6" providerId="LiveId" clId="{3FFA77F1-85E8-4E53-B28A-416988D83283}" dt="2024-01-01T18:44:00.028" v="17"/>
          <ac:picMkLst>
            <pc:docMk/>
            <pc:sldMk cId="805419660" sldId="264"/>
            <ac:picMk id="5" creationId="{2D328317-0E53-7526-E695-4C57AAFE192A}"/>
          </ac:picMkLst>
        </pc:picChg>
      </pc:sldChg>
      <pc:sldChg chg="addSp modSp">
        <pc:chgData name="Debbie Zimmerman" userId="24668f2743e8e2f6" providerId="LiveId" clId="{3FFA77F1-85E8-4E53-B28A-416988D83283}" dt="2024-01-01T18:44:13.455" v="18"/>
        <pc:sldMkLst>
          <pc:docMk/>
          <pc:sldMk cId="871358560" sldId="265"/>
        </pc:sldMkLst>
        <pc:picChg chg="add mod">
          <ac:chgData name="Debbie Zimmerman" userId="24668f2743e8e2f6" providerId="LiveId" clId="{3FFA77F1-85E8-4E53-B28A-416988D83283}" dt="2024-01-01T18:44:13.455" v="18"/>
          <ac:picMkLst>
            <pc:docMk/>
            <pc:sldMk cId="871358560" sldId="265"/>
            <ac:picMk id="5" creationId="{00B9A6E6-79FA-8F91-5B19-7B108098109E}"/>
          </ac:picMkLst>
        </pc:picChg>
      </pc:sldChg>
      <pc:sldChg chg="addSp modSp">
        <pc:chgData name="Debbie Zimmerman" userId="24668f2743e8e2f6" providerId="LiveId" clId="{3FFA77F1-85E8-4E53-B28A-416988D83283}" dt="2024-01-01T18:44:25.169" v="19"/>
        <pc:sldMkLst>
          <pc:docMk/>
          <pc:sldMk cId="3783065625" sldId="266"/>
        </pc:sldMkLst>
        <pc:picChg chg="add mod">
          <ac:chgData name="Debbie Zimmerman" userId="24668f2743e8e2f6" providerId="LiveId" clId="{3FFA77F1-85E8-4E53-B28A-416988D83283}" dt="2024-01-01T18:44:25.169" v="19"/>
          <ac:picMkLst>
            <pc:docMk/>
            <pc:sldMk cId="3783065625" sldId="266"/>
            <ac:picMk id="5" creationId="{C565F9AE-3819-9BD9-CFDA-3AEE98FBCB9C}"/>
          </ac:picMkLst>
        </pc:picChg>
      </pc:sldChg>
      <pc:sldChg chg="addSp modSp">
        <pc:chgData name="Debbie Zimmerman" userId="24668f2743e8e2f6" providerId="LiveId" clId="{3FFA77F1-85E8-4E53-B28A-416988D83283}" dt="2024-01-01T18:44:38.347" v="20"/>
        <pc:sldMkLst>
          <pc:docMk/>
          <pc:sldMk cId="4105933397" sldId="267"/>
        </pc:sldMkLst>
        <pc:picChg chg="add mod">
          <ac:chgData name="Debbie Zimmerman" userId="24668f2743e8e2f6" providerId="LiveId" clId="{3FFA77F1-85E8-4E53-B28A-416988D83283}" dt="2024-01-01T18:44:38.347" v="20"/>
          <ac:picMkLst>
            <pc:docMk/>
            <pc:sldMk cId="4105933397" sldId="267"/>
            <ac:picMk id="5" creationId="{3DA0D2AA-7B10-BEDF-C5C0-09D111FE1AEB}"/>
          </ac:picMkLst>
        </pc:picChg>
      </pc:sldChg>
      <pc:sldChg chg="addSp modSp">
        <pc:chgData name="Debbie Zimmerman" userId="24668f2743e8e2f6" providerId="LiveId" clId="{3FFA77F1-85E8-4E53-B28A-416988D83283}" dt="2024-01-01T18:44:50.115" v="21"/>
        <pc:sldMkLst>
          <pc:docMk/>
          <pc:sldMk cId="366834852" sldId="268"/>
        </pc:sldMkLst>
        <pc:picChg chg="add mod">
          <ac:chgData name="Debbie Zimmerman" userId="24668f2743e8e2f6" providerId="LiveId" clId="{3FFA77F1-85E8-4E53-B28A-416988D83283}" dt="2024-01-01T18:44:50.115" v="21"/>
          <ac:picMkLst>
            <pc:docMk/>
            <pc:sldMk cId="366834852" sldId="268"/>
            <ac:picMk id="5" creationId="{4E49477D-AF5B-532C-BF54-0E965C615C48}"/>
          </ac:picMkLst>
        </pc:picChg>
      </pc:sldChg>
      <pc:sldChg chg="addSp modSp">
        <pc:chgData name="Debbie Zimmerman" userId="24668f2743e8e2f6" providerId="LiveId" clId="{3FFA77F1-85E8-4E53-B28A-416988D83283}" dt="2024-01-01T18:45:03.434" v="22"/>
        <pc:sldMkLst>
          <pc:docMk/>
          <pc:sldMk cId="3650169273" sldId="269"/>
        </pc:sldMkLst>
        <pc:picChg chg="add mod">
          <ac:chgData name="Debbie Zimmerman" userId="24668f2743e8e2f6" providerId="LiveId" clId="{3FFA77F1-85E8-4E53-B28A-416988D83283}" dt="2024-01-01T18:45:03.434" v="22"/>
          <ac:picMkLst>
            <pc:docMk/>
            <pc:sldMk cId="3650169273" sldId="269"/>
            <ac:picMk id="5" creationId="{419CF063-BE3B-E11C-CA19-67CFDE01095C}"/>
          </ac:picMkLst>
        </pc:picChg>
      </pc:sldChg>
      <pc:sldChg chg="addSp modSp">
        <pc:chgData name="Debbie Zimmerman" userId="24668f2743e8e2f6" providerId="LiveId" clId="{3FFA77F1-85E8-4E53-B28A-416988D83283}" dt="2024-01-01T18:45:17.719" v="23"/>
        <pc:sldMkLst>
          <pc:docMk/>
          <pc:sldMk cId="3783124839" sldId="270"/>
        </pc:sldMkLst>
        <pc:picChg chg="add mod">
          <ac:chgData name="Debbie Zimmerman" userId="24668f2743e8e2f6" providerId="LiveId" clId="{3FFA77F1-85E8-4E53-B28A-416988D83283}" dt="2024-01-01T18:45:17.719" v="23"/>
          <ac:picMkLst>
            <pc:docMk/>
            <pc:sldMk cId="3783124839" sldId="270"/>
            <ac:picMk id="5" creationId="{AEF4957F-4137-9AAD-419D-49CF43C5F739}"/>
          </ac:picMkLst>
        </pc:picChg>
      </pc:sldChg>
      <pc:sldChg chg="addSp modSp">
        <pc:chgData name="Debbie Zimmerman" userId="24668f2743e8e2f6" providerId="LiveId" clId="{3FFA77F1-85E8-4E53-B28A-416988D83283}" dt="2024-01-01T18:45:30.664" v="24"/>
        <pc:sldMkLst>
          <pc:docMk/>
          <pc:sldMk cId="2743204132" sldId="271"/>
        </pc:sldMkLst>
        <pc:picChg chg="add mod">
          <ac:chgData name="Debbie Zimmerman" userId="24668f2743e8e2f6" providerId="LiveId" clId="{3FFA77F1-85E8-4E53-B28A-416988D83283}" dt="2024-01-01T18:45:30.664" v="24"/>
          <ac:picMkLst>
            <pc:docMk/>
            <pc:sldMk cId="2743204132" sldId="271"/>
            <ac:picMk id="5" creationId="{0F5050CC-9864-5B19-89FA-0AEF0B305089}"/>
          </ac:picMkLst>
        </pc:picChg>
      </pc:sldChg>
      <pc:sldChg chg="addSp modSp">
        <pc:chgData name="Debbie Zimmerman" userId="24668f2743e8e2f6" providerId="LiveId" clId="{3FFA77F1-85E8-4E53-B28A-416988D83283}" dt="2024-01-01T18:45:41.984" v="25"/>
        <pc:sldMkLst>
          <pc:docMk/>
          <pc:sldMk cId="2273881875" sldId="272"/>
        </pc:sldMkLst>
        <pc:picChg chg="add mod">
          <ac:chgData name="Debbie Zimmerman" userId="24668f2743e8e2f6" providerId="LiveId" clId="{3FFA77F1-85E8-4E53-B28A-416988D83283}" dt="2024-01-01T18:45:41.984" v="25"/>
          <ac:picMkLst>
            <pc:docMk/>
            <pc:sldMk cId="2273881875" sldId="272"/>
            <ac:picMk id="5" creationId="{B56F6A95-D5BA-528A-DAFC-637059209C55}"/>
          </ac:picMkLst>
        </pc:picChg>
      </pc:sldChg>
      <pc:sldChg chg="addSp modSp">
        <pc:chgData name="Debbie Zimmerman" userId="24668f2743e8e2f6" providerId="LiveId" clId="{3FFA77F1-85E8-4E53-B28A-416988D83283}" dt="2024-01-01T18:45:53.363" v="26"/>
        <pc:sldMkLst>
          <pc:docMk/>
          <pc:sldMk cId="260311666" sldId="273"/>
        </pc:sldMkLst>
        <pc:picChg chg="add mod">
          <ac:chgData name="Debbie Zimmerman" userId="24668f2743e8e2f6" providerId="LiveId" clId="{3FFA77F1-85E8-4E53-B28A-416988D83283}" dt="2024-01-01T18:45:53.363" v="26"/>
          <ac:picMkLst>
            <pc:docMk/>
            <pc:sldMk cId="260311666" sldId="273"/>
            <ac:picMk id="5" creationId="{65E91299-5AF3-D491-8515-777F41C0B662}"/>
          </ac:picMkLst>
        </pc:picChg>
      </pc:sldChg>
      <pc:sldChg chg="addSp modSp">
        <pc:chgData name="Debbie Zimmerman" userId="24668f2743e8e2f6" providerId="LiveId" clId="{3FFA77F1-85E8-4E53-B28A-416988D83283}" dt="2024-01-01T18:46:08.971" v="27"/>
        <pc:sldMkLst>
          <pc:docMk/>
          <pc:sldMk cId="625948643" sldId="274"/>
        </pc:sldMkLst>
        <pc:picChg chg="add mod">
          <ac:chgData name="Debbie Zimmerman" userId="24668f2743e8e2f6" providerId="LiveId" clId="{3FFA77F1-85E8-4E53-B28A-416988D83283}" dt="2024-01-01T18:46:08.971" v="27"/>
          <ac:picMkLst>
            <pc:docMk/>
            <pc:sldMk cId="625948643" sldId="274"/>
            <ac:picMk id="5" creationId="{7DD12705-4706-E18A-F90D-99F13B74AA1D}"/>
          </ac:picMkLst>
        </pc:picChg>
      </pc:sldChg>
      <pc:sldChg chg="addSp modSp">
        <pc:chgData name="Debbie Zimmerman" userId="24668f2743e8e2f6" providerId="LiveId" clId="{3FFA77F1-85E8-4E53-B28A-416988D83283}" dt="2024-01-01T18:46:22.620" v="28"/>
        <pc:sldMkLst>
          <pc:docMk/>
          <pc:sldMk cId="1570611923" sldId="275"/>
        </pc:sldMkLst>
        <pc:picChg chg="add mod">
          <ac:chgData name="Debbie Zimmerman" userId="24668f2743e8e2f6" providerId="LiveId" clId="{3FFA77F1-85E8-4E53-B28A-416988D83283}" dt="2024-01-01T18:46:22.620" v="28"/>
          <ac:picMkLst>
            <pc:docMk/>
            <pc:sldMk cId="1570611923" sldId="275"/>
            <ac:picMk id="5" creationId="{11565691-DA98-7E68-BDE7-70EDF80A3F89}"/>
          </ac:picMkLst>
        </pc:picChg>
      </pc:sldChg>
      <pc:sldChg chg="addSp modSp">
        <pc:chgData name="Debbie Zimmerman" userId="24668f2743e8e2f6" providerId="LiveId" clId="{3FFA77F1-85E8-4E53-B28A-416988D83283}" dt="2024-01-01T18:46:34.187" v="29"/>
        <pc:sldMkLst>
          <pc:docMk/>
          <pc:sldMk cId="2865716685" sldId="276"/>
        </pc:sldMkLst>
        <pc:picChg chg="add mod">
          <ac:chgData name="Debbie Zimmerman" userId="24668f2743e8e2f6" providerId="LiveId" clId="{3FFA77F1-85E8-4E53-B28A-416988D83283}" dt="2024-01-01T18:46:34.187" v="29"/>
          <ac:picMkLst>
            <pc:docMk/>
            <pc:sldMk cId="2865716685" sldId="276"/>
            <ac:picMk id="5" creationId="{602144B6-2242-DAF2-92D3-EA1A5D034571}"/>
          </ac:picMkLst>
        </pc:picChg>
      </pc:sldChg>
      <pc:sldChg chg="addSp modSp">
        <pc:chgData name="Debbie Zimmerman" userId="24668f2743e8e2f6" providerId="LiveId" clId="{3FFA77F1-85E8-4E53-B28A-416988D83283}" dt="2024-01-01T18:46:42.959" v="30"/>
        <pc:sldMkLst>
          <pc:docMk/>
          <pc:sldMk cId="125746296" sldId="277"/>
        </pc:sldMkLst>
        <pc:picChg chg="add mod">
          <ac:chgData name="Debbie Zimmerman" userId="24668f2743e8e2f6" providerId="LiveId" clId="{3FFA77F1-85E8-4E53-B28A-416988D83283}" dt="2024-01-01T18:46:42.959" v="30"/>
          <ac:picMkLst>
            <pc:docMk/>
            <pc:sldMk cId="125746296" sldId="277"/>
            <ac:picMk id="5" creationId="{744B28E6-AEBA-75CA-01BC-F640F7037B92}"/>
          </ac:picMkLst>
        </pc:picChg>
      </pc:sldChg>
      <pc:sldChg chg="addSp modSp">
        <pc:chgData name="Debbie Zimmerman" userId="24668f2743e8e2f6" providerId="LiveId" clId="{3FFA77F1-85E8-4E53-B28A-416988D83283}" dt="2024-01-01T18:46:58.204" v="31"/>
        <pc:sldMkLst>
          <pc:docMk/>
          <pc:sldMk cId="1444749096" sldId="278"/>
        </pc:sldMkLst>
        <pc:picChg chg="add mod">
          <ac:chgData name="Debbie Zimmerman" userId="24668f2743e8e2f6" providerId="LiveId" clId="{3FFA77F1-85E8-4E53-B28A-416988D83283}" dt="2024-01-01T18:46:58.204" v="31"/>
          <ac:picMkLst>
            <pc:docMk/>
            <pc:sldMk cId="1444749096" sldId="278"/>
            <ac:picMk id="5" creationId="{F045B9CD-3F7B-5C88-839C-2A7998912CF1}"/>
          </ac:picMkLst>
        </pc:picChg>
      </pc:sldChg>
      <pc:sldChg chg="addSp modSp">
        <pc:chgData name="Debbie Zimmerman" userId="24668f2743e8e2f6" providerId="LiveId" clId="{3FFA77F1-85E8-4E53-B28A-416988D83283}" dt="2024-01-01T18:47:08.430" v="32"/>
        <pc:sldMkLst>
          <pc:docMk/>
          <pc:sldMk cId="3493869361" sldId="279"/>
        </pc:sldMkLst>
        <pc:picChg chg="add mod">
          <ac:chgData name="Debbie Zimmerman" userId="24668f2743e8e2f6" providerId="LiveId" clId="{3FFA77F1-85E8-4E53-B28A-416988D83283}" dt="2024-01-01T18:47:08.430" v="32"/>
          <ac:picMkLst>
            <pc:docMk/>
            <pc:sldMk cId="3493869361" sldId="279"/>
            <ac:picMk id="5" creationId="{6A2E04E9-66E6-07ED-D132-E7AF1B95AD79}"/>
          </ac:picMkLst>
        </pc:picChg>
      </pc:sldChg>
      <pc:sldChg chg="ord">
        <pc:chgData name="Debbie Zimmerman" userId="24668f2743e8e2f6" providerId="LiveId" clId="{3FFA77F1-85E8-4E53-B28A-416988D83283}" dt="2024-01-01T18:41:08.696" v="1"/>
        <pc:sldMkLst>
          <pc:docMk/>
          <pc:sldMk cId="332674995" sldId="280"/>
        </pc:sldMkLst>
      </pc:sldChg>
      <pc:sldChg chg="add">
        <pc:chgData name="Debbie Zimmerman" userId="24668f2743e8e2f6" providerId="LiveId" clId="{3FFA77F1-85E8-4E53-B28A-416988D83283}" dt="2024-01-01T18:41:23.317" v="3"/>
        <pc:sldMkLst>
          <pc:docMk/>
          <pc:sldMk cId="1230215315" sldId="281"/>
        </pc:sldMkLst>
      </pc:sldChg>
      <pc:sldChg chg="del">
        <pc:chgData name="Debbie Zimmerman" userId="24668f2743e8e2f6" providerId="LiveId" clId="{3FFA77F1-85E8-4E53-B28A-416988D83283}" dt="2024-01-01T18:41:19.243" v="2" actId="2696"/>
        <pc:sldMkLst>
          <pc:docMk/>
          <pc:sldMk cId="2758186200" sldId="281"/>
        </pc:sldMkLst>
      </pc:sldChg>
      <pc:sldChg chg="add">
        <pc:chgData name="Debbie Zimmerman" userId="24668f2743e8e2f6" providerId="LiveId" clId="{3FFA77F1-85E8-4E53-B28A-416988D83283}" dt="2024-01-01T18:41:23.317" v="3"/>
        <pc:sldMkLst>
          <pc:docMk/>
          <pc:sldMk cId="157314648" sldId="282"/>
        </pc:sldMkLst>
      </pc:sldChg>
      <pc:sldChg chg="del">
        <pc:chgData name="Debbie Zimmerman" userId="24668f2743e8e2f6" providerId="LiveId" clId="{3FFA77F1-85E8-4E53-B28A-416988D83283}" dt="2024-01-01T18:41:19.243" v="2" actId="2696"/>
        <pc:sldMkLst>
          <pc:docMk/>
          <pc:sldMk cId="1647215392" sldId="282"/>
        </pc:sldMkLst>
      </pc:sldChg>
      <pc:sldChg chg="addSp modSp">
        <pc:chgData name="Debbie Zimmerman" userId="24668f2743e8e2f6" providerId="LiveId" clId="{3FFA77F1-85E8-4E53-B28A-416988D83283}" dt="2024-01-01T18:47:35.938" v="33"/>
        <pc:sldMkLst>
          <pc:docMk/>
          <pc:sldMk cId="109165331" sldId="283"/>
        </pc:sldMkLst>
        <pc:picChg chg="add mod">
          <ac:chgData name="Debbie Zimmerman" userId="24668f2743e8e2f6" providerId="LiveId" clId="{3FFA77F1-85E8-4E53-B28A-416988D83283}" dt="2024-01-01T18:47:35.938" v="33"/>
          <ac:picMkLst>
            <pc:docMk/>
            <pc:sldMk cId="109165331" sldId="283"/>
            <ac:picMk id="5" creationId="{F75EBFEF-F539-0276-DA51-3DA4ED79046B}"/>
          </ac:picMkLst>
        </pc:picChg>
      </pc:sldChg>
      <pc:sldChg chg="addSp modSp">
        <pc:chgData name="Debbie Zimmerman" userId="24668f2743e8e2f6" providerId="LiveId" clId="{3FFA77F1-85E8-4E53-B28A-416988D83283}" dt="2024-01-01T18:48:02.623" v="35"/>
        <pc:sldMkLst>
          <pc:docMk/>
          <pc:sldMk cId="1039177666" sldId="284"/>
        </pc:sldMkLst>
        <pc:picChg chg="add mod">
          <ac:chgData name="Debbie Zimmerman" userId="24668f2743e8e2f6" providerId="LiveId" clId="{3FFA77F1-85E8-4E53-B28A-416988D83283}" dt="2024-01-01T18:48:02.623" v="35"/>
          <ac:picMkLst>
            <pc:docMk/>
            <pc:sldMk cId="1039177666" sldId="284"/>
            <ac:picMk id="5" creationId="{E8EA0D9B-E4D5-9591-9599-7012BC45E033}"/>
          </ac:picMkLst>
        </pc:picChg>
      </pc:sldChg>
      <pc:sldChg chg="addSp modSp add">
        <pc:chgData name="Debbie Zimmerman" userId="24668f2743e8e2f6" providerId="LiveId" clId="{3FFA77F1-85E8-4E53-B28A-416988D83283}" dt="2024-01-01T18:43:22.423" v="14"/>
        <pc:sldMkLst>
          <pc:docMk/>
          <pc:sldMk cId="1063826055" sldId="285"/>
        </pc:sldMkLst>
        <pc:picChg chg="add mod">
          <ac:chgData name="Debbie Zimmerman" userId="24668f2743e8e2f6" providerId="LiveId" clId="{3FFA77F1-85E8-4E53-B28A-416988D83283}" dt="2024-01-01T18:43:22.423" v="14"/>
          <ac:picMkLst>
            <pc:docMk/>
            <pc:sldMk cId="1063826055" sldId="285"/>
            <ac:picMk id="5" creationId="{2A216BCE-0A29-63DC-7112-E20DD12458D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5508-C214-F2CA-C42C-E3F44206D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82D2-203D-8B47-03E4-491C95800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B575E-A5E4-BAED-CDCC-5B8B2064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ADD71-CB5F-F535-4F0D-6D65AE3D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0F8B3-42FA-8BC4-E779-CE443320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7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67423-9AE9-2448-5AE3-7FA8AAA1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39A3B-C62E-4674-7135-043FA5F79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75EFF-AF7C-4FCE-77FF-E36C6BCD7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0EE6F-61F7-4049-EDF8-C418E018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0B4A2-F025-4E6B-7D70-8163B0348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4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1F998B-CFAD-C735-28BF-8F9929A50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560B9-B3FB-9B99-8631-7EACADE62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6EB8A-2FFA-DC09-527C-D8E10300C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DADA0-68E5-3EDA-F087-EEBB266C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B14B0-0A72-14C3-ED5D-5910BBE2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2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D9B2-3B2F-FF5E-3C06-9EE4E4867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84981-164A-670A-73C0-A6A7F3C99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54CE7-045D-E347-7C9A-76C82D12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084AB-8A43-929D-C8AA-70998FFE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1263C-3726-BED2-11D4-E1880EBF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6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90FC5-3134-1FBB-E008-348CD4B7A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22300-CA58-1519-BB2B-2629DB611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2F29D-3523-9E71-2F8C-142B23BB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DEF98-ED8D-0F89-D1E1-7703E8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49DFE-B1DB-FE54-64E5-F39D7921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47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3D59D-F01F-AC3E-7B68-1B57E8A5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FCBF6-B286-18E2-4BF0-830B40F35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09435-A8C7-5316-BCB6-BEEF5A940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0440A-9D27-A35F-1728-273160161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5A134-9C91-A205-41E5-17EF415B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E28DF-5A91-E480-4456-F8B3A3F3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2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EC768-D97A-CF65-360D-6EF814D9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2BEFB-A162-CA2C-CFD5-FDC023E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E5A54-7E9E-3EF4-12C5-6558890BF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AC63B-DBE0-E995-81F0-3998FE7F0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C3B06-72BF-48D8-CCC5-AF26A98C5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1934D1-06E0-690F-E16B-63D100F4C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B7171-FA8E-B18F-8932-03AF23F1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795206-3689-4B9B-5C15-C34D84C9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EE5E-8C5D-5040-9A6B-65D53E570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8E5FA-77FC-8732-2C00-66E12FD93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8E57F8-2AFF-D2C0-51AC-896E83B5B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EB841-B176-0739-2EE9-2C80DF23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17031F-FE7B-AA30-BA23-BE82B397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969D40-B3AD-B164-DA70-A592FEAC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9F7FC-D75E-A418-1362-0D0612C2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6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7F042-7928-9AFF-9957-123B4F095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12D4-346F-1C76-0F98-74A0AE93D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0AD48-825B-441A-5B26-DA75BF6FB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70542-6439-BBA8-FC3B-CEF2363B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5511A-0E25-81B4-F407-EF0285AD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917E5-6BF1-F83A-CB30-BE7AA51D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1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5829-83F2-3C21-DD2A-FC7DC1FA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C925A-54A1-5AA4-FB65-4AC88CF8D5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DE2B1-B50A-B723-93D0-F7E72E641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02213-52F9-B22A-8594-003B46E5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8301A-DBE6-9A20-BF25-69D0D0AF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48DF0-1CA5-2363-22AF-37DF2B71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86C8CD-3ABB-17F5-9B4F-33DF5B1BB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84315-A181-ECDE-D55F-A5678FACF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631B0-A9FB-EAEE-ECDC-26C29A26C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C654C-2173-42E5-8AC6-D947B1B768AE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35100-5012-96B4-DDEE-7B61889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648C3-DEA0-C486-BE54-C0774AA67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176E4-F1D1-43C4-9601-07D92F06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2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E5D25-81D9-1D3C-6627-B5ED684D4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6EEE4-4F92-954A-7490-EF4413C5B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EB48C-A1FD-D159-EBCA-05D7FDD23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18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28317-0E53-7526-E695-4C57AAFE1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19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9A6E6-79FA-8F91-5B19-7B1080981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58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5F9AE-3819-9BD9-CFDA-3AEE98FBC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65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0D2AA-7B10-BEDF-C5C0-09D111FE1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3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9477D-AF5B-532C-BF54-0E965C615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4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9CF063-BE3B-E11C-CA19-67CFDE010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69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4957F-4137-9AAD-419D-49CF43C5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24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050CC-9864-5B19-89FA-0AEF0B305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0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1B6D9-61D1-1513-CEDB-01DF79151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1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F6A95-D5BA-528A-DAFC-637059209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81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91299-5AF3-D491-8515-777F41C0B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1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12705-4706-E18A-F90D-99F13B74A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48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65691-DA98-7E68-BDE7-70EDF80A3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11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144B6-2242-DAF2-92D3-EA1A5D034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16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4B28E6-AEBA-75CA-01BC-F640F7037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6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5B9CD-3F7B-5C88-839C-2A7998912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49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E04E9-66E6-07ED-D132-E7AF1B95A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69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EBFEF-F539-0276-DA51-3DA4ED790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A0D9B-E4D5-9591-9599-7012BC45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7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B654A-B70D-478B-7279-84629B85D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4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2766B-316E-3D55-F9CE-C18C8F7EF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2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9FDDD-06A0-342A-40C6-F9B2CD82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EF869-185D-5111-A381-F0E29C832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31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22345-C441-DDA3-552C-2B64C03EE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63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A68F9-DD9E-4072-06F2-7CBC8F4D3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72C9C9-659B-274E-BD20-899517EA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6E806-EC9D-5EA1-38B0-DA8B5DE8F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4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A07A-78BE-5FF9-A477-D394BB89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9054-34E8-7701-D1C0-5B46B2484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16BCE-0A29-63DC-7112-E20DD1245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26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Zimmerman</dc:creator>
  <cp:lastModifiedBy>Debbie Zimmerman</cp:lastModifiedBy>
  <cp:revision>1</cp:revision>
  <dcterms:created xsi:type="dcterms:W3CDTF">2024-01-01T18:40:23Z</dcterms:created>
  <dcterms:modified xsi:type="dcterms:W3CDTF">2024-01-01T18:48:32Z</dcterms:modified>
</cp:coreProperties>
</file>