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0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3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5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6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7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8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9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20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84" r:id="rId3"/>
    <p:sldMasterId id="2147483687" r:id="rId4"/>
    <p:sldMasterId id="2147483688" r:id="rId5"/>
    <p:sldMasterId id="2147483709" r:id="rId6"/>
    <p:sldMasterId id="2147483721" r:id="rId7"/>
    <p:sldMasterId id="2147483738" r:id="rId8"/>
    <p:sldMasterId id="2147483745" r:id="rId9"/>
    <p:sldMasterId id="2147483757" r:id="rId10"/>
    <p:sldMasterId id="2147483764" r:id="rId11"/>
    <p:sldMasterId id="2147483785" r:id="rId12"/>
    <p:sldMasterId id="2147483797" r:id="rId13"/>
    <p:sldMasterId id="2147483814" r:id="rId14"/>
    <p:sldMasterId id="2147483821" r:id="rId15"/>
    <p:sldMasterId id="2147483833" r:id="rId16"/>
    <p:sldMasterId id="2147483840" r:id="rId17"/>
    <p:sldMasterId id="2147483852" r:id="rId18"/>
    <p:sldMasterId id="2147483869" r:id="rId19"/>
    <p:sldMasterId id="2147483876" r:id="rId20"/>
    <p:sldMasterId id="2147483888" r:id="rId21"/>
  </p:sldMasterIdLst>
  <p:notesMasterIdLst>
    <p:notesMasterId r:id="rId42"/>
  </p:notesMasterIdLst>
  <p:sldIdLst>
    <p:sldId id="256" r:id="rId22"/>
    <p:sldId id="279" r:id="rId23"/>
    <p:sldId id="274" r:id="rId24"/>
    <p:sldId id="266" r:id="rId25"/>
    <p:sldId id="269" r:id="rId26"/>
    <p:sldId id="270" r:id="rId27"/>
    <p:sldId id="258" r:id="rId28"/>
    <p:sldId id="259" r:id="rId29"/>
    <p:sldId id="260" r:id="rId30"/>
    <p:sldId id="261" r:id="rId31"/>
    <p:sldId id="262" r:id="rId32"/>
    <p:sldId id="264" r:id="rId33"/>
    <p:sldId id="263" r:id="rId34"/>
    <p:sldId id="265" r:id="rId35"/>
    <p:sldId id="275" r:id="rId36"/>
    <p:sldId id="276" r:id="rId37"/>
    <p:sldId id="277" r:id="rId38"/>
    <p:sldId id="278" r:id="rId39"/>
    <p:sldId id="272" r:id="rId40"/>
    <p:sldId id="273" r:id="rId4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BC431-AACA-40A0-B6E2-03F40632A39A}" v="66" dt="2019-08-14T21:49:00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8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robertson-burnett" userId="3883dc63a12d66f2" providerId="LiveId" clId="{43DBC431-AACA-40A0-B6E2-03F40632A39A}"/>
    <pc:docChg chg="custSel addSld modSld sldOrd">
      <pc:chgData name="george robertson-burnett" userId="3883dc63a12d66f2" providerId="LiveId" clId="{43DBC431-AACA-40A0-B6E2-03F40632A39A}" dt="2019-08-14T21:49:11.348" v="454" actId="20577"/>
      <pc:docMkLst>
        <pc:docMk/>
      </pc:docMkLst>
      <pc:sldChg chg="addSp modSp">
        <pc:chgData name="george robertson-burnett" userId="3883dc63a12d66f2" providerId="LiveId" clId="{43DBC431-AACA-40A0-B6E2-03F40632A39A}" dt="2019-08-14T21:49:11.348" v="454" actId="20577"/>
        <pc:sldMkLst>
          <pc:docMk/>
          <pc:sldMk cId="2673152582" sldId="256"/>
        </pc:sldMkLst>
        <pc:spChg chg="add mod">
          <ac:chgData name="george robertson-burnett" userId="3883dc63a12d66f2" providerId="LiveId" clId="{43DBC431-AACA-40A0-B6E2-03F40632A39A}" dt="2019-08-14T21:49:11.348" v="454" actId="20577"/>
          <ac:spMkLst>
            <pc:docMk/>
            <pc:sldMk cId="2673152582" sldId="256"/>
            <ac:spMk id="2" creationId="{68C53805-C8EA-4A9B-A9C8-637F71FD3D9B}"/>
          </ac:spMkLst>
        </pc:spChg>
      </pc:sldChg>
      <pc:sldChg chg="addSp delSp modSp">
        <pc:chgData name="george robertson-burnett" userId="3883dc63a12d66f2" providerId="LiveId" clId="{43DBC431-AACA-40A0-B6E2-03F40632A39A}" dt="2019-08-12T23:27:54.136" v="302" actId="1076"/>
        <pc:sldMkLst>
          <pc:docMk/>
          <pc:sldMk cId="4066743073" sldId="262"/>
        </pc:sldMkLst>
        <pc:spChg chg="add mod">
          <ac:chgData name="george robertson-burnett" userId="3883dc63a12d66f2" providerId="LiveId" clId="{43DBC431-AACA-40A0-B6E2-03F40632A39A}" dt="2019-08-12T23:23:33.939" v="294" actId="207"/>
          <ac:spMkLst>
            <pc:docMk/>
            <pc:sldMk cId="4066743073" sldId="262"/>
            <ac:spMk id="2" creationId="{954F0383-C9CB-4B16-9231-E23B76A0E9FC}"/>
          </ac:spMkLst>
        </pc:spChg>
        <pc:picChg chg="del">
          <ac:chgData name="george robertson-burnett" userId="3883dc63a12d66f2" providerId="LiveId" clId="{43DBC431-AACA-40A0-B6E2-03F40632A39A}" dt="2019-08-12T23:27:49" v="301" actId="478"/>
          <ac:picMkLst>
            <pc:docMk/>
            <pc:sldMk cId="4066743073" sldId="262"/>
            <ac:picMk id="3" creationId="{CEEA45C9-A04E-4C87-9E58-D09D9901D0C6}"/>
          </ac:picMkLst>
        </pc:picChg>
        <pc:picChg chg="add mod">
          <ac:chgData name="george robertson-burnett" userId="3883dc63a12d66f2" providerId="LiveId" clId="{43DBC431-AACA-40A0-B6E2-03F40632A39A}" dt="2019-08-12T23:27:54.136" v="302" actId="1076"/>
          <ac:picMkLst>
            <pc:docMk/>
            <pc:sldMk cId="4066743073" sldId="262"/>
            <ac:picMk id="5" creationId="{7E428BE2-4D03-4741-AF65-1A2B33F9607E}"/>
          </ac:picMkLst>
        </pc:picChg>
      </pc:sldChg>
      <pc:sldChg chg="addSp delSp modSp">
        <pc:chgData name="george robertson-burnett" userId="3883dc63a12d66f2" providerId="LiveId" clId="{43DBC431-AACA-40A0-B6E2-03F40632A39A}" dt="2019-08-12T23:27:22.681" v="297" actId="1076"/>
        <pc:sldMkLst>
          <pc:docMk/>
          <pc:sldMk cId="2529936582" sldId="264"/>
        </pc:sldMkLst>
        <pc:spChg chg="add mod">
          <ac:chgData name="george robertson-burnett" userId="3883dc63a12d66f2" providerId="LiveId" clId="{43DBC431-AACA-40A0-B6E2-03F40632A39A}" dt="2019-08-12T23:23:13.828" v="292" actId="1076"/>
          <ac:spMkLst>
            <pc:docMk/>
            <pc:sldMk cId="2529936582" sldId="264"/>
            <ac:spMk id="2" creationId="{4A63CCA9-08A2-4809-8FD9-8204C02C26ED}"/>
          </ac:spMkLst>
        </pc:spChg>
        <pc:picChg chg="del mod">
          <ac:chgData name="george robertson-burnett" userId="3883dc63a12d66f2" providerId="LiveId" clId="{43DBC431-AACA-40A0-B6E2-03F40632A39A}" dt="2019-08-12T23:27:15.074" v="296" actId="478"/>
          <ac:picMkLst>
            <pc:docMk/>
            <pc:sldMk cId="2529936582" sldId="264"/>
            <ac:picMk id="3" creationId="{2C2A0678-7832-4713-BF02-2A862EB4E98B}"/>
          </ac:picMkLst>
        </pc:picChg>
        <pc:picChg chg="add mod">
          <ac:chgData name="george robertson-burnett" userId="3883dc63a12d66f2" providerId="LiveId" clId="{43DBC431-AACA-40A0-B6E2-03F40632A39A}" dt="2019-08-12T23:27:22.681" v="297" actId="1076"/>
          <ac:picMkLst>
            <pc:docMk/>
            <pc:sldMk cId="2529936582" sldId="264"/>
            <ac:picMk id="5" creationId="{D83B0076-8204-427F-9C83-7D28B6031E77}"/>
          </ac:picMkLst>
        </pc:picChg>
      </pc:sldChg>
      <pc:sldChg chg="addSp delSp modSp">
        <pc:chgData name="george robertson-burnett" userId="3883dc63a12d66f2" providerId="LiveId" clId="{43DBC431-AACA-40A0-B6E2-03F40632A39A}" dt="2019-08-12T23:20:11.250" v="276" actId="1076"/>
        <pc:sldMkLst>
          <pc:docMk/>
          <pc:sldMk cId="3108497781" sldId="265"/>
        </pc:sldMkLst>
        <pc:picChg chg="del">
          <ac:chgData name="george robertson-burnett" userId="3883dc63a12d66f2" providerId="LiveId" clId="{43DBC431-AACA-40A0-B6E2-03F40632A39A}" dt="2019-08-12T23:18:21.065" v="262"/>
          <ac:picMkLst>
            <pc:docMk/>
            <pc:sldMk cId="3108497781" sldId="265"/>
            <ac:picMk id="3" creationId="{7CC1B73D-E56C-4B12-8FA2-AE71C1C09B0D}"/>
          </ac:picMkLst>
        </pc:picChg>
        <pc:picChg chg="add mod">
          <ac:chgData name="george robertson-burnett" userId="3883dc63a12d66f2" providerId="LiveId" clId="{43DBC431-AACA-40A0-B6E2-03F40632A39A}" dt="2019-08-12T23:20:01.829" v="274" actId="1076"/>
          <ac:picMkLst>
            <pc:docMk/>
            <pc:sldMk cId="3108497781" sldId="265"/>
            <ac:picMk id="4" creationId="{4152EDD8-15A8-44D0-B91E-6807A3F3CFBE}"/>
          </ac:picMkLst>
        </pc:picChg>
        <pc:picChg chg="mod">
          <ac:chgData name="george robertson-burnett" userId="3883dc63a12d66f2" providerId="LiveId" clId="{43DBC431-AACA-40A0-B6E2-03F40632A39A}" dt="2019-08-12T23:20:11.250" v="276" actId="1076"/>
          <ac:picMkLst>
            <pc:docMk/>
            <pc:sldMk cId="3108497781" sldId="265"/>
            <ac:picMk id="5" creationId="{9B644382-8F4C-405D-9F58-1C68B23B2560}"/>
          </ac:picMkLst>
        </pc:picChg>
      </pc:sldChg>
      <pc:sldChg chg="addSp delSp modSp add">
        <pc:chgData name="george robertson-burnett" userId="3883dc63a12d66f2" providerId="LiveId" clId="{43DBC431-AACA-40A0-B6E2-03F40632A39A}" dt="2019-08-07T00:36:02.646" v="21" actId="14100"/>
        <pc:sldMkLst>
          <pc:docMk/>
          <pc:sldMk cId="1668913386" sldId="266"/>
        </pc:sldMkLst>
        <pc:spChg chg="del">
          <ac:chgData name="george robertson-burnett" userId="3883dc63a12d66f2" providerId="LiveId" clId="{43DBC431-AACA-40A0-B6E2-03F40632A39A}" dt="2019-08-07T00:34:32.222" v="1" actId="478"/>
          <ac:spMkLst>
            <pc:docMk/>
            <pc:sldMk cId="1668913386" sldId="266"/>
            <ac:spMk id="3" creationId="{662D1EDE-307E-4B5F-B54B-9294DBD2EE06}"/>
          </ac:spMkLst>
        </pc:spChg>
        <pc:spChg chg="add mod">
          <ac:chgData name="george robertson-burnett" userId="3883dc63a12d66f2" providerId="LiveId" clId="{43DBC431-AACA-40A0-B6E2-03F40632A39A}" dt="2019-08-07T00:35:44.147" v="20"/>
          <ac:spMkLst>
            <pc:docMk/>
            <pc:sldMk cId="1668913386" sldId="266"/>
            <ac:spMk id="14" creationId="{64DFF633-5629-4371-BDB2-795369821E9A}"/>
          </ac:spMkLst>
        </pc:spChg>
        <pc:picChg chg="add mod">
          <ac:chgData name="george robertson-burnett" userId="3883dc63a12d66f2" providerId="LiveId" clId="{43DBC431-AACA-40A0-B6E2-03F40632A39A}" dt="2019-08-07T00:36:02.646" v="21" actId="14100"/>
          <ac:picMkLst>
            <pc:docMk/>
            <pc:sldMk cId="1668913386" sldId="266"/>
            <ac:picMk id="13" creationId="{3EE23C8D-CB6A-4605-B42C-39D1455CB89F}"/>
          </ac:picMkLst>
        </pc:picChg>
      </pc:sldChg>
      <pc:sldChg chg="addSp delSp modSp add">
        <pc:chgData name="george robertson-burnett" userId="3883dc63a12d66f2" providerId="LiveId" clId="{43DBC431-AACA-40A0-B6E2-03F40632A39A}" dt="2019-08-07T00:52:32.024" v="93" actId="14100"/>
        <pc:sldMkLst>
          <pc:docMk/>
          <pc:sldMk cId="1176671665" sldId="269"/>
        </pc:sldMkLst>
        <pc:spChg chg="mod">
          <ac:chgData name="george robertson-burnett" userId="3883dc63a12d66f2" providerId="LiveId" clId="{43DBC431-AACA-40A0-B6E2-03F40632A39A}" dt="2019-08-07T00:50:06.982" v="88" actId="20577"/>
          <ac:spMkLst>
            <pc:docMk/>
            <pc:sldMk cId="1176671665" sldId="269"/>
            <ac:spMk id="2" creationId="{7925348B-B53D-442C-9F03-2C5D2D679466}"/>
          </ac:spMkLst>
        </pc:spChg>
        <pc:picChg chg="del">
          <ac:chgData name="george robertson-burnett" userId="3883dc63a12d66f2" providerId="LiveId" clId="{43DBC431-AACA-40A0-B6E2-03F40632A39A}" dt="2019-08-07T00:49:49.223" v="84" actId="478"/>
          <ac:picMkLst>
            <pc:docMk/>
            <pc:sldMk cId="1176671665" sldId="269"/>
            <ac:picMk id="4" creationId="{0915D72B-6E6B-4E13-A2CD-075ECB78698C}"/>
          </ac:picMkLst>
        </pc:picChg>
        <pc:picChg chg="add mod">
          <ac:chgData name="george robertson-burnett" userId="3883dc63a12d66f2" providerId="LiveId" clId="{43DBC431-AACA-40A0-B6E2-03F40632A39A}" dt="2019-08-07T00:52:32.024" v="93" actId="14100"/>
          <ac:picMkLst>
            <pc:docMk/>
            <pc:sldMk cId="1176671665" sldId="269"/>
            <ac:picMk id="5" creationId="{B7B2CC77-72EE-4043-834E-F4C6EA55D6E2}"/>
          </ac:picMkLst>
        </pc:picChg>
      </pc:sldChg>
      <pc:sldChg chg="addSp delSp modSp add">
        <pc:chgData name="george robertson-burnett" userId="3883dc63a12d66f2" providerId="LiveId" clId="{43DBC431-AACA-40A0-B6E2-03F40632A39A}" dt="2019-08-07T00:57:25.603" v="109" actId="1076"/>
        <pc:sldMkLst>
          <pc:docMk/>
          <pc:sldMk cId="3580613547" sldId="270"/>
        </pc:sldMkLst>
        <pc:spChg chg="mod">
          <ac:chgData name="george robertson-burnett" userId="3883dc63a12d66f2" providerId="LiveId" clId="{43DBC431-AACA-40A0-B6E2-03F40632A39A}" dt="2019-08-07T00:55:27.179" v="99" actId="1076"/>
          <ac:spMkLst>
            <pc:docMk/>
            <pc:sldMk cId="3580613547" sldId="270"/>
            <ac:spMk id="7" creationId="{2BEA7635-3C6E-41E8-A044-F64FF99D7C21}"/>
          </ac:spMkLst>
        </pc:spChg>
        <pc:spChg chg="del mod">
          <ac:chgData name="george robertson-burnett" userId="3883dc63a12d66f2" providerId="LiveId" clId="{43DBC431-AACA-40A0-B6E2-03F40632A39A}" dt="2019-08-07T00:56:28.511" v="102" actId="478"/>
          <ac:spMkLst>
            <pc:docMk/>
            <pc:sldMk cId="3580613547" sldId="270"/>
            <ac:spMk id="8" creationId="{355E2A1B-0E6A-4E44-BE09-21F8F5175B8C}"/>
          </ac:spMkLst>
        </pc:spChg>
        <pc:picChg chg="add mod">
          <ac:chgData name="george robertson-burnett" userId="3883dc63a12d66f2" providerId="LiveId" clId="{43DBC431-AACA-40A0-B6E2-03F40632A39A}" dt="2019-08-07T00:57:25.603" v="109" actId="1076"/>
          <ac:picMkLst>
            <pc:docMk/>
            <pc:sldMk cId="3580613547" sldId="270"/>
            <ac:picMk id="4" creationId="{BD738EE0-3534-4246-A3D8-9D5C54FCF94A}"/>
          </ac:picMkLst>
        </pc:picChg>
        <pc:picChg chg="del">
          <ac:chgData name="george robertson-burnett" userId="3883dc63a12d66f2" providerId="LiveId" clId="{43DBC431-AACA-40A0-B6E2-03F40632A39A}" dt="2019-08-07T00:52:45.217" v="94"/>
          <ac:picMkLst>
            <pc:docMk/>
            <pc:sldMk cId="3580613547" sldId="270"/>
            <ac:picMk id="6" creationId="{8EB8A306-DC67-49F1-BB95-8F90065EC980}"/>
          </ac:picMkLst>
        </pc:picChg>
      </pc:sldChg>
      <pc:sldChg chg="addSp delSp modSp add modTransition">
        <pc:chgData name="george robertson-burnett" userId="3883dc63a12d66f2" providerId="LiveId" clId="{43DBC431-AACA-40A0-B6E2-03F40632A39A}" dt="2019-08-07T01:13:53.802" v="190"/>
        <pc:sldMkLst>
          <pc:docMk/>
          <pc:sldMk cId="1230329241" sldId="272"/>
        </pc:sldMkLst>
        <pc:spChg chg="mod">
          <ac:chgData name="george robertson-burnett" userId="3883dc63a12d66f2" providerId="LiveId" clId="{43DBC431-AACA-40A0-B6E2-03F40632A39A}" dt="2019-08-07T00:40:46.506" v="60" actId="122"/>
          <ac:spMkLst>
            <pc:docMk/>
            <pc:sldMk cId="1230329241" sldId="272"/>
            <ac:spMk id="2" creationId="{F61CF20E-6B88-4D64-8EF7-328F683B2B50}"/>
          </ac:spMkLst>
        </pc:spChg>
        <pc:spChg chg="del mod">
          <ac:chgData name="george robertson-burnett" userId="3883dc63a12d66f2" providerId="LiveId" clId="{43DBC431-AACA-40A0-B6E2-03F40632A39A}" dt="2019-08-07T00:41:39.523" v="71" actId="478"/>
          <ac:spMkLst>
            <pc:docMk/>
            <pc:sldMk cId="1230329241" sldId="272"/>
            <ac:spMk id="3" creationId="{1CB7D75E-0A40-4DBC-991B-E29F475F3D32}"/>
          </ac:spMkLst>
        </pc:spChg>
        <pc:spChg chg="del mod">
          <ac:chgData name="george robertson-burnett" userId="3883dc63a12d66f2" providerId="LiveId" clId="{43DBC431-AACA-40A0-B6E2-03F40632A39A}" dt="2019-08-07T00:41:12.601" v="65" actId="478"/>
          <ac:spMkLst>
            <pc:docMk/>
            <pc:sldMk cId="1230329241" sldId="272"/>
            <ac:spMk id="6" creationId="{0CDE0DD7-B291-4BD3-B168-19CE52B2FC5E}"/>
          </ac:spMkLst>
        </pc:spChg>
        <pc:spChg chg="del">
          <ac:chgData name="george robertson-burnett" userId="3883dc63a12d66f2" providerId="LiveId" clId="{43DBC431-AACA-40A0-B6E2-03F40632A39A}" dt="2019-08-07T00:41:29.425" v="69" actId="478"/>
          <ac:spMkLst>
            <pc:docMk/>
            <pc:sldMk cId="1230329241" sldId="272"/>
            <ac:spMk id="7" creationId="{41119311-A5F6-4FCB-BDBD-608C85F7216F}"/>
          </ac:spMkLst>
        </pc:spChg>
        <pc:spChg chg="del">
          <ac:chgData name="george robertson-burnett" userId="3883dc63a12d66f2" providerId="LiveId" clId="{43DBC431-AACA-40A0-B6E2-03F40632A39A}" dt="2019-08-07T00:46:58.564" v="77" actId="478"/>
          <ac:spMkLst>
            <pc:docMk/>
            <pc:sldMk cId="1230329241" sldId="272"/>
            <ac:spMk id="8" creationId="{B1AF01B6-DFFB-47B8-885C-981F9CE062FE}"/>
          </ac:spMkLst>
        </pc:spChg>
        <pc:spChg chg="del mod">
          <ac:chgData name="george robertson-burnett" userId="3883dc63a12d66f2" providerId="LiveId" clId="{43DBC431-AACA-40A0-B6E2-03F40632A39A}" dt="2019-08-07T00:41:23.670" v="68" actId="478"/>
          <ac:spMkLst>
            <pc:docMk/>
            <pc:sldMk cId="1230329241" sldId="272"/>
            <ac:spMk id="9" creationId="{E1CB8467-B5F6-4C6A-9770-33D7DA35300C}"/>
          </ac:spMkLst>
        </pc:spChg>
        <pc:spChg chg="del">
          <ac:chgData name="george robertson-burnett" userId="3883dc63a12d66f2" providerId="LiveId" clId="{43DBC431-AACA-40A0-B6E2-03F40632A39A}" dt="2019-08-07T00:41:02.699" v="63" actId="478"/>
          <ac:spMkLst>
            <pc:docMk/>
            <pc:sldMk cId="1230329241" sldId="272"/>
            <ac:spMk id="10" creationId="{46F94C03-221E-47EB-AFFE-0CB47482323F}"/>
          </ac:spMkLst>
        </pc:spChg>
        <pc:spChg chg="del">
          <ac:chgData name="george robertson-burnett" userId="3883dc63a12d66f2" providerId="LiveId" clId="{43DBC431-AACA-40A0-B6E2-03F40632A39A}" dt="2019-08-07T00:41:33.989" v="70" actId="478"/>
          <ac:spMkLst>
            <pc:docMk/>
            <pc:sldMk cId="1230329241" sldId="272"/>
            <ac:spMk id="11" creationId="{5AAB422C-9DE9-4097-800F-A64E6786C27A}"/>
          </ac:spMkLst>
        </pc:spChg>
        <pc:spChg chg="del">
          <ac:chgData name="george robertson-burnett" userId="3883dc63a12d66f2" providerId="LiveId" clId="{43DBC431-AACA-40A0-B6E2-03F40632A39A}" dt="2019-08-07T00:41:15.869" v="66" actId="478"/>
          <ac:spMkLst>
            <pc:docMk/>
            <pc:sldMk cId="1230329241" sldId="272"/>
            <ac:spMk id="12" creationId="{BB915FAD-DEF9-4CB1-B929-82C445083C2E}"/>
          </ac:spMkLst>
        </pc:spChg>
        <pc:picChg chg="del">
          <ac:chgData name="george robertson-burnett" userId="3883dc63a12d66f2" providerId="LiveId" clId="{43DBC431-AACA-40A0-B6E2-03F40632A39A}" dt="2019-08-07T00:40:51.461" v="61"/>
          <ac:picMkLst>
            <pc:docMk/>
            <pc:sldMk cId="1230329241" sldId="272"/>
            <ac:picMk id="5" creationId="{C557B30B-9914-4238-9266-4293CECB3C58}"/>
          </ac:picMkLst>
        </pc:picChg>
        <pc:picChg chg="add del mod">
          <ac:chgData name="george robertson-burnett" userId="3883dc63a12d66f2" providerId="LiveId" clId="{43DBC431-AACA-40A0-B6E2-03F40632A39A}" dt="2019-08-07T00:44:51.759" v="76" actId="478"/>
          <ac:picMkLst>
            <pc:docMk/>
            <pc:sldMk cId="1230329241" sldId="272"/>
            <ac:picMk id="13" creationId="{800B7D96-006A-4EB5-BC64-25D8C9B9D3AC}"/>
          </ac:picMkLst>
        </pc:picChg>
        <pc:picChg chg="add mod">
          <ac:chgData name="george robertson-burnett" userId="3883dc63a12d66f2" providerId="LiveId" clId="{43DBC431-AACA-40A0-B6E2-03F40632A39A}" dt="2019-08-07T00:49:30.609" v="83" actId="1076"/>
          <ac:picMkLst>
            <pc:docMk/>
            <pc:sldMk cId="1230329241" sldId="272"/>
            <ac:picMk id="15" creationId="{DC5487F2-6958-4907-B7ED-DD4EA037C4FF}"/>
          </ac:picMkLst>
        </pc:picChg>
      </pc:sldChg>
      <pc:sldChg chg="addSp delSp modSp add modTransition">
        <pc:chgData name="george robertson-burnett" userId="3883dc63a12d66f2" providerId="LiveId" clId="{43DBC431-AACA-40A0-B6E2-03F40632A39A}" dt="2019-08-07T01:15:04.211" v="191"/>
        <pc:sldMkLst>
          <pc:docMk/>
          <pc:sldMk cId="1143209419" sldId="273"/>
        </pc:sldMkLst>
        <pc:spChg chg="mod">
          <ac:chgData name="george robertson-burnett" userId="3883dc63a12d66f2" providerId="LiveId" clId="{43DBC431-AACA-40A0-B6E2-03F40632A39A}" dt="2019-08-07T01:09:55.805" v="184" actId="313"/>
          <ac:spMkLst>
            <pc:docMk/>
            <pc:sldMk cId="1143209419" sldId="273"/>
            <ac:spMk id="2" creationId="{F61CF20E-6B88-4D64-8EF7-328F683B2B50}"/>
          </ac:spMkLst>
        </pc:spChg>
        <pc:picChg chg="add del mod">
          <ac:chgData name="george robertson-burnett" userId="3883dc63a12d66f2" providerId="LiveId" clId="{43DBC431-AACA-40A0-B6E2-03F40632A39A}" dt="2019-08-07T01:05:10.611" v="118"/>
          <ac:picMkLst>
            <pc:docMk/>
            <pc:sldMk cId="1143209419" sldId="273"/>
            <ac:picMk id="4" creationId="{E808F3B9-F6E0-4559-A6E9-0FFE722DFD81}"/>
          </ac:picMkLst>
        </pc:picChg>
        <pc:picChg chg="add mod">
          <ac:chgData name="george robertson-burnett" userId="3883dc63a12d66f2" providerId="LiveId" clId="{43DBC431-AACA-40A0-B6E2-03F40632A39A}" dt="2019-08-07T01:11:57.700" v="189" actId="1076"/>
          <ac:picMkLst>
            <pc:docMk/>
            <pc:sldMk cId="1143209419" sldId="273"/>
            <ac:picMk id="6" creationId="{B7B4AB9C-87B9-4DC2-88BF-347ED8880A02}"/>
          </ac:picMkLst>
        </pc:picChg>
        <pc:picChg chg="del">
          <ac:chgData name="george robertson-burnett" userId="3883dc63a12d66f2" providerId="LiveId" clId="{43DBC431-AACA-40A0-B6E2-03F40632A39A}" dt="2019-08-07T00:59:48.742" v="112" actId="478"/>
          <ac:picMkLst>
            <pc:docMk/>
            <pc:sldMk cId="1143209419" sldId="273"/>
            <ac:picMk id="15" creationId="{DC5487F2-6958-4907-B7ED-DD4EA037C4FF}"/>
          </ac:picMkLst>
        </pc:picChg>
      </pc:sldChg>
      <pc:sldChg chg="addSp delSp modSp add modAnim">
        <pc:chgData name="george robertson-burnett" userId="3883dc63a12d66f2" providerId="LiveId" clId="{43DBC431-AACA-40A0-B6E2-03F40632A39A}" dt="2019-08-12T23:17:30.085" v="257"/>
        <pc:sldMkLst>
          <pc:docMk/>
          <pc:sldMk cId="3411699288" sldId="274"/>
        </pc:sldMkLst>
        <pc:spChg chg="add mod">
          <ac:chgData name="george robertson-burnett" userId="3883dc63a12d66f2" providerId="LiveId" clId="{43DBC431-AACA-40A0-B6E2-03F40632A39A}" dt="2019-08-12T23:15:45.622" v="227" actId="255"/>
          <ac:spMkLst>
            <pc:docMk/>
            <pc:sldMk cId="3411699288" sldId="274"/>
            <ac:spMk id="2" creationId="{9537C0F9-1080-43EF-B936-A1C216546B3C}"/>
          </ac:spMkLst>
        </pc:spChg>
        <pc:spChg chg="add mod">
          <ac:chgData name="george robertson-burnett" userId="3883dc63a12d66f2" providerId="LiveId" clId="{43DBC431-AACA-40A0-B6E2-03F40632A39A}" dt="2019-08-12T23:17:17.040" v="256" actId="20577"/>
          <ac:spMkLst>
            <pc:docMk/>
            <pc:sldMk cId="3411699288" sldId="274"/>
            <ac:spMk id="6" creationId="{7DAF0437-BCCF-481E-99E9-24F747251BA3}"/>
          </ac:spMkLst>
        </pc:spChg>
        <pc:picChg chg="add mod">
          <ac:chgData name="george robertson-burnett" userId="3883dc63a12d66f2" providerId="LiveId" clId="{43DBC431-AACA-40A0-B6E2-03F40632A39A}" dt="2019-08-12T23:16:05.070" v="231" actId="962"/>
          <ac:picMkLst>
            <pc:docMk/>
            <pc:sldMk cId="3411699288" sldId="274"/>
            <ac:picMk id="4" creationId="{53D61F90-9E11-4955-93F6-25447E685FE8}"/>
          </ac:picMkLst>
        </pc:picChg>
        <pc:picChg chg="del">
          <ac:chgData name="george robertson-burnett" userId="3883dc63a12d66f2" providerId="LiveId" clId="{43DBC431-AACA-40A0-B6E2-03F40632A39A}" dt="2019-08-12T23:14:30.134" v="193" actId="478"/>
          <ac:picMkLst>
            <pc:docMk/>
            <pc:sldMk cId="3411699288" sldId="274"/>
            <ac:picMk id="5" creationId="{2D93388E-498D-437D-8895-2109829DAF7D}"/>
          </ac:picMkLst>
        </pc:picChg>
      </pc:sldChg>
      <pc:sldChg chg="addSp delSp modSp add">
        <pc:chgData name="george robertson-burnett" userId="3883dc63a12d66f2" providerId="LiveId" clId="{43DBC431-AACA-40A0-B6E2-03F40632A39A}" dt="2019-08-12T23:20:49.336" v="282" actId="1076"/>
        <pc:sldMkLst>
          <pc:docMk/>
          <pc:sldMk cId="302096954" sldId="275"/>
        </pc:sldMkLst>
        <pc:picChg chg="del">
          <ac:chgData name="george robertson-burnett" userId="3883dc63a12d66f2" providerId="LiveId" clId="{43DBC431-AACA-40A0-B6E2-03F40632A39A}" dt="2019-08-12T23:18:09.320" v="260" actId="478"/>
          <ac:picMkLst>
            <pc:docMk/>
            <pc:sldMk cId="302096954" sldId="275"/>
            <ac:picMk id="3" creationId="{7CC1B73D-E56C-4B12-8FA2-AE71C1C09B0D}"/>
          </ac:picMkLst>
        </pc:picChg>
        <pc:picChg chg="add mod">
          <ac:chgData name="george robertson-burnett" userId="3883dc63a12d66f2" providerId="LiveId" clId="{43DBC431-AACA-40A0-B6E2-03F40632A39A}" dt="2019-08-12T23:20:49.336" v="282" actId="1076"/>
          <ac:picMkLst>
            <pc:docMk/>
            <pc:sldMk cId="302096954" sldId="275"/>
            <ac:picMk id="4" creationId="{6DA182F7-B3E2-4434-BE92-E4F2BA96DE98}"/>
          </ac:picMkLst>
        </pc:picChg>
        <pc:picChg chg="del">
          <ac:chgData name="george robertson-burnett" userId="3883dc63a12d66f2" providerId="LiveId" clId="{43DBC431-AACA-40A0-B6E2-03F40632A39A}" dt="2019-08-12T23:18:12.712" v="261" actId="478"/>
          <ac:picMkLst>
            <pc:docMk/>
            <pc:sldMk cId="302096954" sldId="275"/>
            <ac:picMk id="5" creationId="{9B644382-8F4C-405D-9F58-1C68B23B2560}"/>
          </ac:picMkLst>
        </pc:picChg>
        <pc:picChg chg="del">
          <ac:chgData name="george robertson-burnett" userId="3883dc63a12d66f2" providerId="LiveId" clId="{43DBC431-AACA-40A0-B6E2-03F40632A39A}" dt="2019-08-12T23:18:05.833" v="259" actId="478"/>
          <ac:picMkLst>
            <pc:docMk/>
            <pc:sldMk cId="302096954" sldId="275"/>
            <ac:picMk id="6" creationId="{20C766DE-CFDC-4374-80F4-10248F491524}"/>
          </ac:picMkLst>
        </pc:picChg>
      </pc:sldChg>
      <pc:sldChg chg="addSp modSp add">
        <pc:chgData name="george robertson-burnett" userId="3883dc63a12d66f2" providerId="LiveId" clId="{43DBC431-AACA-40A0-B6E2-03F40632A39A}" dt="2019-08-12T23:21:46.576" v="286" actId="1076"/>
        <pc:sldMkLst>
          <pc:docMk/>
          <pc:sldMk cId="308780096" sldId="276"/>
        </pc:sldMkLst>
        <pc:picChg chg="add mod">
          <ac:chgData name="george robertson-burnett" userId="3883dc63a12d66f2" providerId="LiveId" clId="{43DBC431-AACA-40A0-B6E2-03F40632A39A}" dt="2019-08-12T23:21:46.576" v="286" actId="1076"/>
          <ac:picMkLst>
            <pc:docMk/>
            <pc:sldMk cId="308780096" sldId="276"/>
            <ac:picMk id="3" creationId="{BD408843-ACD1-455A-88A6-C9094CB75086}"/>
          </ac:picMkLst>
        </pc:picChg>
      </pc:sldChg>
      <pc:sldChg chg="addSp delSp modSp add ord">
        <pc:chgData name="george robertson-burnett" userId="3883dc63a12d66f2" providerId="LiveId" clId="{43DBC431-AACA-40A0-B6E2-03F40632A39A}" dt="2019-08-14T19:40:12.866" v="409" actId="20577"/>
        <pc:sldMkLst>
          <pc:docMk/>
          <pc:sldMk cId="2611064731" sldId="277"/>
        </pc:sldMkLst>
        <pc:spChg chg="add mod">
          <ac:chgData name="george robertson-burnett" userId="3883dc63a12d66f2" providerId="LiveId" clId="{43DBC431-AACA-40A0-B6E2-03F40632A39A}" dt="2019-08-14T19:40:12.866" v="409" actId="20577"/>
          <ac:spMkLst>
            <pc:docMk/>
            <pc:sldMk cId="2611064731" sldId="277"/>
            <ac:spMk id="9" creationId="{704530B7-4FF7-40C8-B743-DBB0A22D1D3B}"/>
          </ac:spMkLst>
        </pc:spChg>
        <pc:picChg chg="add mod">
          <ac:chgData name="george robertson-burnett" userId="3883dc63a12d66f2" providerId="LiveId" clId="{43DBC431-AACA-40A0-B6E2-03F40632A39A}" dt="2019-08-14T19:21:18.860" v="325" actId="1076"/>
          <ac:picMkLst>
            <pc:docMk/>
            <pc:sldMk cId="2611064731" sldId="277"/>
            <ac:picMk id="3" creationId="{AC36A296-521D-4C8A-8733-24EE45A182D9}"/>
          </ac:picMkLst>
        </pc:picChg>
        <pc:picChg chg="del">
          <ac:chgData name="george robertson-burnett" userId="3883dc63a12d66f2" providerId="LiveId" clId="{43DBC431-AACA-40A0-B6E2-03F40632A39A}" dt="2019-08-14T19:19:23.217" v="305"/>
          <ac:picMkLst>
            <pc:docMk/>
            <pc:sldMk cId="2611064731" sldId="277"/>
            <ac:picMk id="4" creationId="{6DA182F7-B3E2-4434-BE92-E4F2BA96DE98}"/>
          </ac:picMkLst>
        </pc:picChg>
        <pc:picChg chg="add mod">
          <ac:chgData name="george robertson-burnett" userId="3883dc63a12d66f2" providerId="LiveId" clId="{43DBC431-AACA-40A0-B6E2-03F40632A39A}" dt="2019-08-14T19:21:24.830" v="326" actId="1076"/>
          <ac:picMkLst>
            <pc:docMk/>
            <pc:sldMk cId="2611064731" sldId="277"/>
            <ac:picMk id="6" creationId="{A9E52900-56B0-4F02-9EDE-5C87BE770F88}"/>
          </ac:picMkLst>
        </pc:picChg>
        <pc:picChg chg="add mod">
          <ac:chgData name="george robertson-burnett" userId="3883dc63a12d66f2" providerId="LiveId" clId="{43DBC431-AACA-40A0-B6E2-03F40632A39A}" dt="2019-08-14T19:21:30.941" v="327" actId="1076"/>
          <ac:picMkLst>
            <pc:docMk/>
            <pc:sldMk cId="2611064731" sldId="277"/>
            <ac:picMk id="8" creationId="{3F87C91A-3456-4BD5-9E44-187FDB85E0D5}"/>
          </ac:picMkLst>
        </pc:picChg>
        <pc:picChg chg="add mod">
          <ac:chgData name="george robertson-burnett" userId="3883dc63a12d66f2" providerId="LiveId" clId="{43DBC431-AACA-40A0-B6E2-03F40632A39A}" dt="2019-08-14T19:40:09.473" v="407" actId="1076"/>
          <ac:picMkLst>
            <pc:docMk/>
            <pc:sldMk cId="2611064731" sldId="277"/>
            <ac:picMk id="11" creationId="{A90C5F1E-5C4D-4457-9329-DCB2A8BB99B9}"/>
          </ac:picMkLst>
        </pc:picChg>
      </pc:sldChg>
      <pc:sldChg chg="addSp delSp modSp add">
        <pc:chgData name="george robertson-burnett" userId="3883dc63a12d66f2" providerId="LiveId" clId="{43DBC431-AACA-40A0-B6E2-03F40632A39A}" dt="2019-08-14T19:42:05.442" v="414" actId="1076"/>
        <pc:sldMkLst>
          <pc:docMk/>
          <pc:sldMk cId="1062833834" sldId="278"/>
        </pc:sldMkLst>
        <pc:spChg chg="mod">
          <ac:chgData name="george robertson-burnett" userId="3883dc63a12d66f2" providerId="LiveId" clId="{43DBC431-AACA-40A0-B6E2-03F40632A39A}" dt="2019-08-14T19:39:32.892" v="391" actId="20577"/>
          <ac:spMkLst>
            <pc:docMk/>
            <pc:sldMk cId="1062833834" sldId="278"/>
            <ac:spMk id="9" creationId="{704530B7-4FF7-40C8-B743-DBB0A22D1D3B}"/>
          </ac:spMkLst>
        </pc:spChg>
        <pc:picChg chg="del">
          <ac:chgData name="george robertson-burnett" userId="3883dc63a12d66f2" providerId="LiveId" clId="{43DBC431-AACA-40A0-B6E2-03F40632A39A}" dt="2019-08-14T19:37:57.625" v="354"/>
          <ac:picMkLst>
            <pc:docMk/>
            <pc:sldMk cId="1062833834" sldId="278"/>
            <ac:picMk id="3" creationId="{AC36A296-521D-4C8A-8733-24EE45A182D9}"/>
          </ac:picMkLst>
        </pc:picChg>
        <pc:picChg chg="add mod">
          <ac:chgData name="george robertson-burnett" userId="3883dc63a12d66f2" providerId="LiveId" clId="{43DBC431-AACA-40A0-B6E2-03F40632A39A}" dt="2019-08-14T19:39:25.719" v="382" actId="1076"/>
          <ac:picMkLst>
            <pc:docMk/>
            <pc:sldMk cId="1062833834" sldId="278"/>
            <ac:picMk id="4" creationId="{FA7532B0-2828-4583-AA09-73C46B409425}"/>
          </ac:picMkLst>
        </pc:picChg>
        <pc:picChg chg="del">
          <ac:chgData name="george robertson-burnett" userId="3883dc63a12d66f2" providerId="LiveId" clId="{43DBC431-AACA-40A0-B6E2-03F40632A39A}" dt="2019-08-14T19:37:59.906" v="355"/>
          <ac:picMkLst>
            <pc:docMk/>
            <pc:sldMk cId="1062833834" sldId="278"/>
            <ac:picMk id="6" creationId="{A9E52900-56B0-4F02-9EDE-5C87BE770F88}"/>
          </ac:picMkLst>
        </pc:picChg>
        <pc:picChg chg="add mod">
          <ac:chgData name="george robertson-burnett" userId="3883dc63a12d66f2" providerId="LiveId" clId="{43DBC431-AACA-40A0-B6E2-03F40632A39A}" dt="2019-08-14T19:42:05.442" v="414" actId="1076"/>
          <ac:picMkLst>
            <pc:docMk/>
            <pc:sldMk cId="1062833834" sldId="278"/>
            <ac:picMk id="7" creationId="{2545582D-C6E7-4A6D-8F4F-75312A700AB2}"/>
          </ac:picMkLst>
        </pc:picChg>
        <pc:picChg chg="del">
          <ac:chgData name="george robertson-burnett" userId="3883dc63a12d66f2" providerId="LiveId" clId="{43DBC431-AACA-40A0-B6E2-03F40632A39A}" dt="2019-08-14T19:38:03.297" v="356"/>
          <ac:picMkLst>
            <pc:docMk/>
            <pc:sldMk cId="1062833834" sldId="278"/>
            <ac:picMk id="8" creationId="{3F87C91A-3456-4BD5-9E44-187FDB85E0D5}"/>
          </ac:picMkLst>
        </pc:picChg>
      </pc:sldChg>
      <pc:sldChg chg="add">
        <pc:chgData name="george robertson-burnett" userId="3883dc63a12d66f2" providerId="LiveId" clId="{43DBC431-AACA-40A0-B6E2-03F40632A39A}" dt="2019-08-14T21:48:12.922" v="415"/>
        <pc:sldMkLst>
          <pc:docMk/>
          <pc:sldMk cId="712241750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30B88-6B0A-4593-B289-D2929552168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19111-6BE3-42BC-BF29-FFB2B3B5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5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75495-804B-486B-8946-ECAA049970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3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75495-804B-486B-8946-ECAA049970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0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6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3467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933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1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135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69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42623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664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394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265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1572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6196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3341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523732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CD3F95BA-9E74-43CC-ADBE-DB4BAC83E482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E9ACBA97-3501-4E98-ABFB-A5DA5E90C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6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7152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16" tIns="0" rIns="0" bIns="91436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856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592" tIns="0" rIns="0" bIns="91432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474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5967908" y="6505279"/>
            <a:ext cx="247256" cy="255588"/>
          </a:xfrm>
          <a:prstGeom prst="rect">
            <a:avLst/>
          </a:prstGeom>
        </p:spPr>
        <p:txBody>
          <a:bodyPr lIns="38405" tIns="19202" rIns="38405" bIns="19202"/>
          <a:lstStyle>
            <a:lvl1pPr defTabSz="245358"/>
          </a:lstStyle>
          <a:p>
            <a:fld id="{E9ACBA97-3501-4E98-ABFB-A5DA5E90C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35999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435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7320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28600"/>
            <a:ext cx="4165600" cy="3124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188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wh-rev.eps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286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545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wh-rev.eps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286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7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wh-rev.eps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286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283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wh-rev.eps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286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41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>
                <a:latin typeface="Georgia"/>
                <a:cs typeface="Georgia"/>
              </a:defRPr>
            </a:lvl1pPr>
            <a:lvl2pPr>
              <a:defRPr sz="3733">
                <a:latin typeface="Georgia"/>
                <a:cs typeface="Georgia"/>
              </a:defRPr>
            </a:lvl2pPr>
            <a:lvl3pPr>
              <a:defRPr sz="3200">
                <a:latin typeface="Georgia"/>
                <a:cs typeface="Georgia"/>
              </a:defRPr>
            </a:lvl3pPr>
            <a:lvl4pPr>
              <a:defRPr sz="2667">
                <a:latin typeface="Georgia"/>
                <a:cs typeface="Georgia"/>
              </a:defRPr>
            </a:lvl4pPr>
            <a:lvl5pPr>
              <a:defRPr sz="2667">
                <a:latin typeface="Georgia"/>
                <a:cs typeface="Georgia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latin typeface="Georgia"/>
                <a:cs typeface="Georgi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00760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662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8910030-E1DC-4E1E-998B-A1E628A8E7A0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F709AF2-645D-4722-8DAB-586407720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032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3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5967908" y="6505279"/>
            <a:ext cx="247256" cy="255588"/>
          </a:xfrm>
          <a:prstGeom prst="rect">
            <a:avLst/>
          </a:prstGeom>
        </p:spPr>
        <p:txBody>
          <a:bodyPr lIns="38405" tIns="19202" rIns="38405" bIns="19202"/>
          <a:lstStyle>
            <a:lvl1pPr defTabSz="245358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481499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16" tIns="0" rIns="0" bIns="91436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814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592" tIns="0" rIns="0" bIns="91432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234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1689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482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9530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56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latin typeface="Georgia"/>
                <a:cs typeface="Georgi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814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665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79658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605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010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318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5975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8097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5516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5253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963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174289"/>
      </p:ext>
    </p:extLst>
  </p:cSld>
  <p:clrMapOvr>
    <a:masterClrMapping/>
  </p:clrMapOvr>
  <p:transition spd="slow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3D9E779F-D3EA-47B0-A019-1D54E00B3275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4EDE54A-74C0-41D3-9791-918CF86E4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831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801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74259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26255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42155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38623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86519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43190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6649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9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328192B-2C44-49EE-867F-55A757299553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AA74C63-C721-44C8-8478-8420BC2D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9448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91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5110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3845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4417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5967908" y="6505279"/>
            <a:ext cx="247256" cy="255588"/>
          </a:xfrm>
          <a:prstGeom prst="rect">
            <a:avLst/>
          </a:prstGeom>
        </p:spPr>
        <p:txBody>
          <a:bodyPr lIns="38405" tIns="19202" rIns="38405" bIns="19202"/>
          <a:lstStyle>
            <a:lvl1pPr defTabSz="245358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8993829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8910030-E1DC-4E1E-998B-A1E628A8E7A0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F709AF2-645D-4722-8DAB-586407720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478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906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16" tIns="0" rIns="0" bIns="91436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8006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592" tIns="0" rIns="0" bIns="91432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2204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87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16" tIns="0" rIns="0" bIns="91436" anchor="b" anchorCtr="0">
            <a:noAutofit/>
          </a:bodyPr>
          <a:lstStyle>
            <a:lvl1pPr algn="l">
              <a:defRPr sz="5867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933">
                <a:solidFill>
                  <a:srgbClr val="00AEEF"/>
                </a:solidFill>
                <a:latin typeface="Georgia"/>
                <a:cs typeface="Georgia"/>
              </a:defRPr>
            </a:lvl1pPr>
            <a:lvl2pPr marL="60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9762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199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4299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827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FF7600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7234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056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28600"/>
            <a:ext cx="4165600" cy="3124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5867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933">
                <a:solidFill>
                  <a:srgbClr val="00AEEF"/>
                </a:solidFill>
                <a:latin typeface="Georgia"/>
                <a:cs typeface="Georgi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6551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5867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933">
                <a:solidFill>
                  <a:srgbClr val="005DAA"/>
                </a:solidFill>
                <a:latin typeface="Georgia"/>
                <a:cs typeface="Georgi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wh-rev.eps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286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092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5867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933">
                <a:solidFill>
                  <a:schemeClr val="tx2"/>
                </a:solidFill>
                <a:latin typeface="Georgia"/>
                <a:cs typeface="Georgi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wh-rev.eps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286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650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5867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933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wh-rev.eps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286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2082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5867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933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wh-rev.eps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286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97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592" tIns="0" rIns="0" bIns="91432" anchor="b" anchorCtr="0">
            <a:noAutofit/>
          </a:bodyPr>
          <a:lstStyle>
            <a:lvl1pPr algn="l">
              <a:defRPr sz="5867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933">
                <a:solidFill>
                  <a:srgbClr val="00AEEF"/>
                </a:solidFill>
                <a:latin typeface="Georgia"/>
                <a:cs typeface="Georgia"/>
              </a:defRPr>
            </a:lvl1pPr>
            <a:lvl2pPr marL="609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0655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Georgia"/>
                <a:cs typeface="Georgia"/>
              </a:defRPr>
            </a:lvl1pPr>
            <a:lvl2pPr>
              <a:defRPr sz="3467">
                <a:latin typeface="Georgia"/>
                <a:cs typeface="Georgia"/>
              </a:defRPr>
            </a:lvl2pPr>
            <a:lvl3pPr>
              <a:defRPr sz="2933">
                <a:latin typeface="Georgia"/>
                <a:cs typeface="Georgia"/>
              </a:defRPr>
            </a:lvl3pPr>
            <a:lvl4pPr>
              <a:defRPr sz="2400">
                <a:latin typeface="Georgia"/>
                <a:cs typeface="Georgia"/>
              </a:defRPr>
            </a:lvl4pPr>
            <a:lvl5pPr>
              <a:defRPr sz="2133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677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8910030-E1DC-4E1E-998B-A1E628A8E7A0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F709AF2-645D-4722-8DAB-586407720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044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9821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5967908" y="6505279"/>
            <a:ext cx="247256" cy="255588"/>
          </a:xfrm>
          <a:prstGeom prst="rect">
            <a:avLst/>
          </a:prstGeom>
        </p:spPr>
        <p:txBody>
          <a:bodyPr lIns="38405" tIns="19202" rIns="38405" bIns="19202"/>
          <a:lstStyle>
            <a:lvl1pPr defTabSz="327144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456261"/>
      </p:ext>
    </p:extLst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16" tIns="0" rIns="0" bIns="91436" anchor="b" anchorCtr="0">
            <a:noAutofit/>
          </a:bodyPr>
          <a:lstStyle>
            <a:lvl1pPr algn="l">
              <a:defRPr sz="5867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933">
                <a:solidFill>
                  <a:srgbClr val="00AEEF"/>
                </a:solidFill>
                <a:latin typeface="Georgia"/>
                <a:cs typeface="Georgia"/>
              </a:defRPr>
            </a:lvl1pPr>
            <a:lvl2pPr marL="60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138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592" tIns="0" rIns="0" bIns="91432" anchor="b" anchorCtr="0">
            <a:noAutofit/>
          </a:bodyPr>
          <a:lstStyle>
            <a:lvl1pPr algn="l">
              <a:defRPr sz="5867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933">
                <a:solidFill>
                  <a:srgbClr val="00AEEF"/>
                </a:solidFill>
                <a:latin typeface="Georgia"/>
                <a:cs typeface="Georgia"/>
              </a:defRPr>
            </a:lvl1pPr>
            <a:lvl2pPr marL="609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379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Georgia"/>
                <a:cs typeface="Georgia"/>
              </a:defRPr>
            </a:lvl1pPr>
            <a:lvl2pPr>
              <a:defRPr sz="3467">
                <a:latin typeface="Georgia"/>
                <a:cs typeface="Georgia"/>
              </a:defRPr>
            </a:lvl2pPr>
            <a:lvl3pPr>
              <a:defRPr sz="2933">
                <a:latin typeface="Georgia"/>
                <a:cs typeface="Georgia"/>
              </a:defRPr>
            </a:lvl3pPr>
            <a:lvl4pPr>
              <a:defRPr sz="2400">
                <a:latin typeface="Georgia"/>
                <a:cs typeface="Georgia"/>
              </a:defRPr>
            </a:lvl4pPr>
            <a:lvl5pPr>
              <a:defRPr sz="2133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3932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Georgia"/>
                <a:cs typeface="Georgia"/>
              </a:defRPr>
            </a:lvl1pPr>
            <a:lvl2pPr>
              <a:defRPr sz="3467">
                <a:latin typeface="Georgia"/>
                <a:cs typeface="Georgia"/>
              </a:defRPr>
            </a:lvl2pPr>
            <a:lvl3pPr>
              <a:defRPr sz="2933">
                <a:latin typeface="Georgia"/>
                <a:cs typeface="Georgia"/>
              </a:defRPr>
            </a:lvl3pPr>
            <a:lvl4pPr>
              <a:defRPr sz="2400">
                <a:latin typeface="Georgia"/>
                <a:cs typeface="Georgia"/>
              </a:defRPr>
            </a:lvl4pPr>
            <a:lvl5pPr>
              <a:defRPr sz="2133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5574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Georgia"/>
                <a:cs typeface="Georgia"/>
              </a:defRPr>
            </a:lvl1pPr>
            <a:lvl2pPr>
              <a:defRPr sz="3467">
                <a:latin typeface="Georgia"/>
                <a:cs typeface="Georgia"/>
              </a:defRPr>
            </a:lvl2pPr>
            <a:lvl3pPr>
              <a:defRPr sz="2933">
                <a:latin typeface="Georgia"/>
                <a:cs typeface="Georgia"/>
              </a:defRPr>
            </a:lvl3pPr>
            <a:lvl4pPr>
              <a:defRPr sz="2400">
                <a:latin typeface="Georgia"/>
                <a:cs typeface="Georgia"/>
              </a:defRPr>
            </a:lvl4pPr>
            <a:lvl5pPr>
              <a:defRPr sz="2133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3892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Georgia"/>
                <a:cs typeface="Georgia"/>
              </a:defRPr>
            </a:lvl1pPr>
            <a:lvl2pPr>
              <a:defRPr sz="3467">
                <a:latin typeface="Georgia"/>
                <a:cs typeface="Georgia"/>
              </a:defRPr>
            </a:lvl2pPr>
            <a:lvl3pPr>
              <a:defRPr sz="2933">
                <a:latin typeface="Georgia"/>
                <a:cs typeface="Georgia"/>
              </a:defRPr>
            </a:lvl3pPr>
            <a:lvl4pPr>
              <a:defRPr sz="2400">
                <a:latin typeface="Georgia"/>
                <a:cs typeface="Georgia"/>
              </a:defRPr>
            </a:lvl4pPr>
            <a:lvl5pPr>
              <a:defRPr sz="2133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52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5967908" y="6505279"/>
            <a:ext cx="247256" cy="255588"/>
          </a:xfrm>
          <a:prstGeom prst="rect">
            <a:avLst/>
          </a:prstGeom>
        </p:spPr>
        <p:txBody>
          <a:bodyPr lIns="38405" tIns="19202" rIns="38405" bIns="19202"/>
          <a:lstStyle>
            <a:lvl1pPr defTabSz="327144"/>
          </a:lstStyle>
          <a:p>
            <a:fld id="{1AA74C63-C721-44C8-8478-8420BC2D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41121"/>
      </p:ext>
    </p:extLst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Georgia"/>
                <a:cs typeface="Georgia"/>
              </a:defRPr>
            </a:lvl1pPr>
            <a:lvl2pPr>
              <a:defRPr sz="3467">
                <a:latin typeface="Georgia"/>
                <a:cs typeface="Georgia"/>
              </a:defRPr>
            </a:lvl2pPr>
            <a:lvl3pPr>
              <a:defRPr sz="2933">
                <a:latin typeface="Georgia"/>
                <a:cs typeface="Georgia"/>
              </a:defRPr>
            </a:lvl3pPr>
            <a:lvl4pPr>
              <a:defRPr sz="2400">
                <a:latin typeface="Georgia"/>
                <a:cs typeface="Georgia"/>
              </a:defRPr>
            </a:lvl4pPr>
            <a:lvl5pPr>
              <a:defRPr sz="2133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6207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555693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0" i="0" cap="all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00396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>
                <a:latin typeface="Georgia"/>
                <a:cs typeface="Georgia"/>
              </a:defRPr>
            </a:lvl1pPr>
            <a:lvl2pPr>
              <a:defRPr sz="3200">
                <a:latin typeface="Georgia"/>
                <a:cs typeface="Georgia"/>
              </a:defRPr>
            </a:lvl2pPr>
            <a:lvl3pPr>
              <a:defRPr sz="2667">
                <a:latin typeface="Georgia"/>
                <a:cs typeface="Georgia"/>
              </a:defRPr>
            </a:lvl3pPr>
            <a:lvl4pPr>
              <a:defRPr sz="2400">
                <a:latin typeface="Georgia"/>
                <a:cs typeface="Georgia"/>
              </a:defRPr>
            </a:lvl4pPr>
            <a:lvl5pPr>
              <a:defRPr sz="2400">
                <a:latin typeface="Georgia"/>
                <a:cs typeface="Georg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>
                <a:latin typeface="Georgia"/>
                <a:cs typeface="Georgia"/>
              </a:defRPr>
            </a:lvl1pPr>
            <a:lvl2pPr>
              <a:defRPr sz="3200">
                <a:latin typeface="Georgia"/>
                <a:cs typeface="Georgia"/>
              </a:defRPr>
            </a:lvl2pPr>
            <a:lvl3pPr>
              <a:defRPr sz="2667">
                <a:latin typeface="Georgia"/>
                <a:cs typeface="Georgia"/>
              </a:defRPr>
            </a:lvl3pPr>
            <a:lvl4pPr>
              <a:defRPr sz="2400">
                <a:latin typeface="Georgia"/>
                <a:cs typeface="Georgia"/>
              </a:defRPr>
            </a:lvl4pPr>
            <a:lvl5pPr>
              <a:defRPr sz="2400">
                <a:latin typeface="Georgia"/>
                <a:cs typeface="Georg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1574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latin typeface="Arial Narrow"/>
                <a:cs typeface="Arial Narrow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667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133">
                <a:latin typeface="Georgia"/>
                <a:cs typeface="Georgia"/>
              </a:defRPr>
            </a:lvl4pPr>
            <a:lvl5pPr>
              <a:defRPr sz="2133">
                <a:latin typeface="Georgia"/>
                <a:cs typeface="Georgi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latin typeface="Arial Narrow"/>
                <a:cs typeface="Arial Narrow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667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133">
                <a:latin typeface="Georgia"/>
                <a:cs typeface="Georgia"/>
              </a:defRPr>
            </a:lvl4pPr>
            <a:lvl5pPr>
              <a:defRPr sz="2133">
                <a:latin typeface="Georgia"/>
                <a:cs typeface="Georgi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5535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603602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00675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>
                <a:latin typeface="Georgia"/>
                <a:cs typeface="Georgia"/>
              </a:defRPr>
            </a:lvl1pPr>
            <a:lvl2pPr>
              <a:defRPr sz="3733">
                <a:latin typeface="Georgia"/>
                <a:cs typeface="Georgia"/>
              </a:defRPr>
            </a:lvl2pPr>
            <a:lvl3pPr>
              <a:defRPr sz="3200">
                <a:latin typeface="Georgia"/>
                <a:cs typeface="Georgia"/>
              </a:defRPr>
            </a:lvl3pPr>
            <a:lvl4pPr>
              <a:defRPr sz="2667">
                <a:latin typeface="Georgia"/>
                <a:cs typeface="Georgia"/>
              </a:defRPr>
            </a:lvl4pPr>
            <a:lvl5pPr>
              <a:defRPr sz="2667">
                <a:latin typeface="Georgia"/>
                <a:cs typeface="Georgia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latin typeface="Georgia"/>
                <a:cs typeface="Georgi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66989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latin typeface="Georgia"/>
                <a:cs typeface="Georgi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92505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602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5867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933">
                <a:solidFill>
                  <a:srgbClr val="00AEEF"/>
                </a:solidFill>
                <a:latin typeface="Georgia"/>
                <a:cs typeface="Georgi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7211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D9E779F-D3EA-47B0-A019-1D54E00B3275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4EDE54A-74C0-41D3-9791-918CF86E4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1183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2211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2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071312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2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57080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2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73648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2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82970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2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06142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2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27711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5867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933">
                <a:solidFill>
                  <a:srgbClr val="00AEEF"/>
                </a:solidFill>
                <a:latin typeface="Georgia"/>
                <a:cs typeface="Georgi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1652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5867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933">
                <a:solidFill>
                  <a:srgbClr val="005DAA"/>
                </a:solidFill>
                <a:latin typeface="Georgia"/>
                <a:cs typeface="Georgi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6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6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3467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933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69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39315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5867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933">
                <a:solidFill>
                  <a:schemeClr val="tx2"/>
                </a:solidFill>
                <a:latin typeface="Georgia"/>
                <a:cs typeface="Georgi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4985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5867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933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0463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5867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933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7240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80030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5967908" y="6505279"/>
            <a:ext cx="247256" cy="255588"/>
          </a:xfrm>
          <a:prstGeom prst="rect">
            <a:avLst/>
          </a:prstGeom>
        </p:spPr>
        <p:txBody>
          <a:bodyPr lIns="38405" tIns="19202" rIns="38405" bIns="19202"/>
          <a:lstStyle>
            <a:lvl1pPr defTabSz="327144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0029469"/>
      </p:ext>
    </p:extLst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8910030-E1DC-4E1E-998B-A1E628A8E7A0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F709AF2-645D-4722-8DAB-586407720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137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319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16" tIns="0" rIns="0" bIns="91436" anchor="b" anchorCtr="0">
            <a:noAutofit/>
          </a:bodyPr>
          <a:lstStyle>
            <a:lvl1pPr algn="l">
              <a:defRPr sz="5867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933">
                <a:solidFill>
                  <a:srgbClr val="00AEEF"/>
                </a:solidFill>
                <a:latin typeface="Georgia"/>
                <a:cs typeface="Georgia"/>
              </a:defRPr>
            </a:lvl1pPr>
            <a:lvl2pPr marL="60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26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592" tIns="0" rIns="0" bIns="91432" anchor="b" anchorCtr="0">
            <a:noAutofit/>
          </a:bodyPr>
          <a:lstStyle>
            <a:lvl1pPr algn="l">
              <a:defRPr sz="5867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933">
                <a:solidFill>
                  <a:srgbClr val="00AEEF"/>
                </a:solidFill>
                <a:latin typeface="Georgia"/>
                <a:cs typeface="Georgia"/>
              </a:defRPr>
            </a:lvl1pPr>
            <a:lvl2pPr marL="609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4696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2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08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/ Bullets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0F59E2-51A2-4A8F-8BFF-505B678090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3F282D-A255-43CF-BFF8-9FC02D33C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3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267" cap="all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4999"/>
            <a:ext cx="10972800" cy="3840164"/>
          </a:xfrm>
          <a:prstGeom prst="rect">
            <a:avLst/>
          </a:prstGeom>
        </p:spPr>
        <p:txBody>
          <a:bodyPr/>
          <a:lstStyle>
            <a:lvl1pPr marL="457167" indent="-457167">
              <a:buClr>
                <a:srgbClr val="005DAA"/>
              </a:buClr>
              <a:buFont typeface="Wingdings" panose="05000000000000000000" pitchFamily="2" charset="2"/>
              <a:buChar char="§"/>
              <a:defRPr sz="4000">
                <a:solidFill>
                  <a:srgbClr val="000000"/>
                </a:solidFill>
                <a:latin typeface="Georgia"/>
                <a:cs typeface="Georgia"/>
              </a:defRPr>
            </a:lvl1pPr>
            <a:lvl2pPr marL="990526" indent="-380972">
              <a:buClr>
                <a:srgbClr val="005DAA"/>
              </a:buClr>
              <a:buFont typeface="Wingdings" panose="05000000000000000000" pitchFamily="2" charset="2"/>
              <a:buChar char="§"/>
              <a:defRPr sz="3467">
                <a:solidFill>
                  <a:srgbClr val="000000"/>
                </a:solidFill>
                <a:latin typeface="Georgia"/>
                <a:cs typeface="Georgia"/>
              </a:defRPr>
            </a:lvl2pPr>
            <a:lvl3pPr marL="1523887" indent="-304776">
              <a:buClr>
                <a:srgbClr val="005DAA"/>
              </a:buClr>
              <a:buFont typeface="Wingdings" panose="05000000000000000000" pitchFamily="2" charset="2"/>
              <a:buChar char="§"/>
              <a:defRPr sz="2933">
                <a:solidFill>
                  <a:srgbClr val="000000"/>
                </a:solidFill>
                <a:latin typeface="Georgia"/>
                <a:cs typeface="Georgia"/>
              </a:defRPr>
            </a:lvl3pPr>
            <a:lvl4pPr marL="2133440" indent="-304776">
              <a:buClr>
                <a:srgbClr val="005DAA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 marL="2742994" indent="-304776">
              <a:buClr>
                <a:srgbClr val="005DAA"/>
              </a:buClr>
              <a:buFont typeface="Wingdings" panose="05000000000000000000" pitchFamily="2" charset="2"/>
              <a:buChar char="§"/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EDE612F-5FB3-49F2-9146-2927973A5F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193800"/>
            <a:ext cx="10972800" cy="6096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3733" b="1" kern="1200" dirty="0">
                <a:solidFill>
                  <a:srgbClr val="005DAA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/>
              </a:defRPr>
            </a:lvl1pPr>
          </a:lstStyle>
          <a:p>
            <a:pPr lvl="0"/>
            <a:r>
              <a:rPr lang="en-US" dirty="0"/>
              <a:t>Click to edit header text</a:t>
            </a:r>
          </a:p>
        </p:txBody>
      </p:sp>
    </p:spTree>
    <p:extLst>
      <p:ext uri="{BB962C8B-B14F-4D97-AF65-F5344CB8AC3E}">
        <p14:creationId xmlns:p14="http://schemas.microsoft.com/office/powerpoint/2010/main" val="390968897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2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2170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2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413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2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602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FF7600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2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102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2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53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895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648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18933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4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42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4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87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4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57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4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92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FF7600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4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6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3467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933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00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87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0032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22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6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51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17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58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878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660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189689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D3F95BA-9E74-43CC-ADBE-DB4BAC83E482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E9ACBA97-3501-4E98-ABFB-A5DA5E90C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6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3467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933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76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16" tIns="0" rIns="0" bIns="91436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806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592" tIns="0" rIns="0" bIns="91432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887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5967908" y="6505279"/>
            <a:ext cx="247256" cy="255588"/>
          </a:xfrm>
          <a:prstGeom prst="rect">
            <a:avLst/>
          </a:prstGeom>
        </p:spPr>
        <p:txBody>
          <a:bodyPr lIns="38405" tIns="19202" rIns="38405" bIns="19202"/>
          <a:lstStyle>
            <a:lvl1pPr defTabSz="245358"/>
          </a:lstStyle>
          <a:p>
            <a:fld id="{E9ACBA97-3501-4E98-ABFB-A5DA5E90C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12758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945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228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28600"/>
            <a:ext cx="4165600" cy="3124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42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wh-rev.eps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286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981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wh-rev.eps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286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919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wh-rev.eps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286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16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wh-rev.eps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286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9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FF7600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24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6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3467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933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200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4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31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08910030-E1DC-4E1E-998B-A1E628A8E7A0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5F709AF2-645D-4722-8DAB-586407720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328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47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5967908" y="6505279"/>
            <a:ext cx="247256" cy="255588"/>
          </a:xfrm>
          <a:prstGeom prst="rect">
            <a:avLst/>
          </a:prstGeom>
        </p:spPr>
        <p:txBody>
          <a:bodyPr lIns="38405" tIns="19202" rIns="38405" bIns="19202"/>
          <a:lstStyle>
            <a:lvl1pPr defTabSz="245358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73328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16" tIns="0" rIns="0" bIns="91436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834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592" tIns="0" rIns="0" bIns="91432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631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4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628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4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277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4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7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4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457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4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2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0690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3467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639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6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561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7747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8567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5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7816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9668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22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0" i="0" cap="all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440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3D9E779F-D3EA-47B0-A019-1D54E00B3275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F4EDE54A-74C0-41D3-9791-918CF86E4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753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30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7371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22895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91306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21216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28673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28404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968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4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>
                <a:latin typeface="Georgia"/>
                <a:cs typeface="Georgia"/>
              </a:defRPr>
            </a:lvl1pPr>
            <a:lvl2pPr>
              <a:defRPr sz="3200">
                <a:latin typeface="Georgia"/>
                <a:cs typeface="Georgia"/>
              </a:defRPr>
            </a:lvl2pPr>
            <a:lvl3pPr>
              <a:defRPr sz="2667">
                <a:latin typeface="Georgia"/>
                <a:cs typeface="Georgia"/>
              </a:defRPr>
            </a:lvl3pPr>
            <a:lvl4pPr>
              <a:defRPr sz="2400">
                <a:latin typeface="Georgia"/>
                <a:cs typeface="Georgia"/>
              </a:defRPr>
            </a:lvl4pPr>
            <a:lvl5pPr>
              <a:defRPr sz="2400">
                <a:latin typeface="Georgia"/>
                <a:cs typeface="Georg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>
                <a:latin typeface="Georgia"/>
                <a:cs typeface="Georgia"/>
              </a:defRPr>
            </a:lvl1pPr>
            <a:lvl2pPr>
              <a:defRPr sz="3200">
                <a:latin typeface="Georgia"/>
                <a:cs typeface="Georgia"/>
              </a:defRPr>
            </a:lvl2pPr>
            <a:lvl3pPr>
              <a:defRPr sz="2667">
                <a:latin typeface="Georgia"/>
                <a:cs typeface="Georgia"/>
              </a:defRPr>
            </a:lvl3pPr>
            <a:lvl4pPr>
              <a:defRPr sz="2400">
                <a:latin typeface="Georgia"/>
                <a:cs typeface="Georgia"/>
              </a:defRPr>
            </a:lvl4pPr>
            <a:lvl5pPr>
              <a:defRPr sz="2400">
                <a:latin typeface="Georgia"/>
                <a:cs typeface="Georg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004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664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200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826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6218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5967908" y="6505279"/>
            <a:ext cx="247256" cy="255588"/>
          </a:xfrm>
          <a:prstGeom prst="rect">
            <a:avLst/>
          </a:prstGeom>
        </p:spPr>
        <p:txBody>
          <a:bodyPr lIns="38405" tIns="19202" rIns="38405" bIns="19202"/>
          <a:lstStyle>
            <a:lvl1pPr defTabSz="245358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751143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08910030-E1DC-4E1E-998B-A1E628A8E7A0}" type="datetimeFigureOut">
              <a:rPr lang="en-US" smtClean="0"/>
              <a:pPr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5F709AF2-645D-4722-8DAB-586407720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94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05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16" tIns="0" rIns="0" bIns="91436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384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592" tIns="0" rIns="0" bIns="91432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3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latin typeface="Arial Narrow"/>
                <a:cs typeface="Arial Narrow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667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133">
                <a:latin typeface="Georgia"/>
                <a:cs typeface="Georgia"/>
              </a:defRPr>
            </a:lvl4pPr>
            <a:lvl5pPr>
              <a:defRPr sz="2133">
                <a:latin typeface="Georgia"/>
                <a:cs typeface="Georgi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latin typeface="Arial Narrow"/>
                <a:cs typeface="Arial Narrow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667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133">
                <a:latin typeface="Georgia"/>
                <a:cs typeface="Georgia"/>
              </a:defRPr>
            </a:lvl4pPr>
            <a:lvl5pPr>
              <a:defRPr sz="2133">
                <a:latin typeface="Georgia"/>
                <a:cs typeface="Georgi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508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919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2200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847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FF7600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013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276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500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30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305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868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FF7600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9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97.xml"/><Relationship Id="rId21" Type="http://schemas.openxmlformats.org/officeDocument/2006/relationships/theme" Target="../theme/theme11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44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image" Target="../media/image8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1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6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94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image" Target="../media/image8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1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tags" Target="../tags/tag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48800" y="6477003"/>
            <a:ext cx="2133600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0" hangingPunct="0"/>
            <a:r>
              <a:rPr lang="en-US" sz="12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656C1308-19C7-4E59-AAD0-32ED39087CE2}" type="slidenum">
              <a:rPr lang="en-US" sz="1200">
                <a:solidFill>
                  <a:srgbClr val="BCBDC0"/>
                </a:solidFill>
                <a:latin typeface="Arial Narrow" pitchFamily="34" charset="0"/>
              </a:rPr>
              <a:pPr algn="r" eaLnBrk="0" hangingPunct="0"/>
              <a:t>‹#›</a:t>
            </a:fld>
            <a:r>
              <a:rPr lang="en-US" sz="12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12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9600" y="6299203"/>
            <a:ext cx="1193800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982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0400" y="6477030"/>
            <a:ext cx="2032000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0" hangingPunct="0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01CA538E-C055-4E6A-A1AB-F1FBF16B330A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 eaLnBrk="0" hangingPunct="0"/>
              <a:t>‹#›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6299222"/>
            <a:ext cx="1193800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124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</p:sldLayoutIdLst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48800" y="6477006"/>
            <a:ext cx="2133600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0" hangingPunct="0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656C1308-19C7-4E59-AAD0-32ED39087CE2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 eaLnBrk="0" hangingPunct="0"/>
              <a:t>‹#›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09600" y="6299206"/>
            <a:ext cx="1193800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905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</p:sldLayoutIdLst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"/>
            <a:ext cx="12192000" cy="6857999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400" y="6238239"/>
            <a:ext cx="3029541" cy="46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8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48800" y="6477014"/>
            <a:ext cx="21336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>
                <a:solidFill>
                  <a:srgbClr val="BCBDC0"/>
                </a:solidFill>
                <a:latin typeface="Arial Narrow"/>
                <a:cs typeface="Arial Narrow"/>
              </a:rPr>
              <a:t>TITLE  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06400" y="6238239"/>
            <a:ext cx="3029541" cy="46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0400" y="6477018"/>
            <a:ext cx="2032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>
                <a:solidFill>
                  <a:srgbClr val="BCBDC0"/>
                </a:solidFill>
                <a:latin typeface="Arial Narrow"/>
                <a:cs typeface="Arial Narrow"/>
              </a:rPr>
              <a:t>TITLE 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400" y="6238239"/>
            <a:ext cx="3029541" cy="46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9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746" y="6165851"/>
            <a:ext cx="16213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16800" y="1524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743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0400" y="6477029"/>
            <a:ext cx="2032000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0" hangingPunct="0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01CA538E-C055-4E6A-A1AB-F1FBF16B330A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 eaLnBrk="0" hangingPunct="0"/>
              <a:t>‹#›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6299221"/>
            <a:ext cx="1193800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95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</p:sldLayoutIdLst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400" y="6238239"/>
            <a:ext cx="3029541" cy="46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48800" y="6477007"/>
            <a:ext cx="21336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rgbClr val="BCBDC0"/>
                </a:solidFill>
                <a:latin typeface="Arial Narrow"/>
                <a:cs typeface="Arial Narrow"/>
              </a:rPr>
              <a:t>TITLE  |  </a:t>
            </a:r>
            <a:fld id="{CF1A8821-C998-834A-B51E-54D54792926D}" type="slidenum">
              <a:rPr kumimoji="0" lang="en-US" sz="1200" b="0" i="0" u="none" strike="noStrike" kern="1200" cap="none" spc="4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1200" b="0" i="0" u="none" strike="noStrike" kern="1200" cap="none" spc="40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12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06400" y="6238239"/>
            <a:ext cx="3029541" cy="46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3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0400" y="6477010"/>
            <a:ext cx="203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rgbClr val="BCBDC0"/>
                </a:solidFill>
                <a:latin typeface="Arial Narrow"/>
                <a:cs typeface="Arial Narrow"/>
              </a:rPr>
              <a:t>TITLE |  </a:t>
            </a:r>
            <a:fld id="{CF1A8821-C998-834A-B51E-54D54792926D}" type="slidenum">
              <a:rPr kumimoji="0" lang="en-US" sz="1200" b="0" i="0" u="none" strike="noStrike" kern="1200" cap="none" spc="4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1200" b="0" i="0" u="none" strike="noStrike" kern="1200" cap="none" spc="40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12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400" y="6238239"/>
            <a:ext cx="3029541" cy="46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685" y="5926137"/>
            <a:ext cx="2142067" cy="6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RotaryMoE_RG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121" y="596901"/>
            <a:ext cx="4906433" cy="367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408245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733" y="6165851"/>
            <a:ext cx="16213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16800" y="1524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646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0400" y="6477015"/>
            <a:ext cx="2032000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0" hangingPunct="0"/>
            <a:r>
              <a:rPr lang="en-US" sz="12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01CA538E-C055-4E6A-A1AB-F1FBF16B330A}" type="slidenum">
              <a:rPr lang="en-US" sz="1200">
                <a:solidFill>
                  <a:srgbClr val="BCBDC0"/>
                </a:solidFill>
                <a:latin typeface="Arial Narrow" pitchFamily="34" charset="0"/>
              </a:rPr>
              <a:pPr algn="r" eaLnBrk="0" hangingPunct="0"/>
              <a:t>‹#›</a:t>
            </a:fld>
            <a:r>
              <a:rPr lang="en-US" sz="12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12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6299211"/>
            <a:ext cx="1193800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31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</p:sldLayoutIdLst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685" y="5926137"/>
            <a:ext cx="2142067" cy="6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02854" y="6073778"/>
            <a:ext cx="1756833" cy="33855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 Narrow Bold"/>
                <a:cs typeface="Arial Narrow Bold"/>
              </a:rPr>
              <a:t>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"/>
            <a:ext cx="12192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20140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02854" y="6073778"/>
            <a:ext cx="1756833" cy="33855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 Narrow Bold"/>
                <a:cs typeface="Arial Narrow Bold"/>
              </a:rPr>
              <a:t>2016</a:t>
            </a:r>
          </a:p>
        </p:txBody>
      </p:sp>
      <p:pic>
        <p:nvPicPr>
          <p:cNvPr id="3075" name="Picture 2" descr="RotaryMBS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685" y="5926137"/>
            <a:ext cx="2142067" cy="6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8702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457189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914377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371566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82875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48800" y="6477008"/>
            <a:ext cx="2133600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0" hangingPunct="0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656C1308-19C7-4E59-AAD0-32ED39087CE2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 eaLnBrk="0" hangingPunct="0"/>
              <a:t>‹#›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09600" y="6299206"/>
            <a:ext cx="1193800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522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</p:sldLayoutIdLst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"/>
            <a:ext cx="12192000" cy="6857999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400" y="6238239"/>
            <a:ext cx="3029541" cy="46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48800" y="6477016"/>
            <a:ext cx="21336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>
                <a:solidFill>
                  <a:srgbClr val="BCBDC0"/>
                </a:solidFill>
                <a:latin typeface="Arial Narrow"/>
                <a:cs typeface="Arial Narrow"/>
              </a:rPr>
              <a:t>TITLE  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06400" y="6238239"/>
            <a:ext cx="3029541" cy="46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0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0400" y="6477020"/>
            <a:ext cx="2032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>
                <a:solidFill>
                  <a:srgbClr val="BCBDC0"/>
                </a:solidFill>
                <a:latin typeface="Arial Narrow"/>
                <a:cs typeface="Arial Narrow"/>
              </a:rPr>
              <a:t>TITLE 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400" y="6238239"/>
            <a:ext cx="3029541" cy="46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8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747" y="6165851"/>
            <a:ext cx="16213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16800" y="1524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48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&#10;&#10;Description automatically generated">
            <a:extLst>
              <a:ext uri="{FF2B5EF4-FFF2-40B4-BE49-F238E27FC236}">
                <a16:creationId xmlns:a16="http://schemas.microsoft.com/office/drawing/2014/main" id="{2D93388E-498D-437D-8895-2109829DA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50" y="825289"/>
            <a:ext cx="7793500" cy="52074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C53805-C8EA-4A9B-A9C8-637F71FD3D9B}"/>
              </a:ext>
            </a:extLst>
          </p:cNvPr>
          <p:cNvSpPr txBox="1"/>
          <p:nvPr/>
        </p:nvSpPr>
        <p:spPr>
          <a:xfrm>
            <a:off x="2785403" y="3727938"/>
            <a:ext cx="694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Zoom will commence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6:30PM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15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&#10;&#10;Description automatically generated">
            <a:extLst>
              <a:ext uri="{FF2B5EF4-FFF2-40B4-BE49-F238E27FC236}">
                <a16:creationId xmlns:a16="http://schemas.microsoft.com/office/drawing/2014/main" id="{20C766DE-CFDC-4374-80F4-10248F49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1" y="0"/>
            <a:ext cx="4376738" cy="2924427"/>
          </a:xfrm>
          <a:prstGeom prst="rect">
            <a:avLst/>
          </a:prstGeom>
        </p:spPr>
      </p:pic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C4E51E2-09C2-4709-A523-6F97A147A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428"/>
            <a:ext cx="12192000" cy="335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&#10;&#10;Description automatically generated">
            <a:extLst>
              <a:ext uri="{FF2B5EF4-FFF2-40B4-BE49-F238E27FC236}">
                <a16:creationId xmlns:a16="http://schemas.microsoft.com/office/drawing/2014/main" id="{20C766DE-CFDC-4374-80F4-10248F49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1" y="0"/>
            <a:ext cx="4376738" cy="29244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4F0383-C9CB-4B16-9231-E23B76A0E9FC}"/>
              </a:ext>
            </a:extLst>
          </p:cNvPr>
          <p:cNvSpPr txBox="1"/>
          <p:nvPr/>
        </p:nvSpPr>
        <p:spPr>
          <a:xfrm>
            <a:off x="984738" y="5345723"/>
            <a:ext cx="10944665" cy="7428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428BE2-4D03-4741-AF65-1A2B33F96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941"/>
            <a:ext cx="12192000" cy="233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4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&#10;&#10;Description automatically generated">
            <a:extLst>
              <a:ext uri="{FF2B5EF4-FFF2-40B4-BE49-F238E27FC236}">
                <a16:creationId xmlns:a16="http://schemas.microsoft.com/office/drawing/2014/main" id="{20C766DE-CFDC-4374-80F4-10248F49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1" y="0"/>
            <a:ext cx="4376738" cy="29244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63CCA9-08A2-4809-8FD9-8204C02C26ED}"/>
              </a:ext>
            </a:extLst>
          </p:cNvPr>
          <p:cNvSpPr txBox="1"/>
          <p:nvPr/>
        </p:nvSpPr>
        <p:spPr>
          <a:xfrm>
            <a:off x="2082018" y="3232052"/>
            <a:ext cx="7526216" cy="7913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B0076-8204-427F-9C83-7D28B6031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427"/>
            <a:ext cx="12192000" cy="321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&#10;&#10;Description automatically generated">
            <a:extLst>
              <a:ext uri="{FF2B5EF4-FFF2-40B4-BE49-F238E27FC236}">
                <a16:creationId xmlns:a16="http://schemas.microsoft.com/office/drawing/2014/main" id="{20C766DE-CFDC-4374-80F4-10248F49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1" y="0"/>
            <a:ext cx="4376738" cy="29244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4222AC-F00F-4AFD-B3DD-73A65E2F4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0506"/>
            <a:ext cx="12192000" cy="20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&#10;&#10;Description automatically generated">
            <a:extLst>
              <a:ext uri="{FF2B5EF4-FFF2-40B4-BE49-F238E27FC236}">
                <a16:creationId xmlns:a16="http://schemas.microsoft.com/office/drawing/2014/main" id="{20C766DE-CFDC-4374-80F4-10248F49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1" y="0"/>
            <a:ext cx="4376738" cy="2924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44382-8F4C-405D-9F58-1C68B23B2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37" y="2924427"/>
            <a:ext cx="5324393" cy="3317347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152EDD8-15A8-44D0-B91E-6807A3F3C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2" y="2924427"/>
            <a:ext cx="4586359" cy="331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DA182F7-B3E2-4434-BE92-E4F2BA96D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63" y="-10872"/>
            <a:ext cx="9511507" cy="68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408843-ACD1-455A-88A6-C9094CB75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92" y="126609"/>
            <a:ext cx="9957279" cy="62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AC36A296-521D-4C8A-8733-24EE45A18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2" y="0"/>
            <a:ext cx="4471808" cy="600690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E52900-56B0-4F02-9EDE-5C87BE770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14" y="35169"/>
            <a:ext cx="4426972" cy="6006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87C91A-3456-4BD5-9E44-187FDB85E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56" y="175846"/>
            <a:ext cx="4300872" cy="58662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4530B7-4FF7-40C8-B743-DBB0A22D1D3B}"/>
              </a:ext>
            </a:extLst>
          </p:cNvPr>
          <p:cNvSpPr txBox="1"/>
          <p:nvPr/>
        </p:nvSpPr>
        <p:spPr>
          <a:xfrm>
            <a:off x="2293033" y="5992838"/>
            <a:ext cx="9453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        Event Timeline</a:t>
            </a:r>
          </a:p>
        </p:txBody>
      </p:sp>
      <p:pic>
        <p:nvPicPr>
          <p:cNvPr id="11" name="Picture 10" descr="A picture containing sky&#10;&#10;Description automatically generated">
            <a:extLst>
              <a:ext uri="{FF2B5EF4-FFF2-40B4-BE49-F238E27FC236}">
                <a16:creationId xmlns:a16="http://schemas.microsoft.com/office/drawing/2014/main" id="{A90C5F1E-5C4D-4457-9329-DCB2A8BB9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84" y="6042074"/>
            <a:ext cx="1056472" cy="7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4530B7-4FF7-40C8-B743-DBB0A22D1D3B}"/>
              </a:ext>
            </a:extLst>
          </p:cNvPr>
          <p:cNvSpPr txBox="1"/>
          <p:nvPr/>
        </p:nvSpPr>
        <p:spPr>
          <a:xfrm>
            <a:off x="2293033" y="5992838"/>
            <a:ext cx="9453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DMC       Event Timeline</a:t>
            </a:r>
          </a:p>
        </p:txBody>
      </p:sp>
      <p:pic>
        <p:nvPicPr>
          <p:cNvPr id="4" name="Picture 3" descr="A picture containing sky&#10;&#10;Description automatically generated">
            <a:extLst>
              <a:ext uri="{FF2B5EF4-FFF2-40B4-BE49-F238E27FC236}">
                <a16:creationId xmlns:a16="http://schemas.microsoft.com/office/drawing/2014/main" id="{FA7532B0-2828-4583-AA09-73C46B40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28" y="6120094"/>
            <a:ext cx="1000961" cy="668817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45582D-C6E7-4A6D-8F4F-75312A700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30" y="69089"/>
            <a:ext cx="4560421" cy="564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F20E-6B88-4D64-8EF7-328F683B2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492368"/>
            <a:ext cx="12077700" cy="498231"/>
          </a:xfrm>
        </p:spPr>
        <p:txBody>
          <a:bodyPr/>
          <a:lstStyle/>
          <a:p>
            <a:pPr algn="ctr"/>
            <a:r>
              <a:rPr lang="en-US" sz="4000" dirty="0"/>
              <a:t>Questions and Discussion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DC5487F2-6958-4907-B7ED-DD4EA037C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29" y="1853557"/>
            <a:ext cx="7861110" cy="34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2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&#10;&#10;Description automatically generated">
            <a:extLst>
              <a:ext uri="{FF2B5EF4-FFF2-40B4-BE49-F238E27FC236}">
                <a16:creationId xmlns:a16="http://schemas.microsoft.com/office/drawing/2014/main" id="{2D93388E-498D-437D-8895-2109829DA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50" y="825289"/>
            <a:ext cx="7793500" cy="52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F20E-6B88-4D64-8EF7-328F683B2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492368"/>
            <a:ext cx="12077700" cy="498231"/>
          </a:xfrm>
        </p:spPr>
        <p:txBody>
          <a:bodyPr/>
          <a:lstStyle/>
          <a:p>
            <a:pPr algn="ctr"/>
            <a:r>
              <a:rPr lang="en-US" sz="4000" dirty="0"/>
              <a:t>We realize how busy you are, and so give you a BIG thank you!</a:t>
            </a:r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7B4AB9C-87B9-4DC2-88BF-347ED8880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56" y="1344267"/>
            <a:ext cx="8353287" cy="46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09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37C0F9-1080-43EF-B936-A1C216546B3C}"/>
              </a:ext>
            </a:extLst>
          </p:cNvPr>
          <p:cNvSpPr txBox="1"/>
          <p:nvPr/>
        </p:nvSpPr>
        <p:spPr>
          <a:xfrm>
            <a:off x="901148" y="516835"/>
            <a:ext cx="106414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</a:p>
          <a:p>
            <a:endParaRPr lang="en-US" sz="5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Mute</a:t>
            </a:r>
          </a:p>
          <a:p>
            <a:endParaRPr lang="en-US" sz="5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 Box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D61F90-9E11-4955-93F6-25447E685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21" y="1080631"/>
            <a:ext cx="4064209" cy="4299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AF0437-BCCF-481E-99E9-24F747251BA3}"/>
              </a:ext>
            </a:extLst>
          </p:cNvPr>
          <p:cNvSpPr txBox="1"/>
          <p:nvPr/>
        </p:nvSpPr>
        <p:spPr>
          <a:xfrm>
            <a:off x="7553739" y="5512904"/>
            <a:ext cx="3379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To: Felix Stubbs</a:t>
            </a:r>
          </a:p>
        </p:txBody>
      </p:sp>
    </p:spTree>
    <p:extLst>
      <p:ext uri="{BB962C8B-B14F-4D97-AF65-F5344CB8AC3E}">
        <p14:creationId xmlns:p14="http://schemas.microsoft.com/office/powerpoint/2010/main" val="341169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348B-B53D-442C-9F03-2C5D2D679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"/>
            <a:ext cx="10363200" cy="774699"/>
          </a:xfrm>
        </p:spPr>
        <p:txBody>
          <a:bodyPr/>
          <a:lstStyle/>
          <a:p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34 Coordinator Team</a:t>
            </a:r>
          </a:p>
        </p:txBody>
      </p:sp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8DE9FBB-FE3A-4F17-BD2B-D0057AC58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75" y="3540286"/>
            <a:ext cx="2596718" cy="2985881"/>
          </a:xfrm>
          <a:prstGeom prst="rect">
            <a:avLst/>
          </a:prstGeom>
        </p:spPr>
      </p:pic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1BD29A54-768E-46B0-B12B-62DD0F0FD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593" y="774700"/>
            <a:ext cx="1962757" cy="2574108"/>
          </a:xfrm>
          <a:prstGeom prst="rect">
            <a:avLst/>
          </a:prstGeom>
        </p:spPr>
      </p:pic>
      <p:pic>
        <p:nvPicPr>
          <p:cNvPr id="8" name="Picture 7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ED53E11E-7FB6-4883-8097-C12543FA2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21" y="774700"/>
            <a:ext cx="1967972" cy="2574108"/>
          </a:xfrm>
          <a:prstGeom prst="rect">
            <a:avLst/>
          </a:prstGeom>
        </p:spPr>
      </p:pic>
      <p:pic>
        <p:nvPicPr>
          <p:cNvPr id="10" name="Picture 9" descr="A close up of a person&#10;&#10;Description automatically generated">
            <a:extLst>
              <a:ext uri="{FF2B5EF4-FFF2-40B4-BE49-F238E27FC236}">
                <a16:creationId xmlns:a16="http://schemas.microsoft.com/office/drawing/2014/main" id="{7FB97DB2-6144-4288-A469-D3D38E82F3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407" y="3618148"/>
            <a:ext cx="2596718" cy="2957118"/>
          </a:xfrm>
          <a:prstGeom prst="rect">
            <a:avLst/>
          </a:prstGeom>
        </p:spPr>
      </p:pic>
      <p:pic>
        <p:nvPicPr>
          <p:cNvPr id="12" name="Picture 1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92E6DDC-A9F2-4C0B-9FD3-DDFCEF46C2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6" y="750025"/>
            <a:ext cx="2846247" cy="2678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23C063-5BEC-4739-814D-E8A568EC0F41}"/>
              </a:ext>
            </a:extLst>
          </p:cNvPr>
          <p:cNvSpPr txBox="1"/>
          <p:nvPr/>
        </p:nvSpPr>
        <p:spPr>
          <a:xfrm>
            <a:off x="189146" y="3618148"/>
            <a:ext cx="169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Cyndi</a:t>
            </a:r>
          </a:p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Doragh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D6960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C2B2E-6474-4459-8DDA-A4480734D182}"/>
              </a:ext>
            </a:extLst>
          </p:cNvPr>
          <p:cNvSpPr txBox="1"/>
          <p:nvPr/>
        </p:nvSpPr>
        <p:spPr>
          <a:xfrm>
            <a:off x="10477500" y="3509193"/>
            <a:ext cx="15253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Scott</a:t>
            </a:r>
          </a:p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Yochum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Pepper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Pettit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BAF890-8D03-4F40-AA9D-CEFC35149E4C}"/>
              </a:ext>
            </a:extLst>
          </p:cNvPr>
          <p:cNvSpPr txBox="1"/>
          <p:nvPr/>
        </p:nvSpPr>
        <p:spPr>
          <a:xfrm>
            <a:off x="5124450" y="3618148"/>
            <a:ext cx="20825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Cynde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Covington   </a:t>
            </a:r>
          </a:p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Felix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Stubbs</a:t>
            </a:r>
          </a:p>
        </p:txBody>
      </p:sp>
      <p:pic>
        <p:nvPicPr>
          <p:cNvPr id="13" name="Picture 1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3EE23C8D-CB6A-4605-B42C-39D1455CB8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775806"/>
            <a:ext cx="2354219" cy="26031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DFF633-5629-4371-BDB2-795369821E9A}"/>
              </a:ext>
            </a:extLst>
          </p:cNvPr>
          <p:cNvSpPr txBox="1"/>
          <p:nvPr/>
        </p:nvSpPr>
        <p:spPr>
          <a:xfrm>
            <a:off x="3307094" y="1143000"/>
            <a:ext cx="181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GeorgeRB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891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348B-B53D-442C-9F03-2C5D2D679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"/>
            <a:ext cx="10363200" cy="774699"/>
          </a:xfrm>
        </p:spPr>
        <p:txBody>
          <a:bodyPr/>
          <a:lstStyle/>
          <a:p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34 Coordinator Team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7B2CC77-72EE-4043-834E-F4C6EA55D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91" y="1528549"/>
            <a:ext cx="7979195" cy="38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348B-B53D-442C-9F03-2C5D2D679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"/>
            <a:ext cx="10363200" cy="774699"/>
          </a:xfrm>
        </p:spPr>
        <p:txBody>
          <a:bodyPr/>
          <a:lstStyle/>
          <a:p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Coordinator Teams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7635-3C6E-41E8-A044-F64FF99D7C21}"/>
              </a:ext>
            </a:extLst>
          </p:cNvPr>
          <p:cNvSpPr txBox="1"/>
          <p:nvPr/>
        </p:nvSpPr>
        <p:spPr>
          <a:xfrm>
            <a:off x="2866030" y="824123"/>
            <a:ext cx="7970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Membership Chairs</a:t>
            </a:r>
          </a:p>
        </p:txBody>
      </p:sp>
      <p:pic>
        <p:nvPicPr>
          <p:cNvPr id="4" name="Picture 3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BD738EE0-3534-4246-A3D8-9D5C54FCF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83836"/>
            <a:ext cx="5943600" cy="395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8BD79-9144-4AB8-B581-51966CB1B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87" y="1094400"/>
            <a:ext cx="10217425" cy="4939857"/>
          </a:xfrm>
          <a:prstGeom prst="rect">
            <a:avLst/>
          </a:prstGeom>
        </p:spPr>
      </p:pic>
      <p:pic>
        <p:nvPicPr>
          <p:cNvPr id="6" name="Picture 5" descr="A picture containing sky&#10;&#10;Description automatically generated">
            <a:extLst>
              <a:ext uri="{FF2B5EF4-FFF2-40B4-BE49-F238E27FC236}">
                <a16:creationId xmlns:a16="http://schemas.microsoft.com/office/drawing/2014/main" id="{20C766DE-CFDC-4374-80F4-10248F491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0" y="0"/>
            <a:ext cx="4376738" cy="29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&#10;&#10;Description automatically generated">
            <a:extLst>
              <a:ext uri="{FF2B5EF4-FFF2-40B4-BE49-F238E27FC236}">
                <a16:creationId xmlns:a16="http://schemas.microsoft.com/office/drawing/2014/main" id="{20C766DE-CFDC-4374-80F4-10248F49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0" y="0"/>
            <a:ext cx="4376738" cy="2924427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74239E-32FF-413D-9CDE-841AAF474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427"/>
            <a:ext cx="12192000" cy="30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8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&#10;&#10;Description automatically generated">
            <a:extLst>
              <a:ext uri="{FF2B5EF4-FFF2-40B4-BE49-F238E27FC236}">
                <a16:creationId xmlns:a16="http://schemas.microsoft.com/office/drawing/2014/main" id="{20C766DE-CFDC-4374-80F4-10248F49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1" y="0"/>
            <a:ext cx="4376738" cy="2924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FDB81-7E2E-4378-B7B6-1DEF086FB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24427"/>
            <a:ext cx="12192000" cy="333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6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0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Theme1pets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7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8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_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9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2_Theme1pets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2_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eme1pets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 and Zone Perspectives</Template>
  <TotalTime>347</TotalTime>
  <Words>70</Words>
  <Application>Microsoft Office PowerPoint</Application>
  <PresentationFormat>Widescreen</PresentationFormat>
  <Paragraphs>32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20</vt:i4>
      </vt:variant>
    </vt:vector>
  </HeadingPairs>
  <TitlesOfParts>
    <vt:vector size="47" baseType="lpstr">
      <vt:lpstr>Arial</vt:lpstr>
      <vt:lpstr>Arial Narrow</vt:lpstr>
      <vt:lpstr>Arial Narrow Bold</vt:lpstr>
      <vt:lpstr>Calibri</vt:lpstr>
      <vt:lpstr>Georgia</vt:lpstr>
      <vt:lpstr>Wingdings</vt:lpstr>
      <vt:lpstr>10_Custom Design</vt:lpstr>
      <vt:lpstr>LeadDev-Master_2013-NEW</vt:lpstr>
      <vt:lpstr>1_Custom Design</vt:lpstr>
      <vt:lpstr>2_Custom Design</vt:lpstr>
      <vt:lpstr>3_Custom Design</vt:lpstr>
      <vt:lpstr>Theme1pets</vt:lpstr>
      <vt:lpstr>Custom Design</vt:lpstr>
      <vt:lpstr>4_Custom Design</vt:lpstr>
      <vt:lpstr>Communications_white</vt:lpstr>
      <vt:lpstr>5_Custom Design</vt:lpstr>
      <vt:lpstr>6_Custom Design</vt:lpstr>
      <vt:lpstr>1_Theme1pets</vt:lpstr>
      <vt:lpstr>7_Custom Design</vt:lpstr>
      <vt:lpstr>8_Custom Design</vt:lpstr>
      <vt:lpstr>1_Communications_white</vt:lpstr>
      <vt:lpstr>9_Custom Design</vt:lpstr>
      <vt:lpstr>2_Theme1pets</vt:lpstr>
      <vt:lpstr>11_Custom Design</vt:lpstr>
      <vt:lpstr>12_Custom Design</vt:lpstr>
      <vt:lpstr>2_Communications_white</vt:lpstr>
      <vt:lpstr>13_Custom Design</vt:lpstr>
      <vt:lpstr>PowerPoint Presentation</vt:lpstr>
      <vt:lpstr>PowerPoint Presentation</vt:lpstr>
      <vt:lpstr>PowerPoint Presentation</vt:lpstr>
      <vt:lpstr>Zone 34 Coordinator Team</vt:lpstr>
      <vt:lpstr>Zone 34 Coordinator Team</vt:lpstr>
      <vt:lpstr>Zone Coordinator Teams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and Discussion</vt:lpstr>
      <vt:lpstr>We realize how busy you are, and so give you a BIG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robertson-burnett</dc:creator>
  <cp:lastModifiedBy>george robertson-burnett</cp:lastModifiedBy>
  <cp:revision>4</cp:revision>
  <dcterms:created xsi:type="dcterms:W3CDTF">2019-08-06T19:42:26Z</dcterms:created>
  <dcterms:modified xsi:type="dcterms:W3CDTF">2019-08-14T21:49:17Z</dcterms:modified>
</cp:coreProperties>
</file>