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0" r:id="rId3"/>
    <p:sldId id="271" r:id="rId4"/>
    <p:sldId id="279" r:id="rId5"/>
    <p:sldId id="278" r:id="rId6"/>
    <p:sldId id="272" r:id="rId7"/>
    <p:sldId id="276" r:id="rId8"/>
    <p:sldId id="277" r:id="rId9"/>
    <p:sldId id="28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48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75" d="100"/>
          <a:sy n="75" d="100"/>
        </p:scale>
        <p:origin x="84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67FD43-64AA-4E29-8047-0DC93D89C8D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B5FD0C-4C8F-44D4-880F-AD959A698F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3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opbox.com/s/qaf4270gb4i62gs/Sound%20-%20Rotary%20Club%20Bell%20Ring.mp3?dl=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The Rotary Club of &lt;Your Club Name&gt;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                                                               </a:t>
            </a:r>
            <a:r>
              <a:rPr lang="en-US" u="sng" dirty="0">
                <a:hlinkClick r:id="rId2"/>
              </a:rPr>
              <a:t>RING BELL 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E93326-9A61-49B2-9F90-560657B71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36" y="505839"/>
            <a:ext cx="3819273" cy="3819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AD45E-F110-4C78-A629-E86FC40D7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48" y="120349"/>
            <a:ext cx="4335272" cy="4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Please mute your microphone during the meeting </a:t>
            </a:r>
            <a:r>
              <a:rPr lang="en-US" dirty="0">
                <a:solidFill>
                  <a:srgbClr val="0070C0"/>
                </a:solidFill>
              </a:rPr>
              <a:t>and turn video on.  Position your screen at face height and remove your lens cover. Use the chat box for comments and raise hand when you wish to speak.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D7E036-7782-4536-87B9-D93183DD0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" y="675291"/>
            <a:ext cx="7574355" cy="4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Welcome Guests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&lt;list&gt;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28918-AED9-4185-9782-7A818C6B1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94" y="-621211"/>
            <a:ext cx="6047180" cy="60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Announcements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DISTRICT   |  Club</a:t>
            </a:r>
          </a:p>
          <a:p>
            <a:r>
              <a:rPr lang="en-US" dirty="0">
                <a:solidFill>
                  <a:srgbClr val="0070C0"/>
                </a:solidFill>
              </a:rPr>
              <a:t>Birthdays   |   </a:t>
            </a:r>
            <a:r>
              <a:rPr lang="en-US" dirty="0" err="1">
                <a:solidFill>
                  <a:srgbClr val="0070C0"/>
                </a:solidFill>
              </a:rPr>
              <a:t>ROTARYversarieS</a:t>
            </a:r>
            <a:r>
              <a:rPr lang="en-US" dirty="0">
                <a:solidFill>
                  <a:srgbClr val="0070C0"/>
                </a:solidFill>
              </a:rPr>
              <a:t>   |   CONGRATULATIONS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CLUB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Motion(s) for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&lt;TYPE MOTION HERE&gt;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&lt;name of presenter(s)&gt;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5577-1B56-4CE5-B254-9D207A54F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B2B7D-9963-4F94-B071-C8845EAD8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&lt;name of presenter(s)&gt;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28BD-650B-4D78-8548-8A4931F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8" y="5304222"/>
            <a:ext cx="2703582" cy="1014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60ED8-9812-4FC6-BB03-14C26CAF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r="23983"/>
          <a:stretch/>
        </p:blipFill>
        <p:spPr>
          <a:xfrm>
            <a:off x="7914640" y="970203"/>
            <a:ext cx="3444241" cy="32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</TotalTime>
  <Words>99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Medium</vt:lpstr>
      <vt:lpstr>Retrospect</vt:lpstr>
      <vt:lpstr>The Rotary Club of &lt;Your Club Name&gt;</vt:lpstr>
      <vt:lpstr>Welcome </vt:lpstr>
      <vt:lpstr>PowerPoint Presentation</vt:lpstr>
      <vt:lpstr>Welcome Guests</vt:lpstr>
      <vt:lpstr>Announcements</vt:lpstr>
      <vt:lpstr>CLUB BUSINESS</vt:lpstr>
      <vt:lpstr>Motion(s) for Action</vt:lpstr>
      <vt:lpstr>Reports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</dc:title>
  <dc:creator>Lisa Hickey</dc:creator>
  <cp:lastModifiedBy>Lisa Kaiser Hickey</cp:lastModifiedBy>
  <cp:revision>30</cp:revision>
  <dcterms:created xsi:type="dcterms:W3CDTF">2019-05-03T14:37:03Z</dcterms:created>
  <dcterms:modified xsi:type="dcterms:W3CDTF">2020-04-08T18:54:59Z</dcterms:modified>
</cp:coreProperties>
</file>