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4075" autoAdjust="0"/>
  </p:normalViewPr>
  <p:slideViewPr>
    <p:cSldViewPr>
      <p:cViewPr varScale="1">
        <p:scale>
          <a:sx n="67" d="100"/>
          <a:sy n="67" d="100"/>
        </p:scale>
        <p:origin x="28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4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/>
          <a:lstStyle>
            <a:lvl1pPr algn="r">
              <a:defRPr sz="1200"/>
            </a:lvl1pPr>
          </a:lstStyle>
          <a:p>
            <a:fld id="{5CA44C6B-4866-4D99-8E0D-81D44AB18D91}" type="datetimeFigureOut">
              <a:rPr lang="en-US" smtClean="0"/>
              <a:t>8/14/2019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4" rIns="91402" bIns="457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9"/>
            <a:ext cx="5607050" cy="3660775"/>
          </a:xfrm>
          <a:prstGeom prst="rect">
            <a:avLst/>
          </a:prstGeom>
        </p:spPr>
        <p:txBody>
          <a:bodyPr vert="horz" lIns="91402" tIns="45704" rIns="91402" bIns="457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9"/>
            <a:ext cx="3038475" cy="466725"/>
          </a:xfrm>
          <a:prstGeom prst="rect">
            <a:avLst/>
          </a:prstGeom>
        </p:spPr>
        <p:txBody>
          <a:bodyPr vert="horz" lIns="91402" tIns="45704" rIns="91402" bIns="45704" rtlCol="0" anchor="b"/>
          <a:lstStyle>
            <a:lvl1pPr algn="r">
              <a:defRPr sz="1200"/>
            </a:lvl1pPr>
          </a:lstStyle>
          <a:p>
            <a:fld id="{843362E8-3452-4258-94FE-D7D67FFA07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0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362E8-3452-4258-94FE-D7D67FFA07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4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B177-E11F-4A20-9301-D1CF079A5B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62B0-760D-405C-AAD2-49449FBDB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thisday.com/people/adolf-hitler" TargetMode="External"/><Relationship Id="rId13" Type="http://schemas.openxmlformats.org/officeDocument/2006/relationships/hyperlink" Target="http://www.onthisday.com/people/lee-harvey-oswald" TargetMode="External"/><Relationship Id="rId3" Type="http://schemas.openxmlformats.org/officeDocument/2006/relationships/image" Target="../media/image1.gif"/><Relationship Id="rId7" Type="http://schemas.openxmlformats.org/officeDocument/2006/relationships/hyperlink" Target="https://www.onthisday.com/events/date/1940" TargetMode="External"/><Relationship Id="rId12" Type="http://schemas.openxmlformats.org/officeDocument/2006/relationships/hyperlink" Target="https://www.onthisday.com/people/stan-musia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onthisday.com/events/date/1974" TargetMode="External"/><Relationship Id="rId11" Type="http://schemas.openxmlformats.org/officeDocument/2006/relationships/hyperlink" Target="https://www.onthisday.com/people/hank-aaron" TargetMode="External"/><Relationship Id="rId5" Type="http://schemas.openxmlformats.org/officeDocument/2006/relationships/hyperlink" Target="https://www.onthisday.com/people/woodrow-wilson" TargetMode="External"/><Relationship Id="rId10" Type="http://schemas.openxmlformats.org/officeDocument/2006/relationships/hyperlink" Target="https://www.onthisday.com/events/date/1972" TargetMode="External"/><Relationship Id="rId4" Type="http://schemas.openxmlformats.org/officeDocument/2006/relationships/hyperlink" Target="https://www.onthisday.com/events/date/1916" TargetMode="External"/><Relationship Id="rId9" Type="http://schemas.openxmlformats.org/officeDocument/2006/relationships/hyperlink" Target="https://www.onthisday.com/events/date/1988" TargetMode="External"/><Relationship Id="rId1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9050" y="268487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 LAFAYETTE ROTARY CLUB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771900" algn="l"/>
              </a:tabLst>
            </a:pPr>
            <a:r>
              <a:rPr lang="en-US" sz="1350" dirty="0" smtClean="0">
                <a:latin typeface="Times New Roman" pitchFamily="18" charset="0"/>
                <a:cs typeface="Times New Roman" pitchFamily="18" charset="0"/>
              </a:rPr>
              <a:t>SEPTEMBER 3, 2019</a:t>
            </a:r>
          </a:p>
        </p:txBody>
      </p:sp>
      <p:pic>
        <p:nvPicPr>
          <p:cNvPr id="1032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1031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pic>
        <p:nvPicPr>
          <p:cNvPr id="2055" name="Picture 1" descr="http://www.assoc-amazon.com/e/ir?t=iwillchanyour-20&amp;l=as2&amp;o=1&amp;a=06186201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</p:spPr>
      </p:pic>
      <p:pic>
        <p:nvPicPr>
          <p:cNvPr id="2054" name="Picture 3" descr="http://www.assoc-amazon.com/e/ir?t=iwillchanyour-20&amp;l=as2&amp;o=1&amp;a=044652106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9525" cy="952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-800099" y="5018522"/>
            <a:ext cx="4572000" cy="2704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05323" y="-451525"/>
            <a:ext cx="4038600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 flipV="1">
            <a:off x="6629400" y="3613494"/>
            <a:ext cx="14478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515" y="866428"/>
            <a:ext cx="3800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WEEK DANTZ FRAZER HAS THE PROGRAM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831593"/>
              </p:ext>
            </p:extLst>
          </p:nvPr>
        </p:nvGraphicFramePr>
        <p:xfrm>
          <a:off x="445515" y="1615698"/>
          <a:ext cx="3376897" cy="54362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91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08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325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PHILIP GIPSON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128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LEVERETT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 LOCKHART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LEWIS LOWE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 MCMILLAN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CALVIN</a:t>
                      </a:r>
                      <a:r>
                        <a:rPr lang="en-US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MILFORD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OWEN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MTG-NO MEAL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373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1" y="522402"/>
            <a:ext cx="115698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dirty="0"/>
              <a:t>Today in</a:t>
            </a:r>
          </a:p>
          <a:p>
            <a:r>
              <a:rPr lang="en-US" b="1" dirty="0" smtClean="0"/>
              <a:t>History</a:t>
            </a:r>
            <a:endParaRPr lang="en-US" b="1" dirty="0"/>
          </a:p>
          <a:p>
            <a:r>
              <a:rPr lang="en-US" sz="1400" b="1" dirty="0"/>
              <a:t> </a:t>
            </a: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52253"/>
              </p:ext>
            </p:extLst>
          </p:nvPr>
        </p:nvGraphicFramePr>
        <p:xfrm>
          <a:off x="6672261" y="-1447800"/>
          <a:ext cx="2971800" cy="5322904"/>
        </p:xfrm>
        <a:graphic>
          <a:graphicData uri="http://schemas.openxmlformats.org/drawingml/2006/table">
            <a:tbl>
              <a:tblPr/>
              <a:tblGrid>
                <a:gridCol w="1021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1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8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22904"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01447" y="1642743"/>
            <a:ext cx="391293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4"/>
              </a:rPr>
              <a:t>1916</a:t>
            </a:r>
            <a:r>
              <a:rPr lang="en-US" sz="1400" dirty="0"/>
              <a:t> US President </a:t>
            </a:r>
            <a:r>
              <a:rPr lang="en-US" sz="1400" dirty="0">
                <a:hlinkClick r:id="rId5"/>
              </a:rPr>
              <a:t>Woodrow Wilson</a:t>
            </a:r>
            <a:r>
              <a:rPr lang="en-US" sz="1400" dirty="0"/>
              <a:t> signs Adamson Act, providing an 8-hour day on interstate railroads, preventing a national railroad strike</a:t>
            </a:r>
          </a:p>
          <a:p>
            <a:endParaRPr lang="en-US" sz="1400" dirty="0">
              <a:hlinkClick r:id="rId6"/>
            </a:endParaRPr>
          </a:p>
          <a:p>
            <a:r>
              <a:rPr lang="en-US" sz="1400" dirty="0">
                <a:hlinkClick r:id="rId7"/>
              </a:rPr>
              <a:t>1940</a:t>
            </a:r>
            <a:r>
              <a:rPr lang="en-US" sz="1400" dirty="0"/>
              <a:t> </a:t>
            </a:r>
            <a:r>
              <a:rPr lang="en-US" sz="1400" dirty="0">
                <a:hlinkClick r:id="rId8"/>
              </a:rPr>
              <a:t>Adolf Hitler</a:t>
            </a:r>
            <a:r>
              <a:rPr lang="en-US" sz="1400" dirty="0"/>
              <a:t> orders an invasion of Great Britain for Sept 21 (Operation </a:t>
            </a:r>
            <a:r>
              <a:rPr lang="en-US" sz="1400" dirty="0" err="1"/>
              <a:t>Seelöwe</a:t>
            </a:r>
            <a:r>
              <a:rPr lang="en-US" sz="1400" dirty="0"/>
              <a:t>/</a:t>
            </a:r>
            <a:r>
              <a:rPr lang="en-US" sz="1400" dirty="0" err="1"/>
              <a:t>Sealion</a:t>
            </a:r>
            <a:r>
              <a:rPr lang="en-US" sz="1400" dirty="0"/>
              <a:t>)</a:t>
            </a:r>
          </a:p>
          <a:p>
            <a:endParaRPr lang="en-US" sz="1400" dirty="0" smtClean="0">
              <a:hlinkClick r:id="rId9"/>
            </a:endParaRPr>
          </a:p>
          <a:p>
            <a:r>
              <a:rPr lang="en-US" sz="1400" dirty="0">
                <a:hlinkClick r:id="rId10"/>
              </a:rPr>
              <a:t>1972</a:t>
            </a:r>
            <a:r>
              <a:rPr lang="en-US" sz="1400" dirty="0"/>
              <a:t> Atlanta Braves slugger </a:t>
            </a:r>
            <a:r>
              <a:rPr lang="en-US" sz="1400" dirty="0">
                <a:hlinkClick r:id="rId11"/>
              </a:rPr>
              <a:t>Hank Aaron</a:t>
            </a:r>
            <a:r>
              <a:rPr lang="en-US" sz="1400" dirty="0"/>
              <a:t> earns his 6,135th total base to break </a:t>
            </a:r>
            <a:r>
              <a:rPr lang="en-US" sz="1400" dirty="0">
                <a:hlinkClick r:id="rId12"/>
              </a:rPr>
              <a:t>Stan Musial</a:t>
            </a:r>
            <a:r>
              <a:rPr lang="en-US" sz="1400" dirty="0"/>
              <a:t>’s MLB record in an 8-0 home defeat to the Philadelphia Phillies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100" dirty="0" smtClean="0"/>
              <a:t>Famous Birthday: 1960	</a:t>
            </a:r>
            <a:r>
              <a:rPr lang="en-US" sz="1000" dirty="0" smtClean="0"/>
              <a:t>		</a:t>
            </a:r>
            <a:r>
              <a:rPr lang="en-US" sz="1000" dirty="0"/>
              <a:t>David Lawrence Ramsey III is an </a:t>
            </a:r>
            <a:r>
              <a:rPr lang="en-US" sz="1000" dirty="0" smtClean="0"/>
              <a:t>			American </a:t>
            </a:r>
            <a:r>
              <a:rPr lang="en-US" sz="1000" dirty="0"/>
              <a:t>radio show </a:t>
            </a:r>
            <a:r>
              <a:rPr lang="en-US" sz="1000" dirty="0" smtClean="0"/>
              <a:t>host, business 		man and financial consultant</a:t>
            </a:r>
            <a:endParaRPr lang="en-US" sz="1000" dirty="0"/>
          </a:p>
        </p:txBody>
      </p:sp>
      <p:sp>
        <p:nvSpPr>
          <p:cNvPr id="8" name="AutoShape 2" descr="Image result for lester holt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" descr="Image result for prince william"/>
          <p:cNvSpPr>
            <a:spLocks noChangeAspect="1" noChangeArrowheads="1"/>
          </p:cNvSpPr>
          <p:nvPr/>
        </p:nvSpPr>
        <p:spPr bwMode="auto">
          <a:xfrm>
            <a:off x="-31750" y="-152400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4" descr="Image result for prince william"/>
          <p:cNvSpPr>
            <a:spLocks noChangeAspect="1" noChangeArrowheads="1"/>
          </p:cNvSpPr>
          <p:nvPr/>
        </p:nvSpPr>
        <p:spPr bwMode="auto">
          <a:xfrm>
            <a:off x="120650" y="15875"/>
            <a:ext cx="12096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 rot="6516795" flipH="1">
            <a:off x="-5941300" y="-3722950"/>
            <a:ext cx="467950" cy="692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Cubans consulate in Mexico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13"/>
              </a:rPr>
              <a:t>  </a:t>
            </a:r>
            <a:r>
              <a:rPr kumimoji="0" lang="en-US" altLang="en-US" sz="1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</a:t>
            </a:r>
            <a:r>
              <a:rPr lang="en-US" altLang="en-US" i="1" dirty="0">
                <a:latin typeface="Arial" panose="020B0604020202020204" pitchFamily="34" charset="0"/>
              </a:rPr>
              <a:t>	</a:t>
            </a:r>
            <a:r>
              <a:rPr lang="en-US" altLang="en-US" i="1" dirty="0" smtClean="0">
                <a:latin typeface="Arial" panose="020B0604020202020204" pitchFamily="34" charset="0"/>
              </a:rPr>
              <a:t>	</a:t>
            </a:r>
            <a:endParaRPr kumimoji="0" lang="en-US" alt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AutoShape 2" descr="Image result for muhammad ali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Image result for muhammad ali"/>
          <p:cNvSpPr>
            <a:spLocks noChangeAspect="1" noChangeArrowheads="1"/>
          </p:cNvSpPr>
          <p:nvPr/>
        </p:nvSpPr>
        <p:spPr bwMode="auto">
          <a:xfrm>
            <a:off x="27305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2" descr="Image result for Jackie Robinson"/>
          <p:cNvSpPr>
            <a:spLocks noChangeAspect="1" noChangeArrowheads="1"/>
          </p:cNvSpPr>
          <p:nvPr/>
        </p:nvSpPr>
        <p:spPr bwMode="auto">
          <a:xfrm>
            <a:off x="42545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4" descr="Image result for Jackie Robinson"/>
          <p:cNvSpPr>
            <a:spLocks noChangeAspect="1" noChangeArrowheads="1"/>
          </p:cNvSpPr>
          <p:nvPr/>
        </p:nvSpPr>
        <p:spPr bwMode="auto">
          <a:xfrm>
            <a:off x="57785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FFFFFF"/>
              </a:solidFill>
              <a:effectLst/>
            </a:endParaRPr>
          </a:p>
        </p:txBody>
      </p:sp>
      <p:sp>
        <p:nvSpPr>
          <p:cNvPr id="22" name="AutoShape 2" descr="Image result for mark wahlberg"/>
          <p:cNvSpPr>
            <a:spLocks noChangeAspect="1" noChangeArrowheads="1"/>
          </p:cNvSpPr>
          <p:nvPr/>
        </p:nvSpPr>
        <p:spPr bwMode="auto">
          <a:xfrm>
            <a:off x="73025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" descr="Image result for Bear Bryant"/>
          <p:cNvSpPr>
            <a:spLocks noChangeAspect="1" noChangeArrowheads="1"/>
          </p:cNvSpPr>
          <p:nvPr/>
        </p:nvSpPr>
        <p:spPr bwMode="auto">
          <a:xfrm>
            <a:off x="63500" y="-136525"/>
            <a:ext cx="114300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" descr="Image result for Marlon Wayans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1" y="4376106"/>
            <a:ext cx="1704975" cy="1673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-457200" y="4302710"/>
            <a:ext cx="4953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object of Rotary is to encourage and foster the ideal of service as a </a:t>
            </a: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bias of worthy enterprise and, in particular, to encourage and foster: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First. The development of acquaintance as an opportunity for service; 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Second. High ethical standards in business and professions; the recognition of the worthiness of all useful occupations; and the dignifying by each Rotarian of his occupation as an opportunity to serve society;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Third. The application of the ideal by service by every Rotarian to his personal, business, and community life;</a:t>
            </a:r>
          </a:p>
          <a:p>
            <a:pPr lvl="1"/>
            <a:endParaRPr lang="en-US" sz="1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Fourth. The advancement of international understanding, goodwill, and peace through a world fellowship of business and professional men and women united in the ideal of service.</a:t>
            </a:r>
            <a:endParaRPr lang="en-US" sz="1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40356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OBJECT OF ROTARY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1673423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DIRECTORY OF ROTARY CLUBS</a:t>
            </a:r>
            <a:endParaRPr lang="en-US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4400" y="5486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 TIME CST</a:t>
            </a:r>
            <a:endParaRPr lang="en-US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4800600" y="5562600"/>
            <a:ext cx="6096000" cy="1295400"/>
            <a:chOff x="4800600" y="5486400"/>
            <a:chExt cx="6096000" cy="1295400"/>
          </a:xfrm>
        </p:grpSpPr>
        <p:sp>
          <p:nvSpPr>
            <p:cNvPr id="22" name="Rectangle 21"/>
            <p:cNvSpPr/>
            <p:nvPr/>
          </p:nvSpPr>
          <p:spPr>
            <a:xfrm>
              <a:off x="4800600" y="5486400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THE 4-WAY TEST</a:t>
              </a:r>
            </a:p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of the things we think, say, or do: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05400" y="5950803"/>
              <a:ext cx="5791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the TRUTH?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Is it FAIR to all concerned?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build GOODWILL and BETTER FRIENDSHIPS?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Will it be BENEFICIAL to all concerned?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24"/>
          <p:cNvGrpSpPr/>
          <p:nvPr/>
        </p:nvGrpSpPr>
        <p:grpSpPr>
          <a:xfrm>
            <a:off x="4648200" y="-76200"/>
            <a:ext cx="4724400" cy="1757065"/>
            <a:chOff x="4648200" y="-4465"/>
            <a:chExt cx="4724400" cy="1757065"/>
          </a:xfrm>
        </p:grpSpPr>
        <p:sp>
          <p:nvSpPr>
            <p:cNvPr id="14" name="TextBox 13"/>
            <p:cNvSpPr txBox="1"/>
            <p:nvPr/>
          </p:nvSpPr>
          <p:spPr>
            <a:xfrm>
              <a:off x="5257800" y="-4465"/>
              <a:ext cx="3581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OVER 75 YEARS SERVICE</a:t>
              </a:r>
            </a:p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1937 </a:t>
              </a:r>
              <a:r>
                <a:rPr lang="en-US" sz="120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- 2017</a:t>
              </a:r>
              <a:endParaRPr lang="en-U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482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HE PROFITS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MOST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91400" y="681335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WHO SERVES</a:t>
              </a:r>
            </a:p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BEST</a:t>
              </a:r>
              <a:endParaRPr 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" name="Picture 2" descr="http://www.bequiarotary.com/embtran.gif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biLevel thresh="50000"/>
            </a:blip>
            <a:srcRect/>
            <a:stretch>
              <a:fillRect/>
            </a:stretch>
          </p:blipFill>
          <p:spPr bwMode="auto">
            <a:xfrm>
              <a:off x="6324600" y="457200"/>
              <a:ext cx="1367367" cy="1295400"/>
            </a:xfrm>
            <a:prstGeom prst="rect">
              <a:avLst/>
            </a:prstGeom>
            <a:noFill/>
          </p:spPr>
        </p:pic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976855"/>
              </p:ext>
            </p:extLst>
          </p:nvPr>
        </p:nvGraphicFramePr>
        <p:xfrm>
          <a:off x="4876800" y="1904547"/>
          <a:ext cx="4267200" cy="3475173"/>
        </p:xfrm>
        <a:graphic>
          <a:graphicData uri="http://schemas.openxmlformats.org/drawingml/2006/table">
            <a:tbl>
              <a:tblPr/>
              <a:tblGrid>
                <a:gridCol w="11462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4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5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5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PLACE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7:00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Lee County Sunrise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Tenda Chick 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Tues.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Alex 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Jake’s 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RSA Activity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Opelika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Tues.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LaFayette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First Baptist Church-Fellowship Hall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Columbus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Conv. &amp; Trade Center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11:30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LaGrange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Highland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Auburn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Saugahatchee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Wed. 12:30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Tuskegee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Torch 85 Restaurant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West Point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Hampton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Inn&amp;Suites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2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Montgomery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Wynlakes Golf &amp;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23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Thurs. 12:00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Roanoke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Gedney’s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5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Fri. 11:00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Newnan Country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02242"/>
              </p:ext>
            </p:extLst>
          </p:nvPr>
        </p:nvGraphicFramePr>
        <p:xfrm>
          <a:off x="76200" y="0"/>
          <a:ext cx="4343400" cy="4304901"/>
        </p:xfrm>
        <a:graphic>
          <a:graphicData uri="http://schemas.openxmlformats.org/drawingml/2006/table">
            <a:tbl>
              <a:tblPr/>
              <a:tblGrid>
                <a:gridCol w="2177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60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LAFAYETTE ROTARY CLUB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0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2017-2018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7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President……………………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Diane Sheriff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President Elect……………..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Dr. John Caldwell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Secretary-Treasurer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Sgt At Arms…………………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Past President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T.R. Clark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Directors:</a:t>
                      </a: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Allen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Stanley Tucker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Dantz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Frazer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Butch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Lewis Lowe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Steve Wheeler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T.R. Clark                 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Club Bulletin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Josh Yerta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35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Membership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………………...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Charlotte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Blasingame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Weekly Program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………….…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Chris Busby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394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589" marR="6589" marT="65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5543</TotalTime>
  <Words>482</Words>
  <Application>Microsoft Office PowerPoint</Application>
  <PresentationFormat>On-screen Show (4:3)</PresentationFormat>
  <Paragraphs>133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hnewcomer</dc:creator>
  <cp:lastModifiedBy>Carter, Chester C NFG (State) NG VA ARNG</cp:lastModifiedBy>
  <cp:revision>568</cp:revision>
  <cp:lastPrinted>2019-08-12T14:49:14Z</cp:lastPrinted>
  <dcterms:created xsi:type="dcterms:W3CDTF">2012-08-21T15:55:07Z</dcterms:created>
  <dcterms:modified xsi:type="dcterms:W3CDTF">2019-08-14T15:15:57Z</dcterms:modified>
</cp:coreProperties>
</file>