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075" autoAdjust="0"/>
  </p:normalViewPr>
  <p:slideViewPr>
    <p:cSldViewPr>
      <p:cViewPr varScale="1">
        <p:scale>
          <a:sx n="106" d="100"/>
          <a:sy n="106" d="100"/>
        </p:scale>
        <p:origin x="33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r">
              <a:defRPr sz="1200"/>
            </a:lvl1pPr>
          </a:lstStyle>
          <a:p>
            <a:fld id="{5CA44C6B-4866-4D99-8E0D-81D44AB18D91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4" rIns="91402" bIns="457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9"/>
            <a:ext cx="5607050" cy="3660775"/>
          </a:xfrm>
          <a:prstGeom prst="rect">
            <a:avLst/>
          </a:prstGeom>
        </p:spPr>
        <p:txBody>
          <a:bodyPr vert="horz" lIns="91402" tIns="45704" rIns="91402" bIns="457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r">
              <a:defRPr sz="1200"/>
            </a:lvl1pPr>
          </a:lstStyle>
          <a:p>
            <a:fld id="{843362E8-3452-4258-94FE-D7D67FFA07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0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362E8-3452-4258-94FE-D7D67FFA07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thisday.com/events/date/1988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s://www.onthisday.com/people/joe-lou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thisday.com/events/date/1935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onthisday.com/people/herbert-hoover" TargetMode="External"/><Relationship Id="rId10" Type="http://schemas.openxmlformats.org/officeDocument/2006/relationships/hyperlink" Target="http://www.onthisday.com/people/lee-harvey-oswald" TargetMode="External"/><Relationship Id="rId4" Type="http://schemas.openxmlformats.org/officeDocument/2006/relationships/hyperlink" Target="https://www.onthisday.com/events/date/1929" TargetMode="External"/><Relationship Id="rId9" Type="http://schemas.openxmlformats.org/officeDocument/2006/relationships/hyperlink" Target="https://www.onthisday.com/people/cal-ripken-j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9050" y="268487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 LAFAYETTE ROTARY CLUB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25, </a:t>
            </a: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pic>
        <p:nvPicPr>
          <p:cNvPr id="1032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1031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pic>
        <p:nvPicPr>
          <p:cNvPr id="2055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2054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800099" y="5018522"/>
            <a:ext cx="4572000" cy="2704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5323" y="-451525"/>
            <a:ext cx="403860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 flipV="1">
            <a:off x="6629400" y="3613494"/>
            <a:ext cx="14478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515" y="866428"/>
            <a:ext cx="3800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WEEK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MERILYN VINES HAS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93266"/>
              </p:ext>
            </p:extLst>
          </p:nvPr>
        </p:nvGraphicFramePr>
        <p:xfrm>
          <a:off x="445515" y="1642743"/>
          <a:ext cx="3376897" cy="5436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6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25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BUSBY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28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CHARLOTTE BLASINGAME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DARON BROOKS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 YERTA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BUTCH BUSBY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CALDWELL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BRENDA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CHESTER CARTER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 CLARK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MEETING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DANTZ FRAZER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 GIPSON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LEVERELL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 LOCKHART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1" y="522402"/>
            <a:ext cx="11569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Today in</a:t>
            </a:r>
          </a:p>
          <a:p>
            <a:r>
              <a:rPr lang="en-US" b="1" dirty="0" smtClean="0"/>
              <a:t>History</a:t>
            </a:r>
            <a:endParaRPr lang="en-US" b="1" dirty="0"/>
          </a:p>
          <a:p>
            <a:r>
              <a:rPr lang="en-US" sz="1400" b="1" dirty="0"/>
              <a:t> 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52253"/>
              </p:ext>
            </p:extLst>
          </p:nvPr>
        </p:nvGraphicFramePr>
        <p:xfrm>
          <a:off x="6672261" y="-1447800"/>
          <a:ext cx="2971800" cy="5322904"/>
        </p:xfrm>
        <a:graphic>
          <a:graphicData uri="http://schemas.openxmlformats.org/drawingml/2006/table">
            <a:tbl>
              <a:tblPr/>
              <a:tblGrid>
                <a:gridCol w="102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2904"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01447" y="1642743"/>
            <a:ext cx="39129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1929</a:t>
            </a:r>
            <a:r>
              <a:rPr lang="en-US" sz="1400" dirty="0"/>
              <a:t> US President </a:t>
            </a:r>
            <a:r>
              <a:rPr lang="en-US" sz="1400" dirty="0">
                <a:hlinkClick r:id="rId5"/>
              </a:rPr>
              <a:t>Herbert Hoover</a:t>
            </a:r>
            <a:r>
              <a:rPr lang="en-US" sz="1400" dirty="0"/>
              <a:t> authorizes building of Boulder Dam (Hoover Dam)</a:t>
            </a:r>
          </a:p>
          <a:p>
            <a:endParaRPr lang="en-US" sz="1400" dirty="0"/>
          </a:p>
          <a:p>
            <a:r>
              <a:rPr lang="en-US" sz="1400" dirty="0">
                <a:hlinkClick r:id="rId6"/>
              </a:rPr>
              <a:t>1935</a:t>
            </a:r>
            <a:r>
              <a:rPr lang="en-US" sz="1400" dirty="0"/>
              <a:t> </a:t>
            </a:r>
            <a:r>
              <a:rPr lang="en-US" sz="1400" dirty="0">
                <a:hlinkClick r:id="rId7"/>
              </a:rPr>
              <a:t>Joe Louis</a:t>
            </a:r>
            <a:r>
              <a:rPr lang="en-US" sz="1400" dirty="0"/>
              <a:t> defeats Primo </a:t>
            </a:r>
            <a:r>
              <a:rPr lang="en-US" sz="1400" dirty="0" err="1"/>
              <a:t>Carnera</a:t>
            </a:r>
            <a:r>
              <a:rPr lang="en-US" sz="1400" dirty="0"/>
              <a:t> at Yankee Stadium</a:t>
            </a:r>
          </a:p>
          <a:p>
            <a:endParaRPr lang="en-US" sz="1400" dirty="0" smtClean="0"/>
          </a:p>
          <a:p>
            <a:r>
              <a:rPr lang="en-US" sz="1400" b="1" dirty="0"/>
              <a:t>Event of Interest</a:t>
            </a:r>
          </a:p>
          <a:p>
            <a:r>
              <a:rPr lang="en-US" sz="1400" dirty="0">
                <a:hlinkClick r:id="rId8"/>
              </a:rPr>
              <a:t>1988</a:t>
            </a:r>
            <a:r>
              <a:rPr lang="en-US" sz="1400" dirty="0"/>
              <a:t> </a:t>
            </a:r>
            <a:r>
              <a:rPr lang="en-US" sz="1400" dirty="0">
                <a:hlinkClick r:id="rId9"/>
              </a:rPr>
              <a:t>Cal Ripken Jr</a:t>
            </a:r>
            <a:r>
              <a:rPr lang="en-US" sz="1400" dirty="0"/>
              <a:t> plays in his 1,000th consecutive game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100" dirty="0" smtClean="0"/>
              <a:t>Famous Birthday:			</a:t>
            </a:r>
            <a:r>
              <a:rPr lang="en-US" sz="1000" dirty="0"/>
              <a:t>James Carter Walker Jr. is an </a:t>
            </a:r>
            <a:r>
              <a:rPr lang="en-US" sz="1000" dirty="0" smtClean="0"/>
              <a:t>			American </a:t>
            </a:r>
            <a:r>
              <a:rPr lang="en-US" sz="1000" dirty="0"/>
              <a:t>actor and comedian. </a:t>
            </a:r>
            <a:r>
              <a:rPr lang="en-US" sz="1000" dirty="0" smtClean="0"/>
              <a:t>			Walker </a:t>
            </a:r>
            <a:r>
              <a:rPr lang="en-US" sz="1000" dirty="0"/>
              <a:t>is best known for portraying </a:t>
            </a:r>
            <a:r>
              <a:rPr lang="en-US" sz="1000" dirty="0" smtClean="0"/>
              <a:t>		James </a:t>
            </a:r>
            <a:r>
              <a:rPr lang="en-US" sz="1000" dirty="0"/>
              <a:t>Evans Jr., the oldest son of </a:t>
            </a:r>
            <a:r>
              <a:rPr lang="en-US" sz="1000" dirty="0" smtClean="0"/>
              <a:t>			Florida </a:t>
            </a:r>
            <a:r>
              <a:rPr lang="en-US" sz="1000" dirty="0"/>
              <a:t>and James Evans Sr. on the </a:t>
            </a:r>
            <a:r>
              <a:rPr lang="en-US" sz="1000" dirty="0" smtClean="0"/>
              <a:t>			CBS </a:t>
            </a:r>
            <a:r>
              <a:rPr lang="en-US" sz="1000" dirty="0"/>
              <a:t>television series Good Times, </a:t>
            </a:r>
            <a:r>
              <a:rPr lang="en-US" sz="1000" dirty="0" smtClean="0"/>
              <a:t>			which </a:t>
            </a:r>
            <a:r>
              <a:rPr lang="en-US" sz="1000" dirty="0"/>
              <a:t>ran from 1974 to 1979. </a:t>
            </a:r>
            <a:r>
              <a:rPr lang="en-US" sz="1000" dirty="0" smtClean="0"/>
              <a:t>. </a:t>
            </a:r>
            <a:endParaRPr lang="en-US" sz="1000" dirty="0"/>
          </a:p>
        </p:txBody>
      </p:sp>
      <p:sp>
        <p:nvSpPr>
          <p:cNvPr id="8" name="AutoShape 2" descr="Image result for lester hol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" descr="Image result for prince william"/>
          <p:cNvSpPr>
            <a:spLocks noChangeAspect="1" noChangeArrowheads="1"/>
          </p:cNvSpPr>
          <p:nvPr/>
        </p:nvSpPr>
        <p:spPr bwMode="auto">
          <a:xfrm>
            <a:off x="-31750" y="-152400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4" descr="Image result for prince william"/>
          <p:cNvSpPr>
            <a:spLocks noChangeAspect="1" noChangeArrowheads="1"/>
          </p:cNvSpPr>
          <p:nvPr/>
        </p:nvSpPr>
        <p:spPr bwMode="auto">
          <a:xfrm>
            <a:off x="120650" y="15875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 rot="6516795" flipH="1">
            <a:off x="-5941300" y="-3722950"/>
            <a:ext cx="467950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Cubans consulate in Mexico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  </a:t>
            </a:r>
            <a:r>
              <a:rPr kumimoji="0" lang="en-US" altLang="en-US" sz="1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</a:t>
            </a:r>
            <a:r>
              <a:rPr lang="en-US" altLang="en-US" i="1" dirty="0">
                <a:latin typeface="Arial" panose="020B0604020202020204" pitchFamily="34" charset="0"/>
              </a:rPr>
              <a:t>	</a:t>
            </a:r>
            <a:r>
              <a:rPr lang="en-US" altLang="en-US" i="1" dirty="0" smtClean="0">
                <a:latin typeface="Arial" panose="020B0604020202020204" pitchFamily="34" charset="0"/>
              </a:rPr>
              <a:t>	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2" descr="Image result for muhammad ali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4" descr="Image result for muhammad ali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" descr="Image result for Jackie Robinson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4" descr="Image result for Jackie Robinson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22" name="AutoShape 2" descr="Image result for mark wahlberg"/>
          <p:cNvSpPr>
            <a:spLocks noChangeAspect="1" noChangeArrowheads="1"/>
          </p:cNvSpPr>
          <p:nvPr/>
        </p:nvSpPr>
        <p:spPr bwMode="auto">
          <a:xfrm>
            <a:off x="73025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" descr="Image result for Bear Bryant"/>
          <p:cNvSpPr>
            <a:spLocks noChangeAspect="1" noChangeArrowheads="1"/>
          </p:cNvSpPr>
          <p:nvPr/>
        </p:nvSpPr>
        <p:spPr bwMode="auto">
          <a:xfrm>
            <a:off x="63500" y="-136525"/>
            <a:ext cx="1143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049" y="3788548"/>
            <a:ext cx="1518727" cy="1893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457200" y="4302710"/>
            <a:ext cx="4953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object of Rotary is to encourage and foster the ideal of service as a </a:t>
            </a: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bias of worthy enterprise and, in particular, to encourage and foster: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First. The development of acquaintance as an opportunity for service; 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Second. High ethical standards in business and professions; the recognition of the worthiness of all useful occupations; and the dignifying by each Rotarian of his occupation as an opportunity to serve society;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Third. The application of the ideal by service by every Rotarian to his personal, business, and community life;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Fourth. The advancement of international understanding, goodwill, and peace through a world fellowship of business and professional men and women united in the ideal of service.</a:t>
            </a:r>
            <a:endParaRPr lang="en-US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0356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OBJECT OF ROTARY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6734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DIRECTORY OF ROTARY CLUBS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486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 TIME CST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800600" y="5562600"/>
            <a:ext cx="6096000" cy="1295400"/>
            <a:chOff x="4800600" y="5486400"/>
            <a:chExt cx="6096000" cy="1295400"/>
          </a:xfrm>
        </p:grpSpPr>
        <p:sp>
          <p:nvSpPr>
            <p:cNvPr id="22" name="Rectangle 21"/>
            <p:cNvSpPr/>
            <p:nvPr/>
          </p:nvSpPr>
          <p:spPr>
            <a:xfrm>
              <a:off x="4800600" y="5486400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THE 4-WAY TEST</a:t>
              </a:r>
            </a:p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of the things we think, say, or do: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05400" y="5950803"/>
              <a:ext cx="579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the TRUTH?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FAIR to all concerned?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build GOODWILL and BETTER FRIENDSHIPS?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be BENEFICIAL to all concerned?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4648200" y="-76200"/>
            <a:ext cx="4724400" cy="1757065"/>
            <a:chOff x="4648200" y="-4465"/>
            <a:chExt cx="4724400" cy="1757065"/>
          </a:xfrm>
        </p:grpSpPr>
        <p:sp>
          <p:nvSpPr>
            <p:cNvPr id="14" name="TextBox 13"/>
            <p:cNvSpPr txBox="1"/>
            <p:nvPr/>
          </p:nvSpPr>
          <p:spPr>
            <a:xfrm>
              <a:off x="5257800" y="-4465"/>
              <a:ext cx="3581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OVER 75 YEARS SERVICE</a:t>
              </a:r>
            </a:p>
            <a:p>
              <a:pPr algn="ctr"/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1937 </a:t>
              </a:r>
              <a:r>
                <a:rPr lang="en-US" sz="120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- 2017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82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HE PROFITS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MOST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914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WHO SERVES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BEST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" name="Picture 2" descr="http://www.bequiarotary.com/embtran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biLevel thresh="50000"/>
            </a:blip>
            <a:srcRect/>
            <a:stretch>
              <a:fillRect/>
            </a:stretch>
          </p:blipFill>
          <p:spPr bwMode="auto">
            <a:xfrm>
              <a:off x="6324600" y="457200"/>
              <a:ext cx="1367367" cy="1295400"/>
            </a:xfrm>
            <a:prstGeom prst="rect">
              <a:avLst/>
            </a:prstGeom>
            <a:noFill/>
          </p:spPr>
        </p:pic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76855"/>
              </p:ext>
            </p:extLst>
          </p:nvPr>
        </p:nvGraphicFramePr>
        <p:xfrm>
          <a:off x="4876800" y="1904547"/>
          <a:ext cx="4267200" cy="3475173"/>
        </p:xfrm>
        <a:graphic>
          <a:graphicData uri="http://schemas.openxmlformats.org/drawingml/2006/table">
            <a:tbl>
              <a:tblPr/>
              <a:tblGrid>
                <a:gridCol w="114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7:00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Lee County Sunrise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Tenda Chick 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Tues.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Alex 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Jake’s 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RSA Activity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Opelika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First Baptist Church-Fellowship Hall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Columbus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Conv. &amp; Trade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LaGrange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Highland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Tuskegee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Torch 85 Restaurant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West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Hampton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Inn&amp;Suites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Wynlakes Golf &amp;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Roanoke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Gedney’s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Fri.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02242"/>
              </p:ext>
            </p:extLst>
          </p:nvPr>
        </p:nvGraphicFramePr>
        <p:xfrm>
          <a:off x="76200" y="0"/>
          <a:ext cx="4343400" cy="4304901"/>
        </p:xfrm>
        <a:graphic>
          <a:graphicData uri="http://schemas.openxmlformats.org/drawingml/2006/table">
            <a:tbl>
              <a:tblPr/>
              <a:tblGrid>
                <a:gridCol w="2177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 ROTARY CLUB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2017-2018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President……………………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Diane Sheriff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 Elect……………..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John Caldwell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Secretary-Treasurer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Sgt At Arms…………………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Past President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T.R. Clark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Directors: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Allen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Stanley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Dantz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Frazer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Butch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Lewis Lowe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Steve Wheeler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T.R. Clark          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 Bulletin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Membership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Charlotte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Blasingame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Weekly Program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………….…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5398</TotalTime>
  <Words>471</Words>
  <Application>Microsoft Office PowerPoint</Application>
  <PresentationFormat>On-screen Show (4:3)</PresentationFormat>
  <Paragraphs>145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hnewcomer</dc:creator>
  <cp:lastModifiedBy>Kim Brooks</cp:lastModifiedBy>
  <cp:revision>553</cp:revision>
  <cp:lastPrinted>2019-06-24T17:14:52Z</cp:lastPrinted>
  <dcterms:created xsi:type="dcterms:W3CDTF">2012-08-21T15:55:07Z</dcterms:created>
  <dcterms:modified xsi:type="dcterms:W3CDTF">2019-06-24T17:29:16Z</dcterms:modified>
</cp:coreProperties>
</file>