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  <p:sldMasterId id="2147483700" r:id="rId2"/>
  </p:sldMasterIdLst>
  <p:notesMasterIdLst>
    <p:notesMasterId r:id="rId38"/>
  </p:notesMasterIdLst>
  <p:handoutMasterIdLst>
    <p:handoutMasterId r:id="rId39"/>
  </p:handoutMasterIdLst>
  <p:sldIdLst>
    <p:sldId id="361" r:id="rId3"/>
    <p:sldId id="364" r:id="rId4"/>
    <p:sldId id="367" r:id="rId5"/>
    <p:sldId id="391" r:id="rId6"/>
    <p:sldId id="392" r:id="rId7"/>
    <p:sldId id="393" r:id="rId8"/>
    <p:sldId id="394" r:id="rId9"/>
    <p:sldId id="395" r:id="rId10"/>
    <p:sldId id="365" r:id="rId11"/>
    <p:sldId id="357" r:id="rId12"/>
    <p:sldId id="366" r:id="rId13"/>
    <p:sldId id="363" r:id="rId14"/>
    <p:sldId id="368" r:id="rId15"/>
    <p:sldId id="369" r:id="rId16"/>
    <p:sldId id="373" r:id="rId17"/>
    <p:sldId id="374" r:id="rId18"/>
    <p:sldId id="370" r:id="rId19"/>
    <p:sldId id="375" r:id="rId20"/>
    <p:sldId id="376" r:id="rId21"/>
    <p:sldId id="377" r:id="rId22"/>
    <p:sldId id="384" r:id="rId23"/>
    <p:sldId id="388" r:id="rId24"/>
    <p:sldId id="387" r:id="rId25"/>
    <p:sldId id="386" r:id="rId26"/>
    <p:sldId id="385" r:id="rId27"/>
    <p:sldId id="371" r:id="rId28"/>
    <p:sldId id="378" r:id="rId29"/>
    <p:sldId id="379" r:id="rId30"/>
    <p:sldId id="372" r:id="rId31"/>
    <p:sldId id="380" r:id="rId32"/>
    <p:sldId id="381" r:id="rId33"/>
    <p:sldId id="382" r:id="rId34"/>
    <p:sldId id="383" r:id="rId35"/>
    <p:sldId id="389" r:id="rId36"/>
    <p:sldId id="390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C"/>
    <a:srgbClr val="687D90"/>
    <a:srgbClr val="58585A"/>
    <a:srgbClr val="005DAA"/>
    <a:srgbClr val="FF7600"/>
    <a:srgbClr val="D91B5C"/>
    <a:srgbClr val="87217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2A3DAFE5-370F-4043-A953-716D6FC38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7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8826698D-1830-435D-889A-F1974887A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3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51C66A6-F54D-4022-B1E0-EE734AAA64C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606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476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157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716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981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8976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335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878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E71AB63-759B-40A5-931B-F0D253BCA272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902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0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74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4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huckbarnett@gmail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4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4400">
                <a:solidFill>
                  <a:schemeClr val="bg1"/>
                </a:solidFill>
                <a:latin typeface="Arial Narrow Bold" panose="020B0706020202030204" pitchFamily="34" charset="0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4000" dirty="0"/>
              <a:t>5 steps to telling your People of Action story</a:t>
            </a:r>
          </a:p>
        </p:txBody>
      </p:sp>
      <p:sp>
        <p:nvSpPr>
          <p:cNvPr id="8196" name="Subtitle 3"/>
          <p:cNvSpPr>
            <a:spLocks noGrp="1"/>
          </p:cNvSpPr>
          <p:nvPr>
            <p:ph type="subTitle" idx="1"/>
          </p:nvPr>
        </p:nvSpPr>
        <p:spPr bwMode="auto">
          <a:xfrm>
            <a:off x="457200" y="4572000"/>
            <a:ext cx="6400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Georgia" panose="02040502050405020303" pitchFamily="18" charset="0"/>
                <a:ea typeface="ヒラギノ角ゴ Pro W3"/>
              </a:rPr>
              <a:t>Chuck Barnett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Georgia" panose="02040502050405020303" pitchFamily="18" charset="0"/>
                <a:ea typeface="ヒラギノ角ゴ Pro W3"/>
              </a:rPr>
              <a:t>Rotary Public Image Coordinator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Georgia" panose="02040502050405020303" pitchFamily="18" charset="0"/>
                <a:ea typeface="ヒラギノ角ゴ Pro W3"/>
              </a:rPr>
              <a:t>Zone 30</a:t>
            </a:r>
            <a:endParaRPr lang="en-US" altLang="en-US" sz="2400" dirty="0">
              <a:solidFill>
                <a:schemeClr val="bg1"/>
              </a:solidFill>
              <a:latin typeface="Georgia" panose="02040502050405020303" pitchFamily="18" charset="0"/>
              <a:ea typeface="ヒラギノ角ゴ Pro W3"/>
            </a:endParaRPr>
          </a:p>
          <a:p>
            <a:pPr eaLnBrk="1" hangingPunct="1"/>
            <a:endParaRPr lang="en-US" altLang="en-US" dirty="0" smtClean="0">
              <a:latin typeface="Georgia" panose="02040502050405020303" pitchFamily="18" charset="0"/>
              <a:ea typeface="ヒラギノ角ゴ Pro W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9600" dirty="0" smtClean="0">
                <a:latin typeface="Arial Narrow" panose="020B0606020202030204" pitchFamily="34" charset="0"/>
              </a:rPr>
              <a:t>AAAIEE</a:t>
            </a:r>
            <a:endParaRPr lang="en-US" altLang="en-US" sz="9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The First “A”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03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WHAT WERE YOU OR YOUR CLUB TRYING TO ACCOMPLISH?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65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YOU OR YOUR CLUB TRYING TO ACCOMPLISH?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the problem or challenge in your community that your club wanted to help solve?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Describe </a:t>
            </a:r>
            <a:r>
              <a:rPr lang="en-US" dirty="0"/>
              <a:t>how your club members identified the problem.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Did </a:t>
            </a:r>
            <a:r>
              <a:rPr lang="en-US" dirty="0"/>
              <a:t>you have national or global statistics that showed the importance of addressing this issue?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The Second “A”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3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WHO IS YOUR STORY’S AUDIENCE?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61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STORY’S AUDIENCE?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Beyond Rotary members, who were you trying to reach?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did they know about Rotary?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did they think and feel about us?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do we want them to think and feel?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The Third “A”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3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HOW DID YOU OR YOUR CLUB TAKE ACTION?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167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OR YOUR CLUB TAKE 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 how you gathered resources and used the expertise of Rotarians or community members to tackle the challenge.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obstacles did your club face as you worked on the project?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action phrase best represents the action you took? (Together, We Connect? We Transform? Inspire? End Polio?)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Why do we need to tell our story?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82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People of Action Templates</a:t>
            </a:r>
            <a:endParaRPr lang="en-US" dirty="0"/>
          </a:p>
        </p:txBody>
      </p:sp>
      <p:pic>
        <p:nvPicPr>
          <p:cNvPr id="4" name="Picture 3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xmlns="" id="{5804521B-8E96-48C2-A293-9D6EE7E7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14549"/>
            <a:ext cx="6808890" cy="51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People of Action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A6646B0D-BE75-47AB-B056-49C2DCAC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54" y="1060492"/>
            <a:ext cx="6804536" cy="50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People of Action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98E41EF4-FBB1-4060-B89E-9417D00E8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42527"/>
            <a:ext cx="6808890" cy="50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People of Action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xmlns="" id="{F2C59542-9C4B-493A-B80D-2566A4ED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14549"/>
            <a:ext cx="6808890" cy="50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People of Action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47BABFD3-F697-4D61-8A8B-016A8D4F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25602"/>
            <a:ext cx="6808890" cy="50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People of Action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xmlns="" id="{CD97EB54-3889-46AA-864A-030986CE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0492"/>
            <a:ext cx="6808890" cy="51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“I” Before The First “E”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0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&amp;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WHAT WAS YOUR IMPACT, AND WHAT EVIDENCE SUPPORTS THIS?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259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YOUR IMPACT, AND WHAT EVIDENCE SUPPORTS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were the outcomes of your project?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many people did the project affect?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are some relevant statistics? (Be careful not to use too many numbers.)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changes did the project produce?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did the project touch the lives of people in your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The Second “E”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98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People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People of Action public image campaign helps you bring the Rotary story to life by showing Rotarians as the people of action we are. </a:t>
            </a:r>
            <a:endParaRPr lang="en-US" dirty="0" smtClean="0"/>
          </a:p>
          <a:p>
            <a:r>
              <a:rPr lang="en-US" dirty="0" smtClean="0"/>
              <a:t>Telling </a:t>
            </a:r>
            <a:r>
              <a:rPr lang="en-US" dirty="0"/>
              <a:t>our People of Action stories in a meaningful, coordinated way builds the public’s understanding of who we are and what we do. It highlights the impact we make in our communities and around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HOW DO </a:t>
            </a:r>
            <a:r>
              <a:rPr lang="en-US" sz="6000" dirty="0"/>
              <a:t>YOU WANT YOUR AUDIENCE TO </a:t>
            </a:r>
            <a:r>
              <a:rPr lang="en-US" sz="6000" dirty="0" smtClean="0"/>
              <a:t>ENGAGE </a:t>
            </a:r>
            <a:r>
              <a:rPr lang="en-US" sz="6000" dirty="0"/>
              <a:t>NOW?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911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WANT YOUR AUDIENCE TO ENGAGE 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to any good ad is your call to action.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/>
              <a:t>you want your audience to learn more, support your cause, or perhaps join you at an event?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494"/>
            <a:ext cx="3962400" cy="45346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you’ve created your People of Action story, use it to promote Rotary in your community. Share it with us, too.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54" y="1210493"/>
            <a:ext cx="445504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AAAIEE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Accomplishment</a:t>
            </a:r>
          </a:p>
          <a:p>
            <a:r>
              <a:rPr lang="en-US" dirty="0"/>
              <a:t>Audience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Impact</a:t>
            </a:r>
          </a:p>
          <a:p>
            <a:r>
              <a:rPr lang="en-US" dirty="0"/>
              <a:t>Evidence</a:t>
            </a:r>
          </a:p>
          <a:p>
            <a:r>
              <a:rPr lang="en-US" dirty="0"/>
              <a:t>Engage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14400"/>
            <a:ext cx="519039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Chuck Barnett PDG D6760</a:t>
            </a:r>
          </a:p>
          <a:p>
            <a:pPr marL="0" indent="0">
              <a:buNone/>
            </a:pPr>
            <a:r>
              <a:rPr lang="en-US" dirty="0" smtClean="0"/>
              <a:t>Rotary Public Image Coordinator</a:t>
            </a:r>
          </a:p>
          <a:p>
            <a:pPr marL="0" indent="0">
              <a:buNone/>
            </a:pPr>
            <a:r>
              <a:rPr lang="en-US" dirty="0" smtClean="0"/>
              <a:t>Zone 30</a:t>
            </a:r>
          </a:p>
          <a:p>
            <a:pPr marL="0" indent="0">
              <a:buNone/>
            </a:pPr>
            <a:r>
              <a:rPr lang="en-US" dirty="0" smtClean="0"/>
              <a:t>615.708.7839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chuckbarnett@gmail.com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www.rotary.org/brandcenter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tools – Rotary Brand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1"/>
            <a:ext cx="6934200" cy="50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tools – Rotary Brand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515100" cy="47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of Action Style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85788"/>
            <a:ext cx="8382000" cy="44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of Action Campaign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223556"/>
            <a:ext cx="8534400" cy="49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Public Relations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7025"/>
            <a:ext cx="8001000" cy="48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>
                <a:latin typeface="Arial Narrow" panose="020B0606020202030204" pitchFamily="34" charset="0"/>
              </a:rPr>
              <a:t>Developing Your Story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4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32395</TotalTime>
  <Words>525</Words>
  <Application>Microsoft Office PowerPoint</Application>
  <PresentationFormat>On-screen Show (4:3)</PresentationFormat>
  <Paragraphs>88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ヒラギノ角ゴ Pro W3</vt:lpstr>
      <vt:lpstr>Calibri</vt:lpstr>
      <vt:lpstr>MS PGothic</vt:lpstr>
      <vt:lpstr>Arial Narrow Bold</vt:lpstr>
      <vt:lpstr>Arial Narrow</vt:lpstr>
      <vt:lpstr>Georgia</vt:lpstr>
      <vt:lpstr>Wingdings</vt:lpstr>
      <vt:lpstr>1_SlateLogo</vt:lpstr>
      <vt:lpstr>Slate_NoMoE</vt:lpstr>
      <vt:lpstr>5 steps to telling your People of Action story</vt:lpstr>
      <vt:lpstr>Why do we need to tell our story?</vt:lpstr>
      <vt:lpstr>Rotary People of Action</vt:lpstr>
      <vt:lpstr>The tools – Rotary Brand Center</vt:lpstr>
      <vt:lpstr>The tools – Rotary Brand Center</vt:lpstr>
      <vt:lpstr>People of Action Style Guide</vt:lpstr>
      <vt:lpstr>People of Action Campaign Overview</vt:lpstr>
      <vt:lpstr>Rotary Public Relations Guide</vt:lpstr>
      <vt:lpstr>Developing Your Story</vt:lpstr>
      <vt:lpstr>AAAIEE</vt:lpstr>
      <vt:lpstr>The First “A”</vt:lpstr>
      <vt:lpstr>Accomplishment</vt:lpstr>
      <vt:lpstr>WHAT WERE YOU OR YOUR CLUB TRYING TO ACCOMPLISH?</vt:lpstr>
      <vt:lpstr>The Second “A”</vt:lpstr>
      <vt:lpstr>Audience</vt:lpstr>
      <vt:lpstr>WHO IS YOUR STORY’S AUDIENCE?</vt:lpstr>
      <vt:lpstr>The Third “A”</vt:lpstr>
      <vt:lpstr>Action</vt:lpstr>
      <vt:lpstr>HOW DID YOU OR YOUR CLUB TAKE ACTION?</vt:lpstr>
      <vt:lpstr>New People of Action Templates</vt:lpstr>
      <vt:lpstr>New People of Action Templates</vt:lpstr>
      <vt:lpstr>New People of Action Templates</vt:lpstr>
      <vt:lpstr>New People of Action Templates</vt:lpstr>
      <vt:lpstr>New People of Action Templates</vt:lpstr>
      <vt:lpstr>New People of Action Templates</vt:lpstr>
      <vt:lpstr>“I” Before The First “E”</vt:lpstr>
      <vt:lpstr>Impact &amp; Evidence</vt:lpstr>
      <vt:lpstr>WHAT WAS YOUR IMPACT, AND WHAT EVIDENCE SUPPORTS THIS?</vt:lpstr>
      <vt:lpstr>The Second “E”</vt:lpstr>
      <vt:lpstr>Engage</vt:lpstr>
      <vt:lpstr>HOW DO YOU WANT YOUR AUDIENCE TO ENGAGE NOW?</vt:lpstr>
      <vt:lpstr>WHAT NEXT?</vt:lpstr>
      <vt:lpstr>Share</vt:lpstr>
      <vt:lpstr>AAAIEE</vt:lpstr>
      <vt:lpstr>Contact Me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Chuck B</cp:lastModifiedBy>
  <cp:revision>639</cp:revision>
  <cp:lastPrinted>2013-04-11T19:55:04Z</cp:lastPrinted>
  <dcterms:created xsi:type="dcterms:W3CDTF">2010-04-16T20:11:30Z</dcterms:created>
  <dcterms:modified xsi:type="dcterms:W3CDTF">2019-02-03T23:17:35Z</dcterms:modified>
</cp:coreProperties>
</file>