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330" r:id="rId5"/>
    <p:sldId id="258" r:id="rId6"/>
    <p:sldId id="336" r:id="rId7"/>
    <p:sldId id="337" r:id="rId8"/>
    <p:sldId id="338" r:id="rId9"/>
    <p:sldId id="342" r:id="rId10"/>
    <p:sldId id="343" r:id="rId11"/>
    <p:sldId id="345" r:id="rId12"/>
    <p:sldId id="346" r:id="rId13"/>
    <p:sldId id="344" r:id="rId14"/>
    <p:sldId id="279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595D"/>
    <a:srgbClr val="FFFFFF"/>
    <a:srgbClr val="D9185C"/>
    <a:srgbClr val="06B4E6"/>
    <a:srgbClr val="15458F"/>
    <a:srgbClr val="DA1A5A"/>
    <a:srgbClr val="00B4E6"/>
    <a:srgbClr val="00B4E7"/>
    <a:srgbClr val="16468F"/>
    <a:srgbClr val="174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31" autoAdjust="0"/>
    <p:restoredTop sz="97866" autoAdjust="0"/>
  </p:normalViewPr>
  <p:slideViewPr>
    <p:cSldViewPr snapToGrid="0" showGuides="1">
      <p:cViewPr varScale="1">
        <p:scale>
          <a:sx n="72" d="100"/>
          <a:sy n="72" d="100"/>
        </p:scale>
        <p:origin x="540" y="54"/>
      </p:cViewPr>
      <p:guideLst>
        <p:guide orient="horz" pos="2632"/>
        <p:guide pos="3840"/>
      </p:guideLst>
    </p:cSldViewPr>
  </p:slideViewPr>
  <p:outlineViewPr>
    <p:cViewPr>
      <p:scale>
        <a:sx n="33" d="100"/>
        <a:sy n="33" d="100"/>
      </p:scale>
      <p:origin x="0" y="-20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3E561-A38A-4A22-8215-F855A52BC5B1}" type="datetimeFigureOut">
              <a:rPr lang="en-US" smtClean="0"/>
              <a:t>7/16/2021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27055-821E-4F6B-AAA9-2685E1493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365F1A-2611-CD4E-A266-B14CF06F4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503" y="5818393"/>
            <a:ext cx="1883773" cy="7163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5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2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15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05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698122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65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24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64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74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66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91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0"/>
            <a:ext cx="6957559" cy="685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defRPr sz="2000">
                <a:solidFill>
                  <a:srgbClr val="48595D"/>
                </a:solidFill>
              </a:defRPr>
            </a:lvl2pPr>
            <a:lvl3pPr marL="685800" indent="-228600">
              <a:defRPr sz="1800">
                <a:solidFill>
                  <a:srgbClr val="48595D"/>
                </a:solidFill>
              </a:defRPr>
            </a:lvl3pPr>
            <a:lvl4pPr marL="914400" indent="-228600">
              <a:defRPr sz="1600">
                <a:solidFill>
                  <a:srgbClr val="48595D"/>
                </a:solidFill>
              </a:defRPr>
            </a:lvl4pPr>
            <a:lvl5pPr marL="1143000" indent="-228600">
              <a:defRPr sz="16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88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40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20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867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92" y="679622"/>
            <a:ext cx="4517136" cy="4955059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48595D"/>
                </a:solidFill>
              </a:defRPr>
            </a:lvl1pPr>
            <a:lvl2pPr marL="457200" indent="-228600">
              <a:defRPr sz="1200">
                <a:solidFill>
                  <a:srgbClr val="48595D"/>
                </a:solidFill>
              </a:defRPr>
            </a:lvl2pPr>
            <a:lvl3pPr marL="685800" indent="-228600">
              <a:defRPr sz="1200">
                <a:solidFill>
                  <a:srgbClr val="48595D"/>
                </a:solidFill>
              </a:defRPr>
            </a:lvl3pPr>
            <a:lvl4pPr marL="914400" indent="-228600">
              <a:defRPr sz="1200">
                <a:solidFill>
                  <a:srgbClr val="48595D"/>
                </a:solidFill>
              </a:defRPr>
            </a:lvl4pPr>
            <a:lvl5pPr marL="1143000" indent="-22860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889" y="1"/>
            <a:ext cx="4141737" cy="6857999"/>
          </a:xfrm>
        </p:spPr>
        <p:txBody>
          <a:bodyPr anchor="ctr" anchorCtr="0"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969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2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</a:t>
            </a:r>
            <a:r>
              <a:rPr lang="en-US"/>
              <a:t>club name </a:t>
            </a:r>
            <a:r>
              <a:rPr lang="en-US" dirty="0"/>
              <a:t>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75057F-8A4A-3D48-A811-CF3BB6867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4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E95793-1AA7-8D4B-B83A-CE84DD100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8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3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6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0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</p:spTree>
    <p:custDataLst>
      <p:tags r:id="rId24"/>
    </p:custDataLst>
    <p:extLst>
      <p:ext uri="{BB962C8B-B14F-4D97-AF65-F5344CB8AC3E}">
        <p14:creationId xmlns:p14="http://schemas.microsoft.com/office/powerpoint/2010/main" val="100093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71" r:id="rId4"/>
    <p:sldLayoutId id="2147483666" r:id="rId5"/>
    <p:sldLayoutId id="2147483667" r:id="rId6"/>
    <p:sldLayoutId id="2147483655" r:id="rId7"/>
    <p:sldLayoutId id="2147483678" r:id="rId8"/>
    <p:sldLayoutId id="2147483650" r:id="rId9"/>
    <p:sldLayoutId id="2147483673" r:id="rId10"/>
    <p:sldLayoutId id="2147483659" r:id="rId11"/>
    <p:sldLayoutId id="2147483676" r:id="rId12"/>
    <p:sldLayoutId id="2147483652" r:id="rId13"/>
    <p:sldLayoutId id="2147483657" r:id="rId14"/>
    <p:sldLayoutId id="2147483672" r:id="rId15"/>
    <p:sldLayoutId id="2147483679" r:id="rId16"/>
    <p:sldLayoutId id="2147483656" r:id="rId17"/>
    <p:sldLayoutId id="2147483674" r:id="rId18"/>
    <p:sldLayoutId id="2147483658" r:id="rId19"/>
    <p:sldLayoutId id="2147483661" r:id="rId20"/>
    <p:sldLayoutId id="2147483675" r:id="rId21"/>
    <p:sldLayoutId id="2147483677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hphotovideo.com/explora/video/tips-and-solutions/filmmaking-101-camera-shot-types" TargetMode="Externa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4" Type="http://schemas.openxmlformats.org/officeDocument/2006/relationships/hyperlink" Target="http://journographica.com/2011/05/15/basic-photo-tips-framing-your-shots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cdb.com/Accounts/6860/Downloads/0/Rotary%20District%206860%20Press%20Release%20Template.docx" TargetMode="Externa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stplanner.com/boost-facebook-engagement-infographic/" TargetMode="Externa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y.rotary.org/en/" TargetMode="Externa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slack.com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5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1F5F51-E941-8C40-9192-FD83E46A1611}"/>
              </a:ext>
            </a:extLst>
          </p:cNvPr>
          <p:cNvSpPr/>
          <p:nvPr/>
        </p:nvSpPr>
        <p:spPr>
          <a:xfrm>
            <a:off x="0" y="3339029"/>
            <a:ext cx="12192000" cy="2176117"/>
          </a:xfrm>
          <a:prstGeom prst="rect">
            <a:avLst/>
          </a:prstGeom>
          <a:solidFill>
            <a:srgbClr val="02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1B4E7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59524"/>
            <a:ext cx="2609627" cy="26199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EE50F4-4526-3043-AE6C-43D5B666C4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913" y="5860867"/>
            <a:ext cx="1883771" cy="716364"/>
          </a:xfrm>
          <a:prstGeom prst="rect">
            <a:avLst/>
          </a:prstGeom>
        </p:spPr>
      </p:pic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58B4202-5033-8847-9549-FD12033863D4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1" name="Subtitle 3">
            <a:extLst>
              <a:ext uri="{FF2B5EF4-FFF2-40B4-BE49-F238E27FC236}">
                <a16:creationId xmlns:a16="http://schemas.microsoft.com/office/drawing/2014/main" id="{568A6A20-78A7-024E-A441-EEAEDC7E8666}"/>
              </a:ext>
            </a:extLst>
          </p:cNvPr>
          <p:cNvSpPr txBox="1">
            <a:spLocks/>
          </p:cNvSpPr>
          <p:nvPr/>
        </p:nvSpPr>
        <p:spPr>
          <a:xfrm>
            <a:off x="0" y="3605156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Rotary – Make it SHINE!</a:t>
            </a:r>
          </a:p>
        </p:txBody>
      </p:sp>
      <p:sp>
        <p:nvSpPr>
          <p:cNvPr id="13" name="Subtitle 14">
            <a:extLst>
              <a:ext uri="{FF2B5EF4-FFF2-40B4-BE49-F238E27FC236}">
                <a16:creationId xmlns:a16="http://schemas.microsoft.com/office/drawing/2014/main" id="{002C0903-D219-114B-950B-117984639F4E}"/>
              </a:ext>
            </a:extLst>
          </p:cNvPr>
          <p:cNvSpPr txBox="1">
            <a:spLocks/>
          </p:cNvSpPr>
          <p:nvPr/>
        </p:nvSpPr>
        <p:spPr>
          <a:xfrm>
            <a:off x="0" y="4410488"/>
            <a:ext cx="12192000" cy="4656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005DAA"/>
                </a:solidFill>
              </a:rPr>
              <a:t>Butler Cain, Public Image Director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005DAA"/>
                </a:solidFill>
              </a:rPr>
              <a:t>Rotary District 6860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541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9">
            <a:extLst>
              <a:ext uri="{FF2B5EF4-FFF2-40B4-BE49-F238E27FC236}">
                <a16:creationId xmlns:a16="http://schemas.microsoft.com/office/drawing/2014/main" id="{C2F1333F-D385-5842-ACC5-86BCCF87410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4C5BD3-3B8F-7E4C-9BB6-94F638B2DC93}"/>
              </a:ext>
            </a:extLst>
          </p:cNvPr>
          <p:cNvSpPr txBox="1"/>
          <p:nvPr/>
        </p:nvSpPr>
        <p:spPr>
          <a:xfrm>
            <a:off x="546622" y="1166842"/>
            <a:ext cx="110987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Butler Cain</a:t>
            </a:r>
          </a:p>
          <a:p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Image Director, District 6860</a:t>
            </a:r>
          </a:p>
          <a:p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butlercain@gmail.com</a:t>
            </a:r>
          </a:p>
          <a:p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LinkedIn: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ButlerCain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686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7C25BA-D8F0-4178-B816-B2FDF5B1B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332" y="1396993"/>
            <a:ext cx="5627077" cy="47355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42DF1-87D7-4892-9774-04059B83693F}"/>
              </a:ext>
            </a:extLst>
          </p:cNvPr>
          <p:cNvSpPr txBox="1"/>
          <p:nvPr/>
        </p:nvSpPr>
        <p:spPr>
          <a:xfrm>
            <a:off x="3188332" y="1396993"/>
            <a:ext cx="5627077" cy="37225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 &amp; 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B3309C-0FC6-480A-ACAC-BDB57E644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663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6C75375-C8EB-4734-93C9-E33AFCA934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24600" y="2141538"/>
            <a:ext cx="5537200" cy="3141662"/>
          </a:xfrm>
        </p:spPr>
        <p:txBody>
          <a:bodyPr>
            <a:normAutofit/>
          </a:bodyPr>
          <a:lstStyle/>
          <a:p>
            <a:pPr lvl="1"/>
            <a:r>
              <a:rPr lang="en-US" sz="2200" dirty="0"/>
              <a:t>Rule of Thirds</a:t>
            </a:r>
          </a:p>
          <a:p>
            <a:pPr lvl="1"/>
            <a:r>
              <a:rPr lang="en-US" sz="2200" dirty="0"/>
              <a:t>Cropping</a:t>
            </a:r>
          </a:p>
          <a:p>
            <a:pPr lvl="1"/>
            <a:r>
              <a:rPr lang="en-US" sz="2200" dirty="0"/>
              <a:t>Lighting</a:t>
            </a:r>
          </a:p>
          <a:p>
            <a:pPr lvl="1"/>
            <a:r>
              <a:rPr lang="en-US" sz="2200" dirty="0">
                <a:hlinkClick r:id="rId3"/>
              </a:rPr>
              <a:t>Long Shot, Medium Shot, Close-Up</a:t>
            </a:r>
            <a:endParaRPr lang="en-US" sz="220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D8BDA7B-C6EA-427E-97F1-6FA2E11670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dirty="0"/>
              <a:t>Photo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5E897E4C-1BAC-400D-90F7-356FC65D6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5465233" cy="1975764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>
                <a:hlinkClick r:id="rId4"/>
              </a:rPr>
              <a:t>basics</a:t>
            </a:r>
            <a:r>
              <a:rPr lang="en-US" dirty="0"/>
              <a:t> are all you need.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329F6AB-B132-4AF4-B061-8437F837C2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184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B9DC9A-4F91-4EA8-966A-71A0CE1A23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Video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CE22415-6843-45A6-8F18-ECC84292AC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These tips make it easy.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7015DC-F062-4ACE-B111-0EFF561D1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B853E8AD-5D46-4DF2-BC15-B941B356AF4F}"/>
              </a:ext>
            </a:extLst>
          </p:cNvPr>
          <p:cNvSpPr txBox="1">
            <a:spLocks/>
          </p:cNvSpPr>
          <p:nvPr/>
        </p:nvSpPr>
        <p:spPr>
          <a:xfrm>
            <a:off x="6324600" y="1667671"/>
            <a:ext cx="5537200" cy="32178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-173736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Horizontal, not vertical</a:t>
            </a:r>
          </a:p>
          <a:p>
            <a:pPr marL="228600" lvl="1" indent="-173736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Tripod/Monopod or two hands</a:t>
            </a:r>
          </a:p>
          <a:p>
            <a:pPr marL="228600" lvl="1" indent="-173736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Lighting</a:t>
            </a:r>
          </a:p>
          <a:p>
            <a:pPr marL="228600" lvl="1" indent="-173736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Get good audio</a:t>
            </a:r>
          </a:p>
        </p:txBody>
      </p:sp>
    </p:spTree>
    <p:extLst>
      <p:ext uri="{BB962C8B-B14F-4D97-AF65-F5344CB8AC3E}">
        <p14:creationId xmlns:p14="http://schemas.microsoft.com/office/powerpoint/2010/main" val="287681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6C75375-C8EB-4734-93C9-E33AFCA934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24600" y="2141538"/>
            <a:ext cx="5537200" cy="3141662"/>
          </a:xfrm>
        </p:spPr>
        <p:txBody>
          <a:bodyPr>
            <a:normAutofit/>
          </a:bodyPr>
          <a:lstStyle/>
          <a:p>
            <a:pPr lvl="1"/>
            <a:r>
              <a:rPr lang="en-US" sz="2200" dirty="0">
                <a:hlinkClick r:id="rId3"/>
              </a:rPr>
              <a:t>Template on </a:t>
            </a:r>
            <a:r>
              <a:rPr lang="en-US" sz="2200" dirty="0" err="1">
                <a:hlinkClick r:id="rId3"/>
              </a:rPr>
              <a:t>DACdb</a:t>
            </a:r>
            <a:endParaRPr lang="en-US" sz="2200" dirty="0"/>
          </a:p>
          <a:p>
            <a:pPr lvl="1"/>
            <a:r>
              <a:rPr lang="en-US" sz="2200" dirty="0"/>
              <a:t>Content for local news organizations</a:t>
            </a:r>
          </a:p>
          <a:p>
            <a:pPr lvl="1"/>
            <a:r>
              <a:rPr lang="en-US" sz="2200" dirty="0"/>
              <a:t>Content for Club websites</a:t>
            </a:r>
          </a:p>
          <a:p>
            <a:pPr lvl="1"/>
            <a:r>
              <a:rPr lang="en-US" sz="2200" dirty="0"/>
              <a:t>Strengthen community partnerships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D8BDA7B-C6EA-427E-97F1-6FA2E11670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dirty="0"/>
              <a:t>Press release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5E897E4C-1BAC-400D-90F7-356FC65D6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5465233" cy="1975764"/>
          </a:xfrm>
        </p:spPr>
        <p:txBody>
          <a:bodyPr/>
          <a:lstStyle/>
          <a:p>
            <a:r>
              <a:rPr lang="en-US" dirty="0"/>
              <a:t>It’s still an effective strategy.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329F6AB-B132-4AF4-B061-8437F837C2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94E25-127B-4C48-AF96-44BA7B8237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050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B9DC9A-4F91-4EA8-966A-71A0CE1A23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Social Media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CE22415-6843-45A6-8F18-ECC84292AC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simpler the process, the better.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7015DC-F062-4ACE-B111-0EFF561D1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B853E8AD-5D46-4DF2-BC15-B941B356AF4F}"/>
              </a:ext>
            </a:extLst>
          </p:cNvPr>
          <p:cNvSpPr txBox="1">
            <a:spLocks/>
          </p:cNvSpPr>
          <p:nvPr/>
        </p:nvSpPr>
        <p:spPr>
          <a:xfrm>
            <a:off x="6324600" y="1667671"/>
            <a:ext cx="5537200" cy="32178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-173736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Choose your platform(s) carefully</a:t>
            </a:r>
          </a:p>
          <a:p>
            <a:pPr marL="228600" lvl="1" indent="-173736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Post at least once a week</a:t>
            </a:r>
          </a:p>
          <a:p>
            <a:pPr marL="228600" lvl="1" indent="-173736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Try </a:t>
            </a:r>
            <a:r>
              <a:rPr lang="en-US" sz="2200" dirty="0">
                <a:solidFill>
                  <a:schemeClr val="bg1"/>
                </a:solidFill>
                <a:hlinkClick r:id="rId2"/>
              </a:rPr>
              <a:t>different engagement</a:t>
            </a:r>
            <a:r>
              <a:rPr lang="en-US" sz="2200" dirty="0">
                <a:solidFill>
                  <a:schemeClr val="bg1"/>
                </a:solidFill>
              </a:rPr>
              <a:t> strategies</a:t>
            </a:r>
          </a:p>
          <a:p>
            <a:pPr marL="228600" lvl="1" indent="-173736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Use #Rotary6860</a:t>
            </a:r>
          </a:p>
        </p:txBody>
      </p:sp>
    </p:spTree>
    <p:extLst>
      <p:ext uri="{BB962C8B-B14F-4D97-AF65-F5344CB8AC3E}">
        <p14:creationId xmlns:p14="http://schemas.microsoft.com/office/powerpoint/2010/main" val="287859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6C75375-C8EB-4734-93C9-E33AFCA934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24600" y="2141538"/>
            <a:ext cx="5537200" cy="3141662"/>
          </a:xfrm>
        </p:spPr>
        <p:txBody>
          <a:bodyPr>
            <a:normAutofit/>
          </a:bodyPr>
          <a:lstStyle/>
          <a:p>
            <a:pPr lvl="1"/>
            <a:r>
              <a:rPr lang="en-US" sz="2200" dirty="0">
                <a:hlinkClick r:id="rId3"/>
              </a:rPr>
              <a:t>My Rotary website</a:t>
            </a:r>
            <a:endParaRPr lang="en-US" sz="2200" dirty="0"/>
          </a:p>
          <a:p>
            <a:pPr lvl="1"/>
            <a:r>
              <a:rPr lang="en-US" sz="2200" dirty="0"/>
              <a:t>Download images</a:t>
            </a:r>
          </a:p>
          <a:p>
            <a:pPr lvl="1"/>
            <a:r>
              <a:rPr lang="en-US" sz="2200" dirty="0"/>
              <a:t>Customize materials</a:t>
            </a:r>
          </a:p>
          <a:p>
            <a:pPr lvl="1"/>
            <a:r>
              <a:rPr lang="en-US" sz="2200" dirty="0"/>
              <a:t>Adhere to Rotary requirements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D8BDA7B-C6EA-427E-97F1-6FA2E11670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/>
              <a:t>BRAND CENTER</a:t>
            </a:r>
            <a:endParaRPr lang="en-US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5E897E4C-1BAC-400D-90F7-356FC65D6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5465233" cy="1975764"/>
          </a:xfrm>
        </p:spPr>
        <p:txBody>
          <a:bodyPr/>
          <a:lstStyle/>
          <a:p>
            <a:r>
              <a:rPr lang="en-US" dirty="0"/>
              <a:t>Rely on Rotary for ideas and content.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329F6AB-B132-4AF4-B061-8437F837C2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94E25-127B-4C48-AF96-44BA7B8237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735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9">
            <a:extLst>
              <a:ext uri="{FF2B5EF4-FFF2-40B4-BE49-F238E27FC236}">
                <a16:creationId xmlns:a16="http://schemas.microsoft.com/office/drawing/2014/main" id="{C2F1333F-D385-5842-ACC5-86BCCF87410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4C5BD3-3B8F-7E4C-9BB6-94F638B2DC93}"/>
              </a:ext>
            </a:extLst>
          </p:cNvPr>
          <p:cNvSpPr txBox="1"/>
          <p:nvPr/>
        </p:nvSpPr>
        <p:spPr>
          <a:xfrm>
            <a:off x="796834" y="2873829"/>
            <a:ext cx="96665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PLANS</a:t>
            </a:r>
          </a:p>
          <a:p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DISTRICT 6860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423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368D51-8841-4AB3-BF64-3ED92CE29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ext Placeholder 25">
            <a:extLst>
              <a:ext uri="{FF2B5EF4-FFF2-40B4-BE49-F238E27FC236}">
                <a16:creationId xmlns:a16="http://schemas.microsoft.com/office/drawing/2014/main" id="{4E716CE9-27D4-4E78-AC3B-A664D5C9EF98}"/>
              </a:ext>
            </a:extLst>
          </p:cNvPr>
          <p:cNvSpPr txBox="1">
            <a:spLocks/>
          </p:cNvSpPr>
          <p:nvPr/>
        </p:nvSpPr>
        <p:spPr>
          <a:xfrm>
            <a:off x="536895" y="894391"/>
            <a:ext cx="10252745" cy="506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-173736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Hire a professional marketing group</a:t>
            </a:r>
          </a:p>
          <a:p>
            <a:pPr marL="228600" lvl="1" indent="-173736">
              <a:buFont typeface="Arial" panose="020B0604020202020204" pitchFamily="34" charset="0"/>
              <a:buChar char="•"/>
            </a:pPr>
            <a:endParaRPr lang="en-US" sz="4400" dirty="0">
              <a:solidFill>
                <a:schemeClr val="bg1"/>
              </a:solidFill>
            </a:endParaRPr>
          </a:p>
          <a:p>
            <a:pPr marL="228600" lvl="1" indent="-173736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Recruit a club communication chair</a:t>
            </a:r>
          </a:p>
          <a:p>
            <a:pPr marL="228600" lvl="1" indent="-173736">
              <a:buFont typeface="Arial" panose="020B0604020202020204" pitchFamily="34" charset="0"/>
              <a:buChar char="•"/>
            </a:pPr>
            <a:endParaRPr lang="en-US" sz="4400" dirty="0">
              <a:solidFill>
                <a:schemeClr val="bg1"/>
              </a:solidFill>
            </a:endParaRPr>
          </a:p>
          <a:p>
            <a:pPr marL="228600" lvl="1" indent="-173736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Experiment with </a:t>
            </a:r>
            <a:r>
              <a:rPr lang="en-US" sz="4400" dirty="0">
                <a:solidFill>
                  <a:schemeClr val="bg1"/>
                </a:solidFill>
                <a:hlinkClick r:id="rId2"/>
              </a:rPr>
              <a:t>Slack</a:t>
            </a:r>
            <a:endParaRPr lang="en-US" sz="4400" dirty="0">
              <a:solidFill>
                <a:schemeClr val="bg1"/>
              </a:solidFill>
            </a:endParaRPr>
          </a:p>
          <a:p>
            <a:pPr marL="228600" lvl="1" indent="-173736">
              <a:buFont typeface="Arial" panose="020B0604020202020204" pitchFamily="34" charset="0"/>
              <a:buChar char="•"/>
            </a:pPr>
            <a:endParaRPr lang="en-US" sz="4400" dirty="0">
              <a:solidFill>
                <a:schemeClr val="bg1"/>
              </a:solidFill>
            </a:endParaRPr>
          </a:p>
          <a:p>
            <a:pPr marL="228600" lvl="1" indent="-173736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Pick one thing and do it well</a:t>
            </a:r>
          </a:p>
        </p:txBody>
      </p:sp>
    </p:spTree>
    <p:extLst>
      <p:ext uri="{BB962C8B-B14F-4D97-AF65-F5344CB8AC3E}">
        <p14:creationId xmlns:p14="http://schemas.microsoft.com/office/powerpoint/2010/main" val="237975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9">
            <a:extLst>
              <a:ext uri="{FF2B5EF4-FFF2-40B4-BE49-F238E27FC236}">
                <a16:creationId xmlns:a16="http://schemas.microsoft.com/office/drawing/2014/main" id="{C2F1333F-D385-5842-ACC5-86BCCF87410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4C5BD3-3B8F-7E4C-9BB6-94F638B2DC93}"/>
              </a:ext>
            </a:extLst>
          </p:cNvPr>
          <p:cNvSpPr txBox="1"/>
          <p:nvPr/>
        </p:nvSpPr>
        <p:spPr>
          <a:xfrm>
            <a:off x="796834" y="2873829"/>
            <a:ext cx="96665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Rotary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it SHINE!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071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8"/>
  <p:tag name="ARTICULATE_SLIDE_THUMBNAIL_REFRESH" val="1"/>
  <p:tag name="ARTICULATE_DESIGN_ID_OFFICE THEME" val="Zww6o0dV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AE51FA08ADC04993D1D19754207027" ma:contentTypeVersion="11" ma:contentTypeDescription="Create a new document." ma:contentTypeScope="" ma:versionID="82dcd9cc7de095bb8e7864a078e61e19">
  <xsd:schema xmlns:xsd="http://www.w3.org/2001/XMLSchema" xmlns:xs="http://www.w3.org/2001/XMLSchema" xmlns:p="http://schemas.microsoft.com/office/2006/metadata/properties" xmlns:ns3="84c78795-1f71-4073-99b0-784931746f70" targetNamespace="http://schemas.microsoft.com/office/2006/metadata/properties" ma:root="true" ma:fieldsID="75918d996f419da6175947354f432f93" ns3:_="">
    <xsd:import namespace="84c78795-1f71-4073-99b0-784931746f7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c78795-1f71-4073-99b0-784931746f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7954DD-21A5-477F-8C4B-714A076C663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429FA8-BDD4-4A6E-A216-5DF577D9353D}">
  <ds:schemaRefs>
    <ds:schemaRef ds:uri="84c78795-1f71-4073-99b0-784931746f70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365D42D-B4BE-4343-8E7A-E4EA5B4A6D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c78795-1f71-4073-99b0-784931746f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4472</TotalTime>
  <Words>196</Words>
  <Application>Microsoft Office PowerPoint</Application>
  <PresentationFormat>Widescreen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FK B</dc:creator>
  <cp:lastModifiedBy>Cain, Brett Butler</cp:lastModifiedBy>
  <cp:revision>164</cp:revision>
  <cp:lastPrinted>2019-12-04T20:41:25Z</cp:lastPrinted>
  <dcterms:created xsi:type="dcterms:W3CDTF">2019-11-18T03:22:22Z</dcterms:created>
  <dcterms:modified xsi:type="dcterms:W3CDTF">2021-07-16T19:33:47Z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1E96FB25-8539-4CD8-9073-88C994302880</vt:lpwstr>
  </property>
  <property fmtid="{D5CDD505-2E9C-101B-9397-08002B2CF9AE}" pid="3" name="ArticulatePath">
    <vt:lpwstr>RI InHouse Staff Presentation_20200117-007_QC1_EN</vt:lpwstr>
  </property>
  <property fmtid="{D5CDD505-2E9C-101B-9397-08002B2CF9AE}" pid="4" name="ContentTypeId">
    <vt:lpwstr>0x01010057AE51FA08ADC04993D1D19754207027</vt:lpwstr>
  </property>
</Properties>
</file>