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50" d="100"/>
          <a:sy n="50" d="100"/>
        </p:scale>
        <p:origin x="5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185B-AA78-45A1-A66D-62C990B1D3DB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DF07-B367-4ED6-A968-0CD65D6C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1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185B-AA78-45A1-A66D-62C990B1D3DB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DF07-B367-4ED6-A968-0CD65D6C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3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185B-AA78-45A1-A66D-62C990B1D3DB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DF07-B367-4ED6-A968-0CD65D6C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78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185B-AA78-45A1-A66D-62C990B1D3DB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DF07-B367-4ED6-A968-0CD65D6C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04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185B-AA78-45A1-A66D-62C990B1D3DB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DF07-B367-4ED6-A968-0CD65D6C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33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185B-AA78-45A1-A66D-62C990B1D3DB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DF07-B367-4ED6-A968-0CD65D6C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3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185B-AA78-45A1-A66D-62C990B1D3DB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DF07-B367-4ED6-A968-0CD65D6C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8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185B-AA78-45A1-A66D-62C990B1D3DB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DF07-B367-4ED6-A968-0CD65D6C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42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185B-AA78-45A1-A66D-62C990B1D3DB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DF07-B367-4ED6-A968-0CD65D6C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1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185B-AA78-45A1-A66D-62C990B1D3DB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DF07-B367-4ED6-A968-0CD65D6C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02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185B-AA78-45A1-A66D-62C990B1D3DB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DF07-B367-4ED6-A968-0CD65D6C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1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4185B-AA78-45A1-A66D-62C990B1D3DB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ADF07-B367-4ED6-A968-0CD65D6C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3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Rotary Club of Tullahoma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09962"/>
            <a:ext cx="9144000" cy="2525077"/>
          </a:xfrm>
        </p:spPr>
        <p:txBody>
          <a:bodyPr>
            <a:normAutofit fontScale="85000" lnSpcReduction="10000"/>
          </a:bodyPr>
          <a:lstStyle/>
          <a:p>
            <a:r>
              <a:rPr lang="en-US" sz="4400" dirty="0"/>
              <a:t>Memorial Service</a:t>
            </a:r>
          </a:p>
          <a:p>
            <a:r>
              <a:rPr lang="en-US" sz="4400" dirty="0"/>
              <a:t>May 27, 2016</a:t>
            </a:r>
          </a:p>
          <a:p>
            <a:endParaRPr lang="en-US" sz="4400" dirty="0"/>
          </a:p>
          <a:p>
            <a:r>
              <a:rPr lang="en-US" sz="4400" dirty="0"/>
              <a:t>Reverend  </a:t>
            </a:r>
            <a:r>
              <a:rPr lang="en-US" sz="4400"/>
              <a:t>Don Dixon/Reverend Paul </a:t>
            </a:r>
            <a:r>
              <a:rPr lang="en-US" sz="4400" dirty="0"/>
              <a:t>Purdue</a:t>
            </a:r>
          </a:p>
          <a:p>
            <a:endParaRPr lang="en-US" sz="4400" dirty="0"/>
          </a:p>
        </p:txBody>
      </p:sp>
      <p:pic>
        <p:nvPicPr>
          <p:cNvPr id="4" name="Picture 6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32431"/>
            <a:ext cx="2085975" cy="1990725"/>
          </a:xfrm>
          <a:prstGeom prst="rect">
            <a:avLst/>
          </a:prstGeom>
          <a:solidFill>
            <a:srgbClr val="000000"/>
          </a:solidFill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6362" y="84818"/>
            <a:ext cx="151447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7965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315892" cy="82296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dirty="0"/>
              <a:t>Coach Milner Carden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2025" y="1448882"/>
            <a:ext cx="6383655" cy="4909715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Passed Dec. 10, 2015 from health complications due to multiple myeloma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Middle Tennessee State University graduate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U. S. Navy Veteran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Coached in the Tullahoma School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Paul Harris Fellow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Wife-Martha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br>
              <a:rPr lang="en-US" sz="1800" dirty="0"/>
            </a:b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788" y="2011590"/>
            <a:ext cx="2085013" cy="199356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34" b="13234"/>
          <a:stretch>
            <a:fillRect/>
          </a:stretch>
        </p:blipFill>
        <p:spPr>
          <a:xfrm>
            <a:off x="2324485" y="3611169"/>
            <a:ext cx="2313337" cy="1826624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04160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315892" cy="82296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dirty="0"/>
              <a:t>Lt. Col. John Stubbs USAF (Ret.)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6093" y="1448882"/>
            <a:ext cx="6524332" cy="4692889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Passed November 17, 2015 at Harton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Air Force Institute of Technology graduate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U. S. Air Force Veteran-760 Combat Flying Hours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Supported AEDC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Past President-Sunrise Rotary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Paul Harris Fellow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Wife Betty also passed soon after her husband’s passing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br>
              <a:rPr lang="en-US" sz="1800" dirty="0"/>
            </a:b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398" y="2307011"/>
            <a:ext cx="2085013" cy="199356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583" y="3303793"/>
            <a:ext cx="1757363" cy="2530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085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315892" cy="82296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dirty="0"/>
              <a:t>Michael TeVrucht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6093" y="1448882"/>
            <a:ext cx="6524332" cy="4692889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Passed August 7, 2015 from pancreatic cancer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Middle Tennessee State University graduate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Senior Vice President and Chief Credit Officer American City Bank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Farmer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Paul Harris Fellow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Wife-Brooke</a:t>
            </a:r>
            <a:endParaRPr lang="en-US" dirty="0"/>
          </a:p>
          <a:p>
            <a:br>
              <a:rPr lang="en-US" sz="1800" dirty="0"/>
            </a:b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788" y="2166334"/>
            <a:ext cx="2085013" cy="199356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8671" y="3441880"/>
            <a:ext cx="1859185" cy="2046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991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94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Rotary Club of Tullahoma</vt:lpstr>
      <vt:lpstr>Coach Milner Carden</vt:lpstr>
      <vt:lpstr>Lt. Col. John Stubbs USAF (Ret.)</vt:lpstr>
      <vt:lpstr>Michael TeVrucht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Nauseef</dc:creator>
  <cp:lastModifiedBy>John Nauseef</cp:lastModifiedBy>
  <cp:revision>19</cp:revision>
  <dcterms:created xsi:type="dcterms:W3CDTF">2016-05-27T10:51:57Z</dcterms:created>
  <dcterms:modified xsi:type="dcterms:W3CDTF">2016-05-27T16:47:10Z</dcterms:modified>
</cp:coreProperties>
</file>