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2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6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7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2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2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4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5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8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CFA42-6DA1-4E2C-B60B-541030FD5C9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7ABEE-C762-4EDE-912F-59BC2F340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80" y="164895"/>
            <a:ext cx="2128603" cy="14540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3494" y="389744"/>
            <a:ext cx="8374505" cy="1394085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Officer Nominations</a:t>
            </a:r>
            <a:br>
              <a:rPr lang="en-US" sz="4400" dirty="0" smtClean="0"/>
            </a:br>
            <a:r>
              <a:rPr lang="en-US" sz="4000" dirty="0" smtClean="0"/>
              <a:t>2021-22 </a:t>
            </a:r>
            <a:br>
              <a:rPr lang="en-US" sz="4000" dirty="0" smtClean="0"/>
            </a:br>
            <a:r>
              <a:rPr lang="en-US" sz="2800" dirty="0" smtClean="0"/>
              <a:t>(Nov 2020)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4301" y="1888760"/>
            <a:ext cx="10193311" cy="4706911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President Nominee:   </a:t>
            </a:r>
            <a:r>
              <a:rPr lang="en-US" sz="3200" u="sng" dirty="0" smtClean="0"/>
              <a:t>Steve Dalton </a:t>
            </a:r>
            <a:r>
              <a:rPr lang="en-US" sz="3200" dirty="0" smtClean="0"/>
              <a:t>    </a:t>
            </a:r>
            <a:r>
              <a:rPr lang="en-US" sz="3200" u="sng" dirty="0" smtClean="0"/>
              <a:t>    __________</a:t>
            </a:r>
          </a:p>
          <a:p>
            <a:pPr algn="l"/>
            <a:endParaRPr lang="en-US" sz="3200" u="sng" dirty="0"/>
          </a:p>
          <a:p>
            <a:pPr algn="l"/>
            <a:r>
              <a:rPr lang="en-US" sz="3200" dirty="0" smtClean="0"/>
              <a:t>SGT at Arms:  </a:t>
            </a:r>
            <a:r>
              <a:rPr lang="en-US" sz="3200" u="sng" dirty="0" smtClean="0"/>
              <a:t>Marcie </a:t>
            </a:r>
            <a:r>
              <a:rPr lang="en-US" sz="3200" u="sng" dirty="0" err="1" smtClean="0"/>
              <a:t>Loffredo</a:t>
            </a:r>
            <a:r>
              <a:rPr lang="en-US" sz="3200" u="sng" dirty="0" smtClean="0"/>
              <a:t>  </a:t>
            </a:r>
            <a:r>
              <a:rPr lang="en-US" sz="3200" dirty="0" smtClean="0"/>
              <a:t>   </a:t>
            </a:r>
            <a:r>
              <a:rPr lang="en-US" sz="3200" u="sng" dirty="0" smtClean="0"/>
              <a:t> Candy Sutton-Weber    </a:t>
            </a:r>
          </a:p>
          <a:p>
            <a:pPr algn="l"/>
            <a:r>
              <a:rPr lang="en-US" sz="3200" dirty="0"/>
              <a:t>	</a:t>
            </a:r>
            <a:r>
              <a:rPr lang="en-US" sz="3200" dirty="0" smtClean="0"/>
              <a:t>	   </a:t>
            </a:r>
            <a:r>
              <a:rPr lang="en-US" sz="3200" u="sng" dirty="0" smtClean="0"/>
              <a:t>	_________ </a:t>
            </a:r>
          </a:p>
          <a:p>
            <a:pPr algn="l"/>
            <a:endParaRPr lang="en-US" sz="3200" u="sng" dirty="0"/>
          </a:p>
          <a:p>
            <a:pPr algn="l"/>
            <a:r>
              <a:rPr lang="en-US" sz="3200" dirty="0" smtClean="0"/>
              <a:t>Youth Director: </a:t>
            </a:r>
            <a:r>
              <a:rPr lang="en-US" sz="3200" u="sng" dirty="0" smtClean="0"/>
              <a:t>Kelli Tipton</a:t>
            </a:r>
            <a:r>
              <a:rPr lang="en-US" sz="3200" dirty="0" smtClean="0"/>
              <a:t>             </a:t>
            </a:r>
            <a:r>
              <a:rPr lang="en-US" sz="3200" u="sng" dirty="0" smtClean="0"/>
              <a:t>_____________ </a:t>
            </a:r>
          </a:p>
          <a:p>
            <a:pPr algn="l"/>
            <a:endParaRPr lang="en-US" sz="3200" u="sng" dirty="0"/>
          </a:p>
          <a:p>
            <a:pPr algn="l"/>
            <a:r>
              <a:rPr lang="en-US" sz="3200" dirty="0" smtClean="0"/>
              <a:t>Service Director: </a:t>
            </a:r>
            <a:r>
              <a:rPr lang="en-US" sz="3200" u="sng" dirty="0" smtClean="0"/>
              <a:t>Bob Christian   </a:t>
            </a:r>
            <a:r>
              <a:rPr lang="en-US" sz="3200" dirty="0" smtClean="0"/>
              <a:t>    </a:t>
            </a:r>
            <a:r>
              <a:rPr lang="en-US" sz="3200" u="sng" dirty="0" smtClean="0"/>
              <a:t>______________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2349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Officer Nominations 2021-22  (Nov 2020)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Mall</dc:creator>
  <cp:lastModifiedBy>Colleen Mall</cp:lastModifiedBy>
  <cp:revision>3</cp:revision>
  <cp:lastPrinted>2020-11-15T22:48:56Z</cp:lastPrinted>
  <dcterms:created xsi:type="dcterms:W3CDTF">2020-11-15T22:36:47Z</dcterms:created>
  <dcterms:modified xsi:type="dcterms:W3CDTF">2020-11-15T22:50:56Z</dcterms:modified>
</cp:coreProperties>
</file>