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77" r:id="rId3"/>
    <p:sldId id="280" r:id="rId4"/>
    <p:sldId id="281" r:id="rId5"/>
    <p:sldId id="282" r:id="rId6"/>
    <p:sldId id="299" r:id="rId7"/>
    <p:sldId id="292" r:id="rId8"/>
    <p:sldId id="284" r:id="rId9"/>
    <p:sldId id="285" r:id="rId10"/>
    <p:sldId id="286" r:id="rId11"/>
  </p:sldIdLst>
  <p:sldSz cx="9144000" cy="6858000" type="screen4x3"/>
  <p:notesSz cx="6858000" cy="93138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3720" autoAdjust="0"/>
  </p:normalViewPr>
  <p:slideViewPr>
    <p:cSldViewPr>
      <p:cViewPr>
        <p:scale>
          <a:sx n="50" d="100"/>
          <a:sy n="50" d="100"/>
        </p:scale>
        <p:origin x="-1339" y="-2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04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6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6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FEE7FE-3D42-4B6C-B5A9-76F7A9F50CBF}" type="datetimeFigureOut">
              <a:rPr lang="en-US" smtClean="0"/>
              <a:pPr/>
              <a:t>2/6/2019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6261"/>
            <a:ext cx="2971800" cy="466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46261"/>
            <a:ext cx="2971800" cy="466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26EB40-2098-4428-B9BE-90CFA0589DC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CC2832-77E3-4262-BC40-4C50A7F84047}" type="datetimeFigureOut">
              <a:rPr lang="en-US" smtClean="0"/>
              <a:pPr/>
              <a:t>2/6/2019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698500"/>
            <a:ext cx="4654550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24085"/>
            <a:ext cx="5486400" cy="4191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6554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46554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A43976-4602-41E4-87F9-F250DBA46E6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A43976-4602-41E4-87F9-F250DBA46E6A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828800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505200"/>
            <a:ext cx="6400800" cy="17526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 </a:t>
            </a:r>
          </a:p>
          <a:p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7" name="Picture 6" descr="Image result for Rotary Be the Theme Inspiration"/>
          <p:cNvPicPr/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685800"/>
            <a:ext cx="3657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8/29/2018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8202D69-EEBE-48AE-BED7-FC272554554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8/29/2018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02D69-EEBE-48AE-BED7-FC27255455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8/29/2018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02D69-EEBE-48AE-BED7-FC27255455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 algn="r">
              <a:defRPr sz="2800" b="1" baseline="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8/29/2018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7" name="Picture 6" descr="Image result for Rotary Be the Theme Inspiration"/>
          <p:cNvPicPr/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533400"/>
            <a:ext cx="3450771" cy="7762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8/29/2018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02D69-EEBE-48AE-BED7-FC27255455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8/29/2018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02D69-EEBE-48AE-BED7-FC27255455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8/29/2018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02D69-EEBE-48AE-BED7-FC27255455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8/29/2018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02D69-EEBE-48AE-BED7-FC27255455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8/29/2018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02D69-EEBE-48AE-BED7-FC27255455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8/29/2018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02D69-EEBE-48AE-BED7-FC27255455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8/29/2018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02D69-EEBE-48AE-BED7-FC27255455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</a:t>
            </a:r>
            <a:r>
              <a:rPr lang="en-US" dirty="0" err="1" smtClean="0"/>
              <a:t>styletest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8/29/2018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202D69-EEBE-48AE-BED7-FC272554554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2954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The Rotary Club </a:t>
            </a:r>
            <a:br>
              <a:rPr lang="en-US" sz="3600" b="1" dirty="0" smtClean="0">
                <a:latin typeface="Arial" pitchFamily="34" charset="0"/>
                <a:cs typeface="Arial" pitchFamily="34" charset="0"/>
              </a:rPr>
            </a:b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of Louisville Suburban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276600"/>
            <a:ext cx="8077200" cy="2362200"/>
          </a:xfrm>
          <a:noFill/>
          <a:ln w="38100" cmpd="sng">
            <a:solidFill>
              <a:schemeClr val="accent1"/>
            </a:solidFill>
          </a:ln>
        </p:spPr>
        <p:txBody>
          <a:bodyPr/>
          <a:lstStyle/>
          <a:p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Wednesday Meeting</a:t>
            </a:r>
          </a:p>
          <a:p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February 6, 2019</a:t>
            </a:r>
          </a:p>
          <a:p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11:30 – 1:00 pm</a:t>
            </a:r>
          </a:p>
          <a:p>
            <a:endParaRPr lang="en-US" sz="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http://lousuburbanrotary.org</a:t>
            </a:r>
          </a:p>
          <a:p>
            <a:r>
              <a:rPr lang="en-US" sz="2000" b="1" u="sng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www.facebook.com/The Rotary Club of Louisville Suburban</a:t>
            </a:r>
          </a:p>
          <a:p>
            <a:endParaRPr lang="en-US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n-US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Speaker - Heather Potter</a:t>
            </a:r>
            <a:br>
              <a:rPr lang="en-US" dirty="0" smtClean="0"/>
            </a:br>
            <a:r>
              <a:rPr lang="en-US" dirty="0" err="1" smtClean="0"/>
              <a:t>Filson</a:t>
            </a:r>
            <a:r>
              <a:rPr lang="en-US" dirty="0" smtClean="0"/>
              <a:t> Historical Society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 descr="Image result for images of the filson historical societ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14800" y="2752726"/>
            <a:ext cx="4343400" cy="325755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</p:pic>
      <p:pic>
        <p:nvPicPr>
          <p:cNvPr id="2052" name="Picture 4" descr="Image result for images of the filson historical societ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2394" y="1676400"/>
            <a:ext cx="3141406" cy="365760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</p:pic>
      <p:sp>
        <p:nvSpPr>
          <p:cNvPr id="9" name="Rectangle 8"/>
          <p:cNvSpPr/>
          <p:nvPr/>
        </p:nvSpPr>
        <p:spPr>
          <a:xfrm>
            <a:off x="4114800" y="1600200"/>
            <a:ext cx="4105291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b="1" dirty="0" smtClean="0"/>
              <a:t>1310 S 3rd St.</a:t>
            </a:r>
          </a:p>
          <a:p>
            <a:pPr algn="ctr"/>
            <a:r>
              <a:rPr lang="en-US" sz="2800" b="1" dirty="0" smtClean="0"/>
              <a:t>Louisville, Kentucky 40208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The Rotary Club of</a:t>
            </a:r>
            <a:br>
              <a:rPr lang="en-US" sz="3200" dirty="0" smtClean="0"/>
            </a:br>
            <a:r>
              <a:rPr lang="en-US" sz="3200" dirty="0" smtClean="0"/>
              <a:t>Louisville Suburban</a:t>
            </a:r>
            <a:endParaRPr lang="en-US" sz="32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295400"/>
            <a:ext cx="8534400" cy="4876800"/>
          </a:xfrm>
        </p:spPr>
        <p:txBody>
          <a:bodyPr>
            <a:noAutofit/>
          </a:bodyPr>
          <a:lstStyle/>
          <a:p>
            <a:r>
              <a:rPr lang="en-US" sz="2500" b="1" dirty="0" smtClean="0">
                <a:latin typeface="Arial" pitchFamily="34" charset="0"/>
                <a:cs typeface="Arial" pitchFamily="34" charset="0"/>
              </a:rPr>
              <a:t>Sandra Lovell, </a:t>
            </a:r>
            <a:r>
              <a:rPr lang="en-US" sz="2500" dirty="0" smtClean="0">
                <a:latin typeface="Arial" pitchFamily="34" charset="0"/>
                <a:cs typeface="Arial" pitchFamily="34" charset="0"/>
              </a:rPr>
              <a:t>President</a:t>
            </a:r>
          </a:p>
          <a:p>
            <a:r>
              <a:rPr lang="en-US" sz="2500" b="1" dirty="0" smtClean="0">
                <a:latin typeface="Arial" pitchFamily="34" charset="0"/>
                <a:cs typeface="Arial" pitchFamily="34" charset="0"/>
              </a:rPr>
              <a:t>Glenn R. Gilbert, </a:t>
            </a:r>
            <a:r>
              <a:rPr lang="en-US" sz="2500" dirty="0" smtClean="0">
                <a:latin typeface="Arial" pitchFamily="34" charset="0"/>
                <a:cs typeface="Arial" pitchFamily="34" charset="0"/>
              </a:rPr>
              <a:t>Director &amp; Past President </a:t>
            </a:r>
          </a:p>
          <a:p>
            <a:r>
              <a:rPr lang="en-US" sz="2500" b="1" dirty="0" smtClean="0">
                <a:latin typeface="Arial" pitchFamily="34" charset="0"/>
                <a:cs typeface="Arial" pitchFamily="34" charset="0"/>
              </a:rPr>
              <a:t>Allan D. Morgan, </a:t>
            </a:r>
            <a:r>
              <a:rPr lang="en-US" sz="2500" dirty="0" smtClean="0">
                <a:latin typeface="Arial" pitchFamily="34" charset="0"/>
                <a:cs typeface="Arial" pitchFamily="34" charset="0"/>
              </a:rPr>
              <a:t>Vice President &amp; President Elect</a:t>
            </a:r>
          </a:p>
          <a:p>
            <a:r>
              <a:rPr lang="en-US" sz="2500" b="1" dirty="0" smtClean="0">
                <a:latin typeface="Arial" pitchFamily="34" charset="0"/>
                <a:cs typeface="Arial" pitchFamily="34" charset="0"/>
              </a:rPr>
              <a:t>Neil Watkins, </a:t>
            </a:r>
            <a:r>
              <a:rPr lang="en-US" sz="2500" dirty="0" smtClean="0">
                <a:latin typeface="Arial" pitchFamily="34" charset="0"/>
                <a:cs typeface="Arial" pitchFamily="34" charset="0"/>
              </a:rPr>
              <a:t>Treasurer	</a:t>
            </a:r>
          </a:p>
          <a:p>
            <a:r>
              <a:rPr lang="en-US" sz="2500" b="1" dirty="0" smtClean="0">
                <a:latin typeface="Arial" pitchFamily="34" charset="0"/>
                <a:cs typeface="Arial" pitchFamily="34" charset="0"/>
              </a:rPr>
              <a:t>Don </a:t>
            </a:r>
            <a:r>
              <a:rPr lang="en-US" sz="2500" b="1" dirty="0" err="1" smtClean="0">
                <a:latin typeface="Arial" pitchFamily="34" charset="0"/>
                <a:cs typeface="Arial" pitchFamily="34" charset="0"/>
              </a:rPr>
              <a:t>Gosser</a:t>
            </a:r>
            <a:r>
              <a:rPr lang="en-US" sz="25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500" dirty="0" smtClean="0">
                <a:latin typeface="Arial" pitchFamily="34" charset="0"/>
                <a:cs typeface="Arial" pitchFamily="34" charset="0"/>
              </a:rPr>
              <a:t>Secretary</a:t>
            </a:r>
          </a:p>
          <a:p>
            <a:r>
              <a:rPr lang="en-US" sz="2500" b="1" dirty="0" smtClean="0">
                <a:latin typeface="Arial" pitchFamily="34" charset="0"/>
                <a:cs typeface="Arial" pitchFamily="34" charset="0"/>
              </a:rPr>
              <a:t>Skip F. Thorpe, </a:t>
            </a:r>
            <a:r>
              <a:rPr lang="en-US" sz="2500" dirty="0" smtClean="0">
                <a:latin typeface="Arial" pitchFamily="34" charset="0"/>
                <a:cs typeface="Arial" pitchFamily="34" charset="0"/>
              </a:rPr>
              <a:t>Sergeant-at-Arms</a:t>
            </a:r>
          </a:p>
          <a:p>
            <a:r>
              <a:rPr lang="en-US" sz="2500" b="1" dirty="0" smtClean="0">
                <a:latin typeface="Arial" pitchFamily="34" charset="0"/>
                <a:cs typeface="Arial" pitchFamily="34" charset="0"/>
              </a:rPr>
              <a:t>Robert E. Herzfeld, </a:t>
            </a:r>
            <a:r>
              <a:rPr lang="en-US" sz="2500" dirty="0" smtClean="0">
                <a:latin typeface="Arial" pitchFamily="34" charset="0"/>
                <a:cs typeface="Arial" pitchFamily="34" charset="0"/>
              </a:rPr>
              <a:t>Director &amp; Chair of Compliance</a:t>
            </a:r>
          </a:p>
          <a:p>
            <a:r>
              <a:rPr lang="en-US" sz="2500" b="1" dirty="0" smtClean="0">
                <a:latin typeface="Arial" pitchFamily="34" charset="0"/>
                <a:cs typeface="Arial" pitchFamily="34" charset="0"/>
              </a:rPr>
              <a:t>Michael Parker, </a:t>
            </a:r>
            <a:r>
              <a:rPr lang="en-US" sz="2500" dirty="0" smtClean="0">
                <a:latin typeface="Arial" pitchFamily="34" charset="0"/>
                <a:cs typeface="Arial" pitchFamily="34" charset="0"/>
              </a:rPr>
              <a:t>Director &amp; Chair of Rotary Foundation </a:t>
            </a:r>
          </a:p>
          <a:p>
            <a:r>
              <a:rPr lang="en-US" sz="2500" b="1" dirty="0" smtClean="0">
                <a:latin typeface="Arial" pitchFamily="34" charset="0"/>
                <a:cs typeface="Arial" pitchFamily="34" charset="0"/>
              </a:rPr>
              <a:t>Mark Wilson, </a:t>
            </a:r>
            <a:r>
              <a:rPr lang="en-US" sz="2500" dirty="0" smtClean="0">
                <a:latin typeface="Arial" pitchFamily="34" charset="0"/>
                <a:cs typeface="Arial" pitchFamily="34" charset="0"/>
              </a:rPr>
              <a:t>Director &amp; Chair of Member Fellowship</a:t>
            </a:r>
          </a:p>
          <a:p>
            <a:r>
              <a:rPr lang="en-US" sz="2500" b="1" dirty="0" smtClean="0">
                <a:latin typeface="Arial" pitchFamily="34" charset="0"/>
                <a:cs typeface="Arial" pitchFamily="34" charset="0"/>
              </a:rPr>
              <a:t>Greg </a:t>
            </a:r>
            <a:r>
              <a:rPr lang="en-US" sz="2500" b="1" dirty="0" err="1" smtClean="0">
                <a:latin typeface="Arial" pitchFamily="34" charset="0"/>
                <a:cs typeface="Arial" pitchFamily="34" charset="0"/>
              </a:rPr>
              <a:t>Scheller</a:t>
            </a:r>
            <a:r>
              <a:rPr lang="en-US" sz="25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500" dirty="0" smtClean="0">
                <a:latin typeface="Arial" pitchFamily="34" charset="0"/>
                <a:cs typeface="Arial" pitchFamily="34" charset="0"/>
              </a:rPr>
              <a:t>Director &amp; Chair of Louisville Suburban Rotary Charitable Foundation, Inc.</a:t>
            </a:r>
          </a:p>
          <a:p>
            <a:endParaRPr lang="en-US" sz="2500" b="1" dirty="0" smtClean="0">
              <a:latin typeface="Arial" pitchFamily="34" charset="0"/>
              <a:cs typeface="Arial" pitchFamily="34" charset="0"/>
            </a:endParaRPr>
          </a:p>
          <a:p>
            <a:endParaRPr lang="en-US" sz="2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Welcome to Rotary</a:t>
            </a:r>
            <a:endParaRPr lang="en-US" sz="32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295400"/>
            <a:ext cx="8534400" cy="4724400"/>
          </a:xfrm>
        </p:spPr>
        <p:txBody>
          <a:bodyPr/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Opening of Weekly Meeting</a:t>
            </a:r>
          </a:p>
          <a:p>
            <a:endParaRPr lang="en-US" sz="16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Welcome and Greetings</a:t>
            </a:r>
          </a:p>
          <a:p>
            <a:pPr lvl="1"/>
            <a:r>
              <a:rPr lang="en-US" b="1" dirty="0" smtClean="0">
                <a:latin typeface="Arial" pitchFamily="34" charset="0"/>
                <a:cs typeface="Arial" pitchFamily="34" charset="0"/>
              </a:rPr>
              <a:t>Greetings to Members and Guests</a:t>
            </a:r>
          </a:p>
          <a:p>
            <a:pPr>
              <a:buNone/>
            </a:pPr>
            <a:endParaRPr lang="en-US" sz="16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Opening Prayer  </a:t>
            </a:r>
          </a:p>
          <a:p>
            <a:pPr lvl="1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Special Concerns and Intentions</a:t>
            </a:r>
          </a:p>
          <a:p>
            <a:pPr lvl="1"/>
            <a:endParaRPr lang="en-US" sz="16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Pledge of Allegiance  </a:t>
            </a:r>
          </a:p>
          <a:p>
            <a:endParaRPr lang="en-US" sz="16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Welcome to Rotary</a:t>
            </a:r>
            <a:endParaRPr lang="en-US" sz="32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00600"/>
          </a:xfrm>
        </p:spPr>
        <p:txBody>
          <a:bodyPr>
            <a:noAutofit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Rotary Four Way Test – Sandra Lovell</a:t>
            </a:r>
          </a:p>
          <a:p>
            <a:pPr lvl="1">
              <a:buFont typeface="Wingdings" pitchFamily="2" charset="2"/>
              <a:buChar char="Ø"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3000" b="1" dirty="0" smtClean="0">
                <a:latin typeface="Arial" pitchFamily="34" charset="0"/>
                <a:cs typeface="Arial" pitchFamily="34" charset="0"/>
              </a:rPr>
              <a:t>Is it the truth?  </a:t>
            </a:r>
          </a:p>
          <a:p>
            <a:pPr lvl="1">
              <a:buFont typeface="Wingdings" pitchFamily="2" charset="2"/>
              <a:buChar char="Ø"/>
            </a:pPr>
            <a:r>
              <a:rPr lang="en-US" sz="3000" b="1" dirty="0" smtClean="0">
                <a:latin typeface="Arial" pitchFamily="34" charset="0"/>
                <a:cs typeface="Arial" pitchFamily="34" charset="0"/>
              </a:rPr>
              <a:t>  Is it fair to all concerned? </a:t>
            </a:r>
          </a:p>
          <a:p>
            <a:pPr marL="974725" lvl="1" indent="-517525">
              <a:buFont typeface="Wingdings" pitchFamily="2" charset="2"/>
              <a:buChar char="Ø"/>
            </a:pPr>
            <a:r>
              <a:rPr lang="en-US" sz="3000" b="1" dirty="0" smtClean="0">
                <a:latin typeface="Arial" pitchFamily="34" charset="0"/>
                <a:cs typeface="Arial" pitchFamily="34" charset="0"/>
              </a:rPr>
              <a:t>Will it build goodwill and better friendships?</a:t>
            </a:r>
          </a:p>
          <a:p>
            <a:pPr lvl="1">
              <a:buFont typeface="Wingdings" pitchFamily="2" charset="2"/>
              <a:buChar char="Ø"/>
            </a:pPr>
            <a:r>
              <a:rPr lang="en-US" sz="3000" b="1" dirty="0" smtClean="0">
                <a:latin typeface="Arial" pitchFamily="34" charset="0"/>
                <a:cs typeface="Arial" pitchFamily="34" charset="0"/>
              </a:rPr>
              <a:t>  Will it be beneficial to all concerned?</a:t>
            </a:r>
          </a:p>
          <a:p>
            <a:endParaRPr lang="en-US" sz="12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God Bless America 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None/>
            </a:pPr>
            <a:endParaRPr lang="en-US" sz="1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Introductions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Announcements</a:t>
            </a:r>
            <a:endParaRPr lang="en-US" sz="32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371600"/>
            <a:ext cx="8686800" cy="4800600"/>
          </a:xfrm>
        </p:spPr>
        <p:txBody>
          <a:bodyPr>
            <a:noAutofit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Speaker this Week:</a:t>
            </a:r>
          </a:p>
          <a:p>
            <a:pPr lvl="1"/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Filson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Historical Society, Heather Potter.  </a:t>
            </a:r>
          </a:p>
          <a:p>
            <a:pPr lvl="2">
              <a:buNone/>
            </a:pPr>
            <a:endParaRPr lang="en-US" sz="16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Follow-up: MLK Day / Lt. Gov. Hampton</a:t>
            </a:r>
          </a:p>
          <a:p>
            <a:endParaRPr lang="en-US" sz="16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Speech Contest Support</a:t>
            </a:r>
          </a:p>
          <a:p>
            <a:endParaRPr lang="en-US" sz="16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Thunder Over Louisville Raffle Tickets</a:t>
            </a:r>
          </a:p>
          <a:p>
            <a:endParaRPr lang="en-US" sz="16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Fundraising Ideas Needed</a:t>
            </a:r>
          </a:p>
          <a:p>
            <a:pPr>
              <a:buNone/>
            </a:pPr>
            <a:endParaRPr lang="en-US" sz="1600" b="1" dirty="0" smtClean="0">
              <a:latin typeface="Arial" pitchFamily="34" charset="0"/>
              <a:cs typeface="Arial" pitchFamily="34" charset="0"/>
            </a:endParaRPr>
          </a:p>
          <a:p>
            <a:endParaRPr lang="en-US" sz="16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Announcements</a:t>
            </a:r>
            <a:endParaRPr lang="en-US" sz="32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371600"/>
            <a:ext cx="8686800" cy="4800600"/>
          </a:xfrm>
        </p:spPr>
        <p:txBody>
          <a:bodyPr>
            <a:noAutofit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Member Announcements and Good News</a:t>
            </a:r>
          </a:p>
          <a:p>
            <a:endParaRPr lang="en-US" sz="12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Social Events For Spring:</a:t>
            </a:r>
          </a:p>
          <a:p>
            <a:pPr lvl="1"/>
            <a:r>
              <a:rPr lang="en-US" b="1" dirty="0" smtClean="0">
                <a:latin typeface="Arial" pitchFamily="34" charset="0"/>
                <a:cs typeface="Arial" pitchFamily="34" charset="0"/>
              </a:rPr>
              <a:t>Horse Farms </a:t>
            </a:r>
          </a:p>
          <a:p>
            <a:pPr lvl="1"/>
            <a:r>
              <a:rPr lang="en-US" b="1" dirty="0" smtClean="0">
                <a:latin typeface="Arial" pitchFamily="34" charset="0"/>
                <a:cs typeface="Arial" pitchFamily="34" charset="0"/>
              </a:rPr>
              <a:t>Old Friends Equine</a:t>
            </a:r>
          </a:p>
          <a:p>
            <a:pPr lvl="1"/>
            <a:r>
              <a:rPr lang="en-US" b="1" dirty="0" smtClean="0">
                <a:latin typeface="Arial" pitchFamily="34" charset="0"/>
                <a:cs typeface="Arial" pitchFamily="34" charset="0"/>
              </a:rPr>
              <a:t>Locust Grove</a:t>
            </a:r>
          </a:p>
          <a:p>
            <a:pPr lvl="1"/>
            <a:r>
              <a:rPr lang="en-US" b="1" dirty="0" err="1" smtClean="0">
                <a:latin typeface="Arial" pitchFamily="34" charset="0"/>
                <a:cs typeface="Arial" pitchFamily="34" charset="0"/>
              </a:rPr>
              <a:t>Filson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Historical Society</a:t>
            </a:r>
          </a:p>
          <a:p>
            <a:pPr lvl="1"/>
            <a:r>
              <a:rPr lang="en-US" b="1" dirty="0" smtClean="0">
                <a:latin typeface="Arial" pitchFamily="34" charset="0"/>
                <a:cs typeface="Arial" pitchFamily="34" charset="0"/>
              </a:rPr>
              <a:t>Kentucky Derby Festival Activities</a:t>
            </a:r>
          </a:p>
          <a:p>
            <a:endParaRPr lang="en-US" sz="12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b="1" dirty="0" err="1" smtClean="0">
                <a:latin typeface="Arial" pitchFamily="34" charset="0"/>
                <a:cs typeface="Arial" pitchFamily="34" charset="0"/>
              </a:rPr>
              <a:t>DACdb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Handout</a:t>
            </a:r>
          </a:p>
          <a:p>
            <a:endParaRPr lang="en-US" sz="16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Scheduled Speakers </a:t>
            </a:r>
            <a:endParaRPr lang="en-US" sz="32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295400"/>
            <a:ext cx="8686800" cy="4953000"/>
          </a:xfrm>
        </p:spPr>
        <p:txBody>
          <a:bodyPr>
            <a:noAutofit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Scheduled Speakers List: 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As shown on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DACdb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Need to send requests and details to Sandy.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Four presenters ready for open dates, so if you have a presenter please see Sandy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asap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Open dates are shown at end of list.</a:t>
            </a:r>
          </a:p>
          <a:p>
            <a:pPr lvl="1"/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February 6 -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The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Filson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Historical Society</a:t>
            </a:r>
          </a:p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February 13 -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City of Louisville Planning &amp; Design </a:t>
            </a:r>
          </a:p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February 20 -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Kentucky Colonels Organization</a:t>
            </a:r>
          </a:p>
          <a:p>
            <a:pPr>
              <a:buNone/>
            </a:pP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Scheduled Speakers </a:t>
            </a:r>
            <a:endParaRPr lang="en-US" sz="32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295400"/>
            <a:ext cx="8534400" cy="4800600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February 27-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Thunder Over Louisville</a:t>
            </a:r>
          </a:p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March 6 -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2019 Rotary Speech Contest</a:t>
            </a:r>
          </a:p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March 13 -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Louisville Suburban Planning </a:t>
            </a:r>
          </a:p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March 20 -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Author of Rebecca Boone's Story</a:t>
            </a:r>
          </a:p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March 27-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2019 Kentucky Derby Festival Updates </a:t>
            </a:r>
          </a:p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April 3 -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Larry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Muennich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...intro Mark Wilson </a:t>
            </a:r>
          </a:p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April 10 -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Steve and Yvette </a:t>
            </a:r>
          </a:p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April 17-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Kentucky Derby Time - Horses  </a:t>
            </a:r>
          </a:p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April 24 -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Honor Flight  on May 28, 2019 </a:t>
            </a:r>
          </a:p>
          <a:p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Scheduled Speakers </a:t>
            </a:r>
            <a:endParaRPr lang="en-US" sz="32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295400"/>
            <a:ext cx="8534400" cy="4800600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May 1 -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2019 Kentucky Derby Party </a:t>
            </a:r>
          </a:p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May 8 -  </a:t>
            </a:r>
          </a:p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May 15 - </a:t>
            </a:r>
          </a:p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May 22 -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Memorial Day Celebration </a:t>
            </a:r>
          </a:p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May 29 - </a:t>
            </a:r>
          </a:p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June 5 -</a:t>
            </a:r>
          </a:p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June 12 -</a:t>
            </a:r>
          </a:p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June 19 -</a:t>
            </a:r>
          </a:p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June 26 -  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6271</TotalTime>
  <Words>347</Words>
  <Application>Microsoft Office PowerPoint</Application>
  <PresentationFormat>On-screen Show (4:3)</PresentationFormat>
  <Paragraphs>99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The Rotary Club  of Louisville Suburban</vt:lpstr>
      <vt:lpstr>The Rotary Club of Louisville Suburban</vt:lpstr>
      <vt:lpstr>Welcome to Rotary</vt:lpstr>
      <vt:lpstr>Welcome to Rotary</vt:lpstr>
      <vt:lpstr>Announcements</vt:lpstr>
      <vt:lpstr>Announcements</vt:lpstr>
      <vt:lpstr>Scheduled Speakers </vt:lpstr>
      <vt:lpstr>Scheduled Speakers </vt:lpstr>
      <vt:lpstr>Scheduled Speakers </vt:lpstr>
      <vt:lpstr>Speaker - Heather Potter Filson Historical Society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Mike</dc:creator>
  <cp:lastModifiedBy>Mike</cp:lastModifiedBy>
  <cp:revision>279</cp:revision>
  <dcterms:created xsi:type="dcterms:W3CDTF">2018-08-19T23:40:52Z</dcterms:created>
  <dcterms:modified xsi:type="dcterms:W3CDTF">2019-02-07T04:23:17Z</dcterms:modified>
</cp:coreProperties>
</file>