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7" r:id="rId3"/>
    <p:sldId id="280" r:id="rId4"/>
    <p:sldId id="281" r:id="rId5"/>
    <p:sldId id="282" r:id="rId6"/>
    <p:sldId id="299" r:id="rId7"/>
    <p:sldId id="292" r:id="rId8"/>
    <p:sldId id="284" r:id="rId9"/>
    <p:sldId id="285" r:id="rId10"/>
    <p:sldId id="286" r:id="rId1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3720" autoAdjust="0"/>
  </p:normalViewPr>
  <p:slideViewPr>
    <p:cSldViewPr>
      <p:cViewPr>
        <p:scale>
          <a:sx n="50" d="100"/>
          <a:sy n="50" d="100"/>
        </p:scale>
        <p:origin x="-1339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0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E7FE-3D42-4B6C-B5A9-76F7A9F50CB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261"/>
            <a:ext cx="2971800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261"/>
            <a:ext cx="2971800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6EB40-2098-4428-B9BE-90CFA0589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C2832-77E3-4262-BC40-4C50A7F84047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43976-4602-41E4-87F9-F250DBA46E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43976-4602-41E4-87F9-F250DBA46E6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28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 descr="Image result for Rotary Be the Theme Inspiration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685800"/>
            <a:ext cx="365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 descr="Image result for Rotary Be the Theme Inspiration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3450771" cy="776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2D69-EEBE-48AE-BED7-FC2725545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</a:t>
            </a:r>
            <a:r>
              <a:rPr lang="en-US" dirty="0" err="1" smtClean="0"/>
              <a:t>styletest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8/29/2018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02D69-EEBE-48AE-BED7-FC27255455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Rotary Club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of Louisville Suburban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8077200" cy="2362200"/>
          </a:xfrm>
          <a:noFill/>
          <a:ln w="38100" cmpd="sng">
            <a:solidFill>
              <a:schemeClr val="accent1"/>
            </a:solidFill>
          </a:ln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Wednesday Meeting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February 6, 2019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11:30 – 1:00 pm</a:t>
            </a:r>
          </a:p>
          <a:p>
            <a:endParaRPr lang="en-US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http://lousuburbanrotary.org</a:t>
            </a:r>
          </a:p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www.facebook.com/The Rotary Club of Louisville Suburban</a:t>
            </a:r>
          </a:p>
          <a:p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Speaker - Heather Potter</a:t>
            </a:r>
            <a:br>
              <a:rPr lang="en-US" dirty="0" smtClean="0"/>
            </a:br>
            <a:r>
              <a:rPr lang="en-US" dirty="0" err="1" smtClean="0"/>
              <a:t>Filson</a:t>
            </a:r>
            <a:r>
              <a:rPr lang="en-US" dirty="0" smtClean="0"/>
              <a:t> Historical Society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Image result for images of the filson historical socie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752726"/>
            <a:ext cx="4343400" cy="325755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2052" name="Picture 4" descr="Image result for images of the filson historical socie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394" y="1676400"/>
            <a:ext cx="3141406" cy="36576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4114800" y="1600200"/>
            <a:ext cx="410529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/>
              <a:t>1310 S 3rd St.</a:t>
            </a:r>
          </a:p>
          <a:p>
            <a:pPr algn="ctr"/>
            <a:r>
              <a:rPr lang="en-US" sz="2800" b="1" dirty="0" smtClean="0"/>
              <a:t>Louisville, Kentucky 40208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Rotary Club of</a:t>
            </a:r>
            <a:br>
              <a:rPr lang="en-US" sz="3200" dirty="0" smtClean="0"/>
            </a:br>
            <a:r>
              <a:rPr lang="en-US" sz="3200" dirty="0" smtClean="0"/>
              <a:t>Louisville Suburban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76800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Sandra Lovell,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President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Glenn R. Gilbert,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Director &amp; Past President 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Allan D. Morgan,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Vice President &amp; President Elect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Neil Watkins,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Treasurer	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Don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Gosser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Secretary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Skip F. Thorpe,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Sergeant-at-Arms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Robert E. Herzfeld,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Director &amp; Chair of Compliance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Michael Parker,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Director &amp; Chair of Rotary Foundation 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Mark Wilson,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Director &amp; Chair of Member Fellowship</a:t>
            </a:r>
          </a:p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Greg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Scheller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Director &amp; Chair of Louisville Suburban Rotary Charitable Foundation, Inc.</a:t>
            </a:r>
          </a:p>
          <a:p>
            <a:endParaRPr lang="en-US" sz="2500" b="1" dirty="0" smtClean="0">
              <a:latin typeface="Arial" pitchFamily="34" charset="0"/>
              <a:cs typeface="Arial" pitchFamily="34" charset="0"/>
            </a:endParaRPr>
          </a:p>
          <a:p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 Rotary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7244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Opening of Weekly Meeting</a:t>
            </a: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Welcome and Greetings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Greetings to Members and Guests</a:t>
            </a:r>
          </a:p>
          <a:p>
            <a:pPr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Opening Prayer  </a:t>
            </a:r>
          </a:p>
          <a:p>
            <a:pPr lvl="1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Special Concerns and Intentions</a:t>
            </a:r>
          </a:p>
          <a:p>
            <a:pPr lvl="1"/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Pledge of Allegiance  </a:t>
            </a: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 Rotary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Rotary Four Way Test – Sandra Lovell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Is it the truth?  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 Is it fair to all concerned? </a:t>
            </a:r>
          </a:p>
          <a:p>
            <a:pPr marL="974725" lvl="1" indent="-517525">
              <a:buFont typeface="Wingdings" pitchFamily="2" charset="2"/>
              <a:buChar char="Ø"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Will it build goodwill and better friendships?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 Will it be beneficial to all concerned?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God Bless America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Introductions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Announcements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800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Speaker this Week:</a:t>
            </a:r>
          </a:p>
          <a:p>
            <a:pPr lvl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Filson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Historical Society, Heather Potter.  </a:t>
            </a:r>
          </a:p>
          <a:p>
            <a:pPr lvl="2"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Follow-up: MLK Day / Lt. Gov. Hampton</a:t>
            </a: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Speech Contest Support</a:t>
            </a: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Thunder Over Louisville Raffle Tickets</a:t>
            </a: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Fundraising Ideas Needed</a:t>
            </a:r>
          </a:p>
          <a:p>
            <a:pPr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Announcements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800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Member Announcements and Good News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Social Events For Spring: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Horse Farms 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Old Friends Equine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Locust Grove</a:t>
            </a:r>
          </a:p>
          <a:p>
            <a:pPr lvl="1"/>
            <a:r>
              <a:rPr lang="en-US" b="1" dirty="0" err="1" smtClean="0">
                <a:latin typeface="Arial" pitchFamily="34" charset="0"/>
                <a:cs typeface="Arial" pitchFamily="34" charset="0"/>
              </a:rPr>
              <a:t>Filson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Historical Society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Kentucky Derby Festival Activities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DACdb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Handout</a:t>
            </a:r>
          </a:p>
          <a:p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Scheduled Speakers 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953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Scheduled Speakers List: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As shown 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DACdb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Need to send requests and details to Sandy.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Four presenters ready for open dates, so if you have a presenter please see Sandy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Open dates are shown at end of list.</a:t>
            </a:r>
          </a:p>
          <a:p>
            <a:pPr lvl="1"/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February 6 -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Filson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Historical Society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February 13 -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City of Louisville Planning &amp; Design 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February 20 -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Kentucky Colonels Organization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Scheduled Speakers 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00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February 27-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Thunder Over Louisville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March 6 -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2019 Rotary Speech Contest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March 13 -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Louisville Suburban Planning 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March 20 -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Author of Rebecca Boone's Story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March 27-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2019 Kentucky Derby Festival Updates 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April 3 -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Larry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Muennich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...intro Mark Wilson 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April 10 -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Steve and Yvette 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April 17-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Kentucky Derby Time - Horses  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April 24 -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Honor Flight  on May 28, 2019 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Scheduled Speakers 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00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May 1 -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2019 Kentucky Derby Party 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May 8 -  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May 15 - 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May 22 -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Memorial Day Celebration 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May 29 - 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June 5 -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June 12 -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June 19 -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June 26 - 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6271</TotalTime>
  <Words>347</Words>
  <Application>Microsoft Office PowerPoint</Application>
  <PresentationFormat>On-screen Show (4:3)</PresentationFormat>
  <Paragraphs>99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Rotary Club  of Louisville Suburban</vt:lpstr>
      <vt:lpstr>The Rotary Club of Louisville Suburban</vt:lpstr>
      <vt:lpstr>Welcome to Rotary</vt:lpstr>
      <vt:lpstr>Welcome to Rotary</vt:lpstr>
      <vt:lpstr>Announcements</vt:lpstr>
      <vt:lpstr>Announcements</vt:lpstr>
      <vt:lpstr>Scheduled Speakers </vt:lpstr>
      <vt:lpstr>Scheduled Speakers </vt:lpstr>
      <vt:lpstr>Scheduled Speakers </vt:lpstr>
      <vt:lpstr>Speaker - Heather Potter Filson Historical Society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</dc:creator>
  <cp:lastModifiedBy>Mike</cp:lastModifiedBy>
  <cp:revision>279</cp:revision>
  <dcterms:created xsi:type="dcterms:W3CDTF">2018-08-19T23:40:52Z</dcterms:created>
  <dcterms:modified xsi:type="dcterms:W3CDTF">2019-02-07T04:23:17Z</dcterms:modified>
</cp:coreProperties>
</file>