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7" r:id="rId3"/>
    <p:sldId id="280" r:id="rId4"/>
    <p:sldId id="281" r:id="rId5"/>
    <p:sldId id="282" r:id="rId6"/>
    <p:sldId id="299" r:id="rId7"/>
    <p:sldId id="300" r:id="rId8"/>
    <p:sldId id="301" r:id="rId9"/>
    <p:sldId id="286" r:id="rId10"/>
  </p:sldIdLst>
  <p:sldSz cx="9144000" cy="6858000" type="screen4x3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3720" autoAdjust="0"/>
  </p:normalViewPr>
  <p:slideViewPr>
    <p:cSldViewPr>
      <p:cViewPr>
        <p:scale>
          <a:sx n="50" d="100"/>
          <a:sy n="50" d="100"/>
        </p:scale>
        <p:origin x="-1339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0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FEE7FE-3D42-4B6C-B5A9-76F7A9F50CBF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6261"/>
            <a:ext cx="2971800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6261"/>
            <a:ext cx="2971800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26EB40-2098-4428-B9BE-90CFA0589D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CC2832-77E3-4262-BC40-4C50A7F84047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4085"/>
            <a:ext cx="5486400" cy="4191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43976-4602-41E4-87F9-F250DBA46E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A43976-4602-41E4-87F9-F250DBA46E6A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828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505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 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7" name="Picture 6" descr="Image result for Rotary Be the Theme Inspiration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685800"/>
            <a:ext cx="3657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8/29/2018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202D69-EEBE-48AE-BED7-FC27255455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02D69-EEBE-48AE-BED7-FC2725545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02D69-EEBE-48AE-BED7-FC2725545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r">
              <a:defRPr sz="2800" b="1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7" name="Picture 6" descr="Image result for Rotary Be the Theme Inspiration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33400"/>
            <a:ext cx="3450771" cy="776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02D69-EEBE-48AE-BED7-FC2725545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8/29/2018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02D69-EEBE-48AE-BED7-FC2725545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8/29/2018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02D69-EEBE-48AE-BED7-FC2725545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8/29/2018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02D69-EEBE-48AE-BED7-FC2725545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8/29/2018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02D69-EEBE-48AE-BED7-FC2725545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8/29/2018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02D69-EEBE-48AE-BED7-FC2725545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8/29/2018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02D69-EEBE-48AE-BED7-FC2725545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</a:t>
            </a:r>
            <a:r>
              <a:rPr lang="en-US" dirty="0" err="1" smtClean="0"/>
              <a:t>styletest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8/29/2018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02D69-EEBE-48AE-BED7-FC27255455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2954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The Rotary Club </a:t>
            </a:r>
            <a:br>
              <a:rPr lang="en-US" sz="3600" b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of Louisville Suburban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76600"/>
            <a:ext cx="8077200" cy="2362200"/>
          </a:xfrm>
          <a:noFill/>
          <a:ln w="38100" cmpd="sng">
            <a:solidFill>
              <a:schemeClr val="accent1"/>
            </a:solidFill>
          </a:ln>
        </p:spPr>
        <p:txBody>
          <a:bodyPr/>
          <a:lstStyle/>
          <a:p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Wednesday Meeting</a:t>
            </a:r>
          </a:p>
          <a:p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February 13, 2019</a:t>
            </a:r>
          </a:p>
          <a:p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11:30 – 1:00 pm</a:t>
            </a:r>
          </a:p>
          <a:p>
            <a:endParaRPr lang="en-US" sz="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http://lousuburbanrotary.org</a:t>
            </a:r>
          </a:p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www.facebook.com/The Rotary Club of Louisville Suburban</a:t>
            </a:r>
          </a:p>
          <a:p>
            <a:endParaRPr lang="en-US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Rotary Club of</a:t>
            </a:r>
            <a:br>
              <a:rPr lang="en-US" sz="3200" dirty="0" smtClean="0"/>
            </a:br>
            <a:r>
              <a:rPr lang="en-US" sz="3200" dirty="0" smtClean="0"/>
              <a:t>Louisville Suburban</a:t>
            </a:r>
            <a:endParaRPr lang="en-US" sz="3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4876800"/>
          </a:xfrm>
        </p:spPr>
        <p:txBody>
          <a:bodyPr>
            <a:noAutofit/>
          </a:bodyPr>
          <a:lstStyle/>
          <a:p>
            <a:r>
              <a:rPr lang="en-US" sz="2500" b="1" dirty="0" smtClean="0">
                <a:latin typeface="Arial" pitchFamily="34" charset="0"/>
                <a:cs typeface="Arial" pitchFamily="34" charset="0"/>
              </a:rPr>
              <a:t>Sandra Lovell, 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President</a:t>
            </a:r>
          </a:p>
          <a:p>
            <a:r>
              <a:rPr lang="en-US" sz="2500" b="1" dirty="0" smtClean="0">
                <a:latin typeface="Arial" pitchFamily="34" charset="0"/>
                <a:cs typeface="Arial" pitchFamily="34" charset="0"/>
              </a:rPr>
              <a:t>Glenn R. Gilbert, 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Director &amp; Past President </a:t>
            </a:r>
          </a:p>
          <a:p>
            <a:r>
              <a:rPr lang="en-US" sz="2500" b="1" dirty="0" smtClean="0">
                <a:latin typeface="Arial" pitchFamily="34" charset="0"/>
                <a:cs typeface="Arial" pitchFamily="34" charset="0"/>
              </a:rPr>
              <a:t>Allan D. Morgan, 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Vice President &amp; President Elect</a:t>
            </a:r>
          </a:p>
          <a:p>
            <a:r>
              <a:rPr lang="en-US" sz="2500" b="1" dirty="0" smtClean="0">
                <a:latin typeface="Arial" pitchFamily="34" charset="0"/>
                <a:cs typeface="Arial" pitchFamily="34" charset="0"/>
              </a:rPr>
              <a:t>Neil Watkins, 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Treasurer	</a:t>
            </a:r>
          </a:p>
          <a:p>
            <a:r>
              <a:rPr lang="en-US" sz="2500" b="1" dirty="0" smtClean="0">
                <a:latin typeface="Arial" pitchFamily="34" charset="0"/>
                <a:cs typeface="Arial" pitchFamily="34" charset="0"/>
              </a:rPr>
              <a:t>Don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Gosser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Secretary</a:t>
            </a:r>
          </a:p>
          <a:p>
            <a:r>
              <a:rPr lang="en-US" sz="2500" b="1" dirty="0" smtClean="0">
                <a:latin typeface="Arial" pitchFamily="34" charset="0"/>
                <a:cs typeface="Arial" pitchFamily="34" charset="0"/>
              </a:rPr>
              <a:t>Skip F. Thorpe, 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Sergeant-at-Arms</a:t>
            </a:r>
          </a:p>
          <a:p>
            <a:r>
              <a:rPr lang="en-US" sz="2500" b="1" dirty="0" smtClean="0">
                <a:latin typeface="Arial" pitchFamily="34" charset="0"/>
                <a:cs typeface="Arial" pitchFamily="34" charset="0"/>
              </a:rPr>
              <a:t>Robert E. Herzfeld, 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Director &amp; Chair of Compliance</a:t>
            </a:r>
          </a:p>
          <a:p>
            <a:r>
              <a:rPr lang="en-US" sz="2500" b="1" dirty="0" smtClean="0">
                <a:latin typeface="Arial" pitchFamily="34" charset="0"/>
                <a:cs typeface="Arial" pitchFamily="34" charset="0"/>
              </a:rPr>
              <a:t>Michael Parker, 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Director &amp; Chair of Rotary Foundation </a:t>
            </a:r>
          </a:p>
          <a:p>
            <a:r>
              <a:rPr lang="en-US" sz="2500" b="1" dirty="0" smtClean="0">
                <a:latin typeface="Arial" pitchFamily="34" charset="0"/>
                <a:cs typeface="Arial" pitchFamily="34" charset="0"/>
              </a:rPr>
              <a:t>Mark Wilson, 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Director &amp; Chair of Member Fellowship</a:t>
            </a:r>
          </a:p>
          <a:p>
            <a:r>
              <a:rPr lang="en-US" sz="2500" b="1" dirty="0" smtClean="0">
                <a:latin typeface="Arial" pitchFamily="34" charset="0"/>
                <a:cs typeface="Arial" pitchFamily="34" charset="0"/>
              </a:rPr>
              <a:t>Greg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Scheller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Director &amp; Chair of Louisville Suburban Rotary Charitable Foundation, Inc.</a:t>
            </a:r>
          </a:p>
          <a:p>
            <a:endParaRPr lang="en-US" sz="2500" b="1" dirty="0" smtClean="0">
              <a:latin typeface="Arial" pitchFamily="34" charset="0"/>
              <a:cs typeface="Arial" pitchFamily="34" charset="0"/>
            </a:endParaRPr>
          </a:p>
          <a:p>
            <a:endParaRPr lang="en-US" sz="2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Welcome to Rotary</a:t>
            </a:r>
            <a:endParaRPr lang="en-US" sz="3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24400"/>
          </a:xfrm>
        </p:spPr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Opening  </a:t>
            </a:r>
          </a:p>
          <a:p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Welcome to Members and Guests</a:t>
            </a:r>
          </a:p>
          <a:p>
            <a:pPr>
              <a:buNone/>
            </a:pP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Opening Prayer  </a:t>
            </a:r>
          </a:p>
          <a:p>
            <a:pPr lvl="1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Special Concerns and Intentions</a:t>
            </a:r>
          </a:p>
          <a:p>
            <a:pPr lvl="1"/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Pledge of Allegiance  </a:t>
            </a:r>
          </a:p>
          <a:p>
            <a:pPr>
              <a:buNone/>
            </a:pPr>
            <a:endParaRPr lang="en-US" sz="1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Welcome to Rotary</a:t>
            </a:r>
            <a:endParaRPr lang="en-US" sz="3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447800"/>
            <a:ext cx="8991600" cy="4800600"/>
          </a:xfrm>
        </p:spPr>
        <p:txBody>
          <a:bodyPr>
            <a:noAutofit/>
          </a:bodyPr>
          <a:lstStyle/>
          <a:p>
            <a:pPr marL="1714500" lvl="4" indent="0">
              <a:buNone/>
            </a:pPr>
            <a:r>
              <a:rPr lang="en-US" sz="3200" b="1" i="1" dirty="0" smtClean="0">
                <a:latin typeface="Arial" pitchFamily="34" charset="0"/>
                <a:cs typeface="Arial" pitchFamily="34" charset="0"/>
              </a:rPr>
              <a:t>Rotary Four Way Test</a:t>
            </a:r>
          </a:p>
          <a:p>
            <a:pPr marL="288925" indent="-288925">
              <a:buFont typeface="Wingdings" pitchFamily="2" charset="2"/>
              <a:buChar char="Ø"/>
            </a:pP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 Is it the truth?  </a:t>
            </a:r>
          </a:p>
          <a:p>
            <a:pPr marL="288925" indent="-288925">
              <a:buFont typeface="Wingdings" pitchFamily="2" charset="2"/>
              <a:buChar char="Ø"/>
            </a:pP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 Is it fair to all concerned? </a:t>
            </a:r>
          </a:p>
          <a:p>
            <a:pPr marL="288925" indent="-288925">
              <a:buFont typeface="Wingdings" pitchFamily="2" charset="2"/>
              <a:buChar char="Ø"/>
            </a:pP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 Will it build goodwill and better friendships?</a:t>
            </a:r>
          </a:p>
          <a:p>
            <a:pPr marL="288925" indent="-288925">
              <a:buFont typeface="Wingdings" pitchFamily="2" charset="2"/>
              <a:buChar char="Ø"/>
            </a:pP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 Will it be beneficial to all concerned?</a:t>
            </a:r>
          </a:p>
          <a:p>
            <a:endParaRPr lang="en-US" sz="1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God Bless America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en-US" sz="1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Introductions </a:t>
            </a:r>
          </a:p>
          <a:p>
            <a:endParaRPr lang="en-US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Announcements</a:t>
            </a:r>
            <a:endParaRPr lang="en-US" sz="3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686800" cy="4800600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Speaker: Jeff O’Brien, Louisville Metro Government, Director of Development</a:t>
            </a:r>
          </a:p>
          <a:p>
            <a:pPr marL="396875" indent="-46038">
              <a:buNone/>
            </a:pPr>
            <a:endParaRPr lang="en-US" sz="1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Lt. Gov. Visit  - Thanks to David Owen</a:t>
            </a:r>
          </a:p>
          <a:p>
            <a:endParaRPr lang="en-US" sz="1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DACdb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Training:  Wed, 2/20/19, 11 am</a:t>
            </a:r>
          </a:p>
          <a:p>
            <a:endParaRPr lang="en-US" sz="1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Thanks to George Weber for Newsletter</a:t>
            </a:r>
          </a:p>
          <a:p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Spelling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Bee Contest Outcome</a:t>
            </a:r>
          </a:p>
          <a:p>
            <a:endParaRPr lang="en-US" sz="1200" b="1" dirty="0" smtClean="0">
              <a:latin typeface="Arial" pitchFamily="34" charset="0"/>
              <a:cs typeface="Arial" pitchFamily="34" charset="0"/>
            </a:endParaRPr>
          </a:p>
          <a:p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endParaRPr lang="en-US" sz="1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Announcements</a:t>
            </a:r>
            <a:endParaRPr lang="en-US" sz="3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686800" cy="4800600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Speech Contest Update – March 6</a:t>
            </a:r>
          </a:p>
          <a:p>
            <a:endParaRPr lang="en-US" sz="1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Rotary Foundation Updates:</a:t>
            </a:r>
          </a:p>
          <a:p>
            <a:pPr lvl="1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Yearly $100 Donation</a:t>
            </a:r>
          </a:p>
          <a:p>
            <a:pPr lvl="1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Water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Step</a:t>
            </a:r>
          </a:p>
          <a:p>
            <a:pPr lvl="1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Dictionaries</a:t>
            </a:r>
          </a:p>
          <a:p>
            <a:pPr lvl="1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Grants</a:t>
            </a:r>
          </a:p>
          <a:p>
            <a:pPr lvl="1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Interim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Report </a:t>
            </a:r>
          </a:p>
          <a:p>
            <a:endParaRPr lang="en-US" sz="1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Announcements</a:t>
            </a:r>
            <a:endParaRPr lang="en-US" sz="3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524000"/>
            <a:ext cx="8686800" cy="4343400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Thunder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Over Louisville Raffle Tickets</a:t>
            </a:r>
          </a:p>
          <a:p>
            <a:endParaRPr lang="en-US" sz="1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Fundraising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endParaRPr lang="en-US" sz="1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Member Announcements &amp; Good News</a:t>
            </a:r>
          </a:p>
          <a:p>
            <a:endParaRPr lang="en-US" sz="1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Other Announcements. 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Weekly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Ticket Drawing</a:t>
            </a:r>
          </a:p>
          <a:p>
            <a:endParaRPr lang="en-US" sz="1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US" sz="1200" b="1" dirty="0" smtClean="0">
              <a:latin typeface="Arial" pitchFamily="34" charset="0"/>
              <a:cs typeface="Arial" pitchFamily="34" charset="0"/>
            </a:endParaRPr>
          </a:p>
          <a:p>
            <a:endParaRPr lang="en-US" sz="1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Planned Social Events</a:t>
            </a:r>
            <a:endParaRPr lang="en-US" sz="3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219200"/>
            <a:ext cx="8686800" cy="4953000"/>
          </a:xfrm>
        </p:spPr>
        <p:txBody>
          <a:bodyPr>
            <a:noAutofit/>
          </a:bodyPr>
          <a:lstStyle/>
          <a:p>
            <a:pPr marL="579438" lvl="1" indent="-411163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Filson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Historical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Society -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March</a:t>
            </a:r>
          </a:p>
          <a:p>
            <a:pPr marL="579438" lvl="1" indent="-411163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Kentucky Derby Festival -  April / May</a:t>
            </a:r>
          </a:p>
          <a:p>
            <a:pPr marL="579438" lvl="1" indent="-411163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Locust Grove - May</a:t>
            </a:r>
            <a:endParaRPr lang="en-US" sz="3200" b="1" dirty="0" smtClean="0">
              <a:latin typeface="Arial" pitchFamily="34" charset="0"/>
              <a:cs typeface="Arial" pitchFamily="34" charset="0"/>
            </a:endParaRPr>
          </a:p>
          <a:p>
            <a:pPr marL="579438" lvl="1" indent="-411163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Churchill Downs Racing - May</a:t>
            </a:r>
            <a:endParaRPr lang="en-US" sz="3200" b="1" dirty="0" smtClean="0">
              <a:latin typeface="Arial" pitchFamily="34" charset="0"/>
              <a:cs typeface="Arial" pitchFamily="34" charset="0"/>
            </a:endParaRPr>
          </a:p>
          <a:p>
            <a:pPr marL="579438" lvl="1" indent="-411163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Horse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Farm Visit - June</a:t>
            </a:r>
          </a:p>
          <a:p>
            <a:pPr marL="579438" lvl="1" indent="-411163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Old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Friends Equine -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June</a:t>
            </a:r>
            <a:endParaRPr lang="en-US" sz="3200" b="1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US" sz="1200" b="1" dirty="0" smtClean="0">
              <a:latin typeface="Arial" pitchFamily="34" charset="0"/>
              <a:cs typeface="Arial" pitchFamily="34" charset="0"/>
            </a:endParaRPr>
          </a:p>
          <a:p>
            <a:endParaRPr lang="en-US" sz="1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554162"/>
          </a:xfrm>
        </p:spPr>
        <p:txBody>
          <a:bodyPr>
            <a:normAutofit/>
          </a:bodyPr>
          <a:lstStyle/>
          <a:p>
            <a:r>
              <a:rPr lang="en-US" dirty="0" smtClean="0"/>
              <a:t>Speaker - Jeff O’Brien  </a:t>
            </a:r>
            <a:br>
              <a:rPr lang="en-US" dirty="0" smtClean="0"/>
            </a:br>
            <a:r>
              <a:rPr lang="en-US" dirty="0" smtClean="0"/>
              <a:t>Louisville Metro Government </a:t>
            </a:r>
            <a:br>
              <a:rPr lang="en-US" dirty="0" smtClean="0"/>
            </a:br>
            <a:r>
              <a:rPr lang="en-US" dirty="0" smtClean="0"/>
              <a:t>Director of Develop Louisville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" name="Picture 2" descr="Image result for images of louisville skyl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7189" y="1752600"/>
            <a:ext cx="8048171" cy="42252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6544</TotalTime>
  <Words>239</Words>
  <Application>Microsoft Office PowerPoint</Application>
  <PresentationFormat>On-screen Show (4:3)</PresentationFormat>
  <Paragraphs>84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The Rotary Club  of Louisville Suburban</vt:lpstr>
      <vt:lpstr>The Rotary Club of Louisville Suburban</vt:lpstr>
      <vt:lpstr>Welcome to Rotary</vt:lpstr>
      <vt:lpstr>Welcome to Rotary</vt:lpstr>
      <vt:lpstr>Announcements</vt:lpstr>
      <vt:lpstr>Announcements</vt:lpstr>
      <vt:lpstr>Announcements</vt:lpstr>
      <vt:lpstr>Planned Social Events</vt:lpstr>
      <vt:lpstr>Speaker - Jeff O’Brien   Louisville Metro Government  Director of Develop Louisville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Mike</dc:creator>
  <cp:lastModifiedBy>Mike</cp:lastModifiedBy>
  <cp:revision>296</cp:revision>
  <dcterms:created xsi:type="dcterms:W3CDTF">2018-08-19T23:40:52Z</dcterms:created>
  <dcterms:modified xsi:type="dcterms:W3CDTF">2019-02-13T13:18:11Z</dcterms:modified>
</cp:coreProperties>
</file>