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2" r:id="rId2"/>
    <p:sldId id="305" r:id="rId3"/>
    <p:sldId id="284" r:id="rId4"/>
    <p:sldId id="285" r:id="rId5"/>
    <p:sldId id="293" r:id="rId6"/>
    <p:sldId id="294" r:id="rId7"/>
    <p:sldId id="296" r:id="rId8"/>
    <p:sldId id="303" r:id="rId9"/>
    <p:sldId id="298" r:id="rId10"/>
    <p:sldId id="297" r:id="rId11"/>
    <p:sldId id="295" r:id="rId12"/>
    <p:sldId id="299" r:id="rId13"/>
    <p:sldId id="302" r:id="rId14"/>
    <p:sldId id="300" r:id="rId15"/>
    <p:sldId id="304" r:id="rId1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720" autoAdjust="0"/>
  </p:normalViewPr>
  <p:slideViewPr>
    <p:cSldViewPr>
      <p:cViewPr>
        <p:scale>
          <a:sx n="50" d="100"/>
          <a:sy n="50" d="100"/>
        </p:scale>
        <p:origin x="-1339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E7FE-3D42-4B6C-B5A9-76F7A9F50CBF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261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261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EB40-2098-4428-B9BE-90CFA0589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2832-77E3-4262-BC40-4C50A7F84047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3976-4602-41E4-87F9-F250DBA46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28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Image result for Rotary Be the Theme Inspiration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85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Image result for Rotary Be the Theme Inspiration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450771" cy="7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styletest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02D69-EEBE-48AE-BED7-FC27255455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Scheduled Speakers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72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Rotary Club of Louisville Suburban 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------------</a:t>
            </a:r>
          </a:p>
          <a:p>
            <a:pPr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Scheduled Speakers </a:t>
            </a:r>
          </a:p>
          <a:p>
            <a:pPr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from</a:t>
            </a:r>
          </a:p>
          <a:p>
            <a:pPr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February to July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Social Events</a:t>
            </a:r>
            <a:endParaRPr lang="en-US" dirty="0"/>
          </a:p>
        </p:txBody>
      </p:sp>
      <p:pic>
        <p:nvPicPr>
          <p:cNvPr id="6" name="Content Placeholder 5" descr="DSCN7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572000" cy="3429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DSCN7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819400"/>
            <a:ext cx="3505200" cy="262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181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Old Friends Equine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6002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KY Vietnam Veterans Memorial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Social Events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SCN7905.JPG"/>
          <p:cNvPicPr>
            <a:picLocks noChangeAspect="1"/>
          </p:cNvPicPr>
          <p:nvPr/>
        </p:nvPicPr>
        <p:blipFill>
          <a:blip r:embed="rId2" cstate="print"/>
          <a:srcRect t="14285"/>
          <a:stretch>
            <a:fillRect/>
          </a:stretch>
        </p:blipFill>
        <p:spPr>
          <a:xfrm>
            <a:off x="4953000" y="1371600"/>
            <a:ext cx="3556000" cy="2286000"/>
          </a:xfrm>
          <a:prstGeom prst="rect">
            <a:avLst/>
          </a:prstGeom>
        </p:spPr>
      </p:pic>
      <p:pic>
        <p:nvPicPr>
          <p:cNvPr id="10" name="Picture 9" descr="DSCN7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4114800" cy="3086100"/>
          </a:xfrm>
          <a:prstGeom prst="rect">
            <a:avLst/>
          </a:prstGeom>
        </p:spPr>
      </p:pic>
      <p:pic>
        <p:nvPicPr>
          <p:cNvPr id="11" name="Picture 10" descr="DSCN7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960" y="3787140"/>
            <a:ext cx="3505200" cy="2457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144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Midway, KY for Lunch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715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Three Boys Distillery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5470.JPG"/>
          <p:cNvPicPr>
            <a:picLocks noChangeAspect="1"/>
          </p:cNvPicPr>
          <p:nvPr/>
        </p:nvPicPr>
        <p:blipFill>
          <a:blip r:embed="rId2" cstate="print"/>
          <a:srcRect t="15686"/>
          <a:stretch>
            <a:fillRect/>
          </a:stretch>
        </p:blipFill>
        <p:spPr>
          <a:xfrm>
            <a:off x="762000" y="3657600"/>
            <a:ext cx="3886200" cy="245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Social Events </a:t>
            </a:r>
            <a:endParaRPr lang="en-US" dirty="0"/>
          </a:p>
        </p:txBody>
      </p:sp>
      <p:pic>
        <p:nvPicPr>
          <p:cNvPr id="6" name="Content Placeholder 5" descr="IMG_54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3188"/>
          <a:stretch>
            <a:fillRect/>
          </a:stretch>
        </p:blipFill>
        <p:spPr>
          <a:xfrm>
            <a:off x="838200" y="1316107"/>
            <a:ext cx="3733800" cy="21509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IMG_5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200" y="1371600"/>
            <a:ext cx="4064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4953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Keeneland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Horse Sales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Social Events </a:t>
            </a:r>
            <a:endParaRPr lang="en-US" dirty="0"/>
          </a:p>
        </p:txBody>
      </p:sp>
      <p:pic>
        <p:nvPicPr>
          <p:cNvPr id="6" name="Content Placeholder 5" descr="IMG_5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400" y="1981200"/>
            <a:ext cx="4064000" cy="304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10" descr="IMG_5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1656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5410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Keeneland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Horse Sales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Social Events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 descr="IMG_5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4267200" cy="3200400"/>
          </a:xfrm>
        </p:spPr>
      </p:pic>
      <p:pic>
        <p:nvPicPr>
          <p:cNvPr id="14" name="Picture 13" descr="IMG_5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4267200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4600" y="5334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Keeneland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Horse Sales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Social 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Come Join in the Fun!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Scheduled Speakers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72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Scheduled Speakers List: 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As shown on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DACdb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Send requests and details to Sandy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Next open dates are in July</a:t>
            </a:r>
          </a:p>
          <a:p>
            <a:pPr lvl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February 20 -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KY Colonels Organization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February 27-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Thunder Over Louisville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Scheduled Speakers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March 6 -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2019 Rotary Speech Contest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March 13 -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Nat. Veteran Wheelchair Games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March 20 -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Rebecca Boone's Story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March 27-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2019 Kentucky Derby Festival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April 3 -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Kosovo Experience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Scheduled Speakers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00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April 10 -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YMCA Presentation 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April 17-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Kentucky Derby Time - Horses 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April 24 -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Honor Flight for May 28, 2019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May 1 -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2019 Kentucky Derby Party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May 8 -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New Drivers Licenses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Scheduled Speakers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May 15 -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Steve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Magre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TBD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May 22 -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Memorial Day Celebration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May 29 -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Team Rubicon – Disaster Support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June 5 -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Rudell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Stitch, The Forgotten Boxer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June 12 -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SOS (Supplies Over Seas)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Scheduled Speakers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June 19 -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Louisville Zoo Update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June 26 -  Changing of the Guard.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Actual date, time and location to be determined.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you have a speaker please let 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Sandy Lovell know to scheduled.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Planned Social Events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Filson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Historical Society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Locust Grove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Churchill Downs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Old Friends Equine Retirement Farm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Lexington Horse Farm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Kentucky Derby Festival Activities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….. and more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Let Mike King know if you have an event.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Social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733800" cy="280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N6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895600"/>
            <a:ext cx="416560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2133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Old Friends Equine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648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Old Friends Equine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</a:t>
            </a:r>
            <a:r>
              <a:rPr lang="en-US" dirty="0" smtClean="0"/>
              <a:t>Social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165600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DSCN6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4114800" cy="308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5181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Old Friends Equine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6825</TotalTime>
  <Words>272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Scheduled Speakers </vt:lpstr>
      <vt:lpstr>Scheduled Speakers </vt:lpstr>
      <vt:lpstr>Scheduled Speakers </vt:lpstr>
      <vt:lpstr>Scheduled Speakers </vt:lpstr>
      <vt:lpstr>Scheduled Speakers </vt:lpstr>
      <vt:lpstr>Scheduled Speakers </vt:lpstr>
      <vt:lpstr>Planned Social Events</vt:lpstr>
      <vt:lpstr>Previous Social Events</vt:lpstr>
      <vt:lpstr>Previous Social Events</vt:lpstr>
      <vt:lpstr>Previous Social Events</vt:lpstr>
      <vt:lpstr>Previous Social Events </vt:lpstr>
      <vt:lpstr>Previous Social Events </vt:lpstr>
      <vt:lpstr>Previous Social Events </vt:lpstr>
      <vt:lpstr>Previous Social Events </vt:lpstr>
      <vt:lpstr>Social Events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</cp:lastModifiedBy>
  <cp:revision>310</cp:revision>
  <dcterms:created xsi:type="dcterms:W3CDTF">2018-08-19T23:40:52Z</dcterms:created>
  <dcterms:modified xsi:type="dcterms:W3CDTF">2019-02-13T13:31:28Z</dcterms:modified>
</cp:coreProperties>
</file>