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80" r:id="rId4"/>
    <p:sldId id="281" r:id="rId5"/>
    <p:sldId id="272" r:id="rId6"/>
    <p:sldId id="267" r:id="rId7"/>
    <p:sldId id="279" r:id="rId8"/>
    <p:sldId id="278" r:id="rId9"/>
    <p:sldId id="282" r:id="rId10"/>
    <p:sldId id="286" r:id="rId11"/>
    <p:sldId id="288" r:id="rId12"/>
    <p:sldId id="284" r:id="rId13"/>
    <p:sldId id="287" r:id="rId14"/>
    <p:sldId id="283" r:id="rId15"/>
    <p:sldId id="289" r:id="rId16"/>
    <p:sldId id="285" r:id="rId1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720" autoAdjust="0"/>
  </p:normalViewPr>
  <p:slideViewPr>
    <p:cSldViewPr>
      <p:cViewPr>
        <p:scale>
          <a:sx n="50" d="100"/>
          <a:sy n="50" d="100"/>
        </p:scale>
        <p:origin x="-1339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E7FE-3D42-4B6C-B5A9-76F7A9F50CBF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261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261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EB40-2098-4428-B9BE-90CFA0589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2832-77E3-4262-BC40-4C50A7F84047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3976-4602-41E4-87F9-F250DBA46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43976-4602-41E4-87F9-F250DBA46E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28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Image result for Rotary Be the Theme Inspiration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85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Image result for Rotary Be the Theme Inspiration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450771" cy="77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styletest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8/29/2018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02D69-EEBE-48AE-BED7-FC27255455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ike\Videos\Martin%20Luther%20King-s%20Last%20Speech-%20I-ve%20Been%20To%20The%20Mountaintop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The Rotary Club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of Louisville Suburban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391400" cy="2667000"/>
          </a:xfrm>
          <a:noFill/>
          <a:ln w="38100" cmpd="sng"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Martin Luther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King Jr. Celebration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Wednesday Meeting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January 23, 2019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11:30 – 1:00 pm</a:t>
            </a:r>
          </a:p>
          <a:p>
            <a:endParaRPr lang="en-US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http://lousuburbanrotary.org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www.facebook.com</a:t>
            </a:r>
          </a:p>
          <a:p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Jenean Hampton Lt Gover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3953183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media.graytvinc.com/images/810*455/Jenean+Hampton+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5154805" cy="28956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Lieutenant Governor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of Kentucky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Managing the Affairs </a:t>
            </a:r>
            <a:br>
              <a:rPr lang="en-US" sz="3200" dirty="0" smtClean="0"/>
            </a:br>
            <a:r>
              <a:rPr lang="en-US" sz="3200" dirty="0" smtClean="0"/>
              <a:t>of Kentucky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Image result for images of lt gov jenean hamp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5715"/>
            <a:ext cx="5867400" cy="3295885"/>
          </a:xfrm>
          <a:prstGeom prst="rect">
            <a:avLst/>
          </a:prstGeom>
          <a:noFill/>
        </p:spPr>
      </p:pic>
      <p:pic>
        <p:nvPicPr>
          <p:cNvPr id="7" name="Picture 2" descr="Matt Bevin, Jenean Hamp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72635"/>
            <a:ext cx="3276600" cy="2460518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Image result for images for Jenean hamp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667000" cy="1889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6" name="Picture 6" descr="Image result for images for Jenean hamp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3810000"/>
            <a:ext cx="3506537" cy="2324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5604" name="Picture 4" descr="Image result for images for Jenean hamp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447800"/>
            <a:ext cx="2047875" cy="2238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Image result for images of lt. gov. jenean hampton"/>
          <p:cNvPicPr>
            <a:picLocks noChangeAspect="1" noChangeArrowheads="1"/>
          </p:cNvPicPr>
          <p:nvPr/>
        </p:nvPicPr>
        <p:blipFill>
          <a:blip r:embed="rId5" cstate="print"/>
          <a:srcRect l="7407" t="3704" b="7407"/>
          <a:stretch>
            <a:fillRect/>
          </a:stretch>
        </p:blipFill>
        <p:spPr bwMode="auto">
          <a:xfrm>
            <a:off x="914400" y="1676400"/>
            <a:ext cx="28575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Involved in the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Community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2" name="Picture 2" descr="Image result for images for Jenean hamp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798679"/>
            <a:ext cx="3733800" cy="2304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images for Jenean hamp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95600"/>
            <a:ext cx="1857375" cy="2915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30" name="Picture 6" descr="Image result for images for Jenean hampton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6172200" y="1447800"/>
            <a:ext cx="2722418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26" name="Picture 2" descr="Image result for images for Jenean hamp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3048000" cy="2020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28" name="Picture 4" descr="Image result for images for Jenean hampt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2848464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Business Leader and</a:t>
            </a: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Friend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Rotary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Image result for images of lt gov jenean hamp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905000"/>
            <a:ext cx="4186831" cy="33528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Image result for images of lt. gov. jenean hampton"/>
          <p:cNvPicPr>
            <a:picLocks noChangeAspect="1" noChangeArrowheads="1"/>
          </p:cNvPicPr>
          <p:nvPr/>
        </p:nvPicPr>
        <p:blipFill>
          <a:blip r:embed="rId2" cstate="print"/>
          <a:srcRect b="10109"/>
          <a:stretch>
            <a:fillRect/>
          </a:stretch>
        </p:blipFill>
        <p:spPr bwMode="auto">
          <a:xfrm>
            <a:off x="3276600" y="2362200"/>
            <a:ext cx="4953000" cy="3277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Air </a:t>
            </a: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Force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Veteran -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Operation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Desert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Storm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 descr="Image result for images of lt gov jenean hampton"/>
          <p:cNvPicPr>
            <a:picLocks noChangeAspect="1" noChangeArrowheads="1"/>
          </p:cNvPicPr>
          <p:nvPr/>
        </p:nvPicPr>
        <p:blipFill>
          <a:blip r:embed="rId3" cstate="print"/>
          <a:srcRect b="6438"/>
          <a:stretch>
            <a:fillRect/>
          </a:stretch>
        </p:blipFill>
        <p:spPr bwMode="auto">
          <a:xfrm>
            <a:off x="685800" y="1828800"/>
            <a:ext cx="2743200" cy="32766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Remembering the Fallen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Their Families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 descr="C:\A1 - Working Folders\1. HWWMOHF Items\photos\VKE - Compact Flash2\100CANON\IMG_9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74800"/>
            <a:ext cx="3352800" cy="223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r="12716"/>
          <a:stretch>
            <a:fillRect/>
          </a:stretch>
        </p:blipFill>
        <p:spPr bwMode="auto">
          <a:xfrm>
            <a:off x="914400" y="3962400"/>
            <a:ext cx="3429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 descr="Image result for images of lt. gov. jenean hamp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4480"/>
            <a:ext cx="3429000" cy="2255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6164" r="7536"/>
          <a:stretch>
            <a:fillRect/>
          </a:stretch>
        </p:blipFill>
        <p:spPr bwMode="auto">
          <a:xfrm>
            <a:off x="4572001" y="3936840"/>
            <a:ext cx="3429000" cy="2235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Lt. Governor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Jenean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Hampton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Image result for images of lt. gov. jenean hamp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89760"/>
            <a:ext cx="5509843" cy="358140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Rotary Club of</a:t>
            </a:r>
            <a:br>
              <a:rPr lang="en-US" sz="3200" dirty="0" smtClean="0"/>
            </a:br>
            <a:r>
              <a:rPr lang="en-US" sz="3200" dirty="0" smtClean="0"/>
              <a:t>Louisville Suburban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768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Sandra Lovell,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President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Glenn R. Gilbert,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Director &amp; Past President 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Allan D. Morgan,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Vice President &amp; President Elect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Neil Watkins,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Treasurer	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Don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Gosser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Secretary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Skip F. Thorpe,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Sergeant-at-Arms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Robert E. Herzfeld,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Director &amp; Chair of Compliance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Michael Parker,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Director &amp; Chair of Rotary Foundation 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Mark Wilson,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Director &amp; Chair of Member Fellowship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Greg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Scheller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Director &amp; Chair of Louisville Suburban Rotary Charitable Foundation, Inc.</a:t>
            </a:r>
          </a:p>
          <a:p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Welcome to Rotary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24400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Opening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Prayer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– A.W.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Buie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Pledge of Allegiance – Yvette Livers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Rotary Four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Way Test – Sandra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Lovell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 the TRUTH? 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 FAIR to all concerned? </a:t>
            </a:r>
          </a:p>
          <a:p>
            <a:pPr marL="974725" lvl="1" indent="-517525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 build GOODWILL and BETTER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FRIENDSHIPS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Will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 be BENEFICIAL to all concerned?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Welcome to Rotary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Bless America – Dale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Breitenstein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Announcements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Introductions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Special Guest: </a:t>
            </a:r>
          </a:p>
          <a:p>
            <a:pPr lvl="2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Lt. Governor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Jenean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Hampton</a:t>
            </a:r>
          </a:p>
          <a:p>
            <a:pPr lvl="2"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Remembering Martin Luther King Jr.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2D69-EEBE-48AE-BED7-FC272554554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5842" name="Picture 2" descr="Image result for images of martin luther 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162800" cy="5344554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04137" y="5806440"/>
            <a:ext cx="568726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January 15, 1929 - April 4, 1968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Martin Luther </a:t>
            </a:r>
            <a:br>
              <a:rPr lang="en-US" sz="3200" dirty="0" smtClean="0"/>
            </a:br>
            <a:r>
              <a:rPr lang="en-US" sz="3200" dirty="0" smtClean="0"/>
              <a:t>King Jr. </a:t>
            </a:r>
            <a:r>
              <a:rPr lang="en-US" sz="3200" dirty="0" smtClean="0"/>
              <a:t>Week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93837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Remembers him as a family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man, citizen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leader in the Civil Rights movement.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Recognizes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appreciates the changes he championed to make the world a better place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also honors all pioneers of civil rights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that their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sacrifices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have not been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forgotten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Reminds us of the responsibility he handed us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embrace diversity and fairness to all.  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7666038" algn="l"/>
                <a:tab pos="8047038" algn="l"/>
              </a:tabLst>
            </a:pPr>
            <a:r>
              <a:rPr lang="en-US" dirty="0" smtClean="0"/>
              <a:t>“I’ve Been to </a:t>
            </a:r>
            <a:br>
              <a:rPr lang="en-US" dirty="0" smtClean="0"/>
            </a:br>
            <a:r>
              <a:rPr lang="en-US" dirty="0" smtClean="0"/>
              <a:t>the Mountaintop”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Martin Luther King-s Last Speech- I-ve Been To The Mountaintop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6858000" cy="4572000"/>
          </a:xfrm>
          <a:prstGeom prst="rect">
            <a:avLst/>
          </a:prstGeom>
          <a:ln w="47625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Remembrance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25963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Continue the efforts to help others and be involved with our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community and the world.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Keep history alive while working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change 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improve in the future. 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Celebrate the life of Martin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Luther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King Jr.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following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Rotary Mission, Objectives, Services and Four Way Test. 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 descr="Image result for images of lt. gov. jenean hamp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8620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spcBef>
                <a:spcPct val="0"/>
              </a:spcBef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en-US" sz="4100" b="1" dirty="0" smtClean="0">
                <a:latin typeface="Arial" pitchFamily="34" charset="0"/>
                <a:cs typeface="Arial" pitchFamily="34" charset="0"/>
              </a:rPr>
              <a:t>Lt. Governor </a:t>
            </a:r>
          </a:p>
          <a:p>
            <a:pPr algn="r">
              <a:spcBef>
                <a:spcPct val="0"/>
              </a:spcBef>
            </a:pPr>
            <a:r>
              <a:rPr lang="en-US" sz="4100" b="1" dirty="0" err="1" smtClean="0">
                <a:latin typeface="Arial" pitchFamily="34" charset="0"/>
                <a:cs typeface="Arial" pitchFamily="34" charset="0"/>
              </a:rPr>
              <a:t>Jenean</a:t>
            </a:r>
            <a:r>
              <a:rPr lang="en-US" sz="4100" b="1" dirty="0" smtClean="0">
                <a:latin typeface="Arial" pitchFamily="34" charset="0"/>
                <a:cs typeface="Arial" pitchFamily="34" charset="0"/>
              </a:rPr>
              <a:t> Hampton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308</Words>
  <Application>Microsoft Office PowerPoint</Application>
  <PresentationFormat>On-screen Show (4:3)</PresentationFormat>
  <Paragraphs>132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Rotary Club  of Louisville Suburban</vt:lpstr>
      <vt:lpstr>The Rotary Club of Louisville Suburban</vt:lpstr>
      <vt:lpstr>Welcome to Rotary</vt:lpstr>
      <vt:lpstr>Welcome to Rotary</vt:lpstr>
      <vt:lpstr>Slide 5</vt:lpstr>
      <vt:lpstr>Martin Luther  King Jr. Week</vt:lpstr>
      <vt:lpstr>“I’ve Been to  the Mountaintop”</vt:lpstr>
      <vt:lpstr>Remembrance</vt:lpstr>
      <vt:lpstr>  </vt:lpstr>
      <vt:lpstr>  </vt:lpstr>
      <vt:lpstr>Managing the Affairs  of Kentucky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</cp:lastModifiedBy>
  <cp:revision>211</cp:revision>
  <dcterms:created xsi:type="dcterms:W3CDTF">2018-08-19T23:40:52Z</dcterms:created>
  <dcterms:modified xsi:type="dcterms:W3CDTF">2019-01-23T03:47:54Z</dcterms:modified>
</cp:coreProperties>
</file>