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99" r:id="rId2"/>
    <p:sldId id="295" r:id="rId3"/>
    <p:sldId id="283" r:id="rId4"/>
    <p:sldId id="298" r:id="rId5"/>
    <p:sldId id="297" r:id="rId6"/>
    <p:sldId id="291" r:id="rId7"/>
    <p:sldId id="294" r:id="rId8"/>
    <p:sldId id="296" r:id="rId9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3720" autoAdjust="0"/>
  </p:normalViewPr>
  <p:slideViewPr>
    <p:cSldViewPr>
      <p:cViewPr>
        <p:scale>
          <a:sx n="50" d="100"/>
          <a:sy n="50" d="100"/>
        </p:scale>
        <p:origin x="-1339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EE7FE-3D42-4B6C-B5A9-76F7A9F50CBF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261"/>
            <a:ext cx="2971800" cy="466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261"/>
            <a:ext cx="2971800" cy="466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6EB40-2098-4428-B9BE-90CFA0589D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C2832-77E3-4262-BC40-4C50A7F84047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43976-4602-41E4-87F9-F250DBA46E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28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Image result for Rotary Be the Theme Inspiration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685800"/>
            <a:ext cx="365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8/29/2018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202D69-EEBE-48AE-BED7-FC27255455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8/29/2018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2D69-EEBE-48AE-BED7-FC272554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8/29/2018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2D69-EEBE-48AE-BED7-FC272554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 sz="2800" b="1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 descr="Image result for Rotary Be the Theme Inspiration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3450771" cy="77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8/29/2018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2D69-EEBE-48AE-BED7-FC272554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8/29/2018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2D69-EEBE-48AE-BED7-FC272554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8/29/2018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2D69-EEBE-48AE-BED7-FC272554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8/29/2018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2D69-EEBE-48AE-BED7-FC272554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8/29/2018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2D69-EEBE-48AE-BED7-FC272554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8/29/2018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2D69-EEBE-48AE-BED7-FC272554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8/29/2018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2D69-EEBE-48AE-BED7-FC272554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</a:t>
            </a:r>
            <a:r>
              <a:rPr lang="en-US" dirty="0" err="1" smtClean="0"/>
              <a:t>styletest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8/29/2018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02D69-EEBE-48AE-BED7-FC272554554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January 23, 2019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2" descr="Image result for images of martin luther k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38186"/>
            <a:ext cx="6172200" cy="460541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MLK Day Celebration</a:t>
            </a:r>
            <a:br>
              <a:rPr lang="en-US" sz="3200" dirty="0" smtClean="0"/>
            </a:br>
            <a:r>
              <a:rPr lang="en-US" sz="2400" dirty="0" smtClean="0"/>
              <a:t>Beautiful Display by AW 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4953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 descr="Image may contain: 1 person, indo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71600"/>
            <a:ext cx="6400800" cy="480060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</p:cSld>
  <p:clrMapOvr>
    <a:masterClrMapping/>
  </p:clrMapOvr>
  <p:transition advTm="1535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MLK Day Celebration</a:t>
            </a:r>
            <a:br>
              <a:rPr lang="en-US" sz="3200" dirty="0" smtClean="0"/>
            </a:br>
            <a:r>
              <a:rPr lang="en-US" sz="2400" dirty="0" smtClean="0"/>
              <a:t>Sandy Starting Meeting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4953000"/>
          </a:xfrm>
        </p:spPr>
        <p:txBody>
          <a:bodyPr>
            <a:noAutofit/>
          </a:bodyPr>
          <a:lstStyle/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b="7807"/>
          <a:stretch>
            <a:fillRect/>
          </a:stretch>
        </p:blipFill>
        <p:spPr bwMode="auto">
          <a:xfrm>
            <a:off x="990190" y="1371600"/>
            <a:ext cx="7163210" cy="4953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Tm="1543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MLK Day Celebration</a:t>
            </a:r>
            <a:br>
              <a:rPr lang="en-US" sz="3200" dirty="0" smtClean="0"/>
            </a:br>
            <a:r>
              <a:rPr lang="en-US" sz="2400" dirty="0" smtClean="0"/>
              <a:t>AW Giving Invocation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4953000"/>
          </a:xfrm>
        </p:spPr>
        <p:txBody>
          <a:bodyPr>
            <a:noAutofit/>
          </a:bodyPr>
          <a:lstStyle/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F:\DCIM\162___01\IMG_6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71504"/>
            <a:ext cx="6400800" cy="48006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</p:cSld>
  <p:clrMapOvr>
    <a:masterClrMapping/>
  </p:clrMapOvr>
  <p:transition advTm="1639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MLK Day Celebration</a:t>
            </a:r>
            <a:br>
              <a:rPr lang="en-US" sz="3200" dirty="0" smtClean="0"/>
            </a:br>
            <a:r>
              <a:rPr lang="en-US" sz="2400" dirty="0" smtClean="0"/>
              <a:t>Yvette and Dale, Pledge &amp; Song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4953000"/>
          </a:xfrm>
        </p:spPr>
        <p:txBody>
          <a:bodyPr>
            <a:noAutofit/>
          </a:bodyPr>
          <a:lstStyle/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t="28333"/>
          <a:stretch>
            <a:fillRect/>
          </a:stretch>
        </p:blipFill>
        <p:spPr bwMode="auto">
          <a:xfrm>
            <a:off x="737191" y="1371600"/>
            <a:ext cx="7797209" cy="4495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Tm="1618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MLK Day Celebration</a:t>
            </a:r>
            <a:br>
              <a:rPr lang="en-US" sz="3200" dirty="0" smtClean="0"/>
            </a:br>
            <a:r>
              <a:rPr lang="en-US" sz="2400" dirty="0" smtClean="0"/>
              <a:t>Lt. Gov. </a:t>
            </a:r>
            <a:r>
              <a:rPr lang="en-US" sz="2400" dirty="0" err="1" smtClean="0"/>
              <a:t>Jenean</a:t>
            </a:r>
            <a:r>
              <a:rPr lang="en-US" sz="2400" dirty="0" smtClean="0"/>
              <a:t> Hampton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4953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Image may contain: 1 person"/>
          <p:cNvPicPr>
            <a:picLocks noChangeAspect="1" noChangeArrowheads="1"/>
          </p:cNvPicPr>
          <p:nvPr/>
        </p:nvPicPr>
        <p:blipFill>
          <a:blip r:embed="rId2" cstate="print"/>
          <a:srcRect t="15625"/>
          <a:stretch>
            <a:fillRect/>
          </a:stretch>
        </p:blipFill>
        <p:spPr bwMode="auto">
          <a:xfrm>
            <a:off x="838200" y="1371600"/>
            <a:ext cx="7465718" cy="472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</p:cSld>
  <p:clrMapOvr>
    <a:masterClrMapping/>
  </p:clrMapOvr>
  <p:transition advTm="1556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MLK Day Celebration</a:t>
            </a:r>
            <a:br>
              <a:rPr lang="en-US" sz="3200" dirty="0" smtClean="0"/>
            </a:br>
            <a:r>
              <a:rPr lang="en-US" sz="2400" dirty="0" smtClean="0"/>
              <a:t>Presentation to Lt. Gov. 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4953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1" name="Picture 1" descr="F:\DCIM\162___01\IMG_6597.JPG"/>
          <p:cNvPicPr>
            <a:picLocks noChangeAspect="1" noChangeArrowheads="1"/>
          </p:cNvPicPr>
          <p:nvPr/>
        </p:nvPicPr>
        <p:blipFill>
          <a:blip r:embed="rId2" cstate="print"/>
          <a:srcRect l="12308" t="12307" r="10769"/>
          <a:stretch>
            <a:fillRect/>
          </a:stretch>
        </p:blipFill>
        <p:spPr bwMode="auto">
          <a:xfrm>
            <a:off x="1828800" y="1371600"/>
            <a:ext cx="5525488" cy="472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</p:cSld>
  <p:clrMapOvr>
    <a:masterClrMapping/>
  </p:clrMapOvr>
  <p:transition advTm="1540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MLK Day Celebration</a:t>
            </a:r>
            <a:br>
              <a:rPr lang="en-US" sz="3200" dirty="0" smtClean="0"/>
            </a:br>
            <a:r>
              <a:rPr lang="en-US" sz="2400" dirty="0" smtClean="0"/>
              <a:t>After the Meeting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4953000"/>
          </a:xfrm>
        </p:spPr>
        <p:txBody>
          <a:bodyPr>
            <a:noAutofit/>
          </a:bodyPr>
          <a:lstStyle/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Image may contain: 3 people, including Sandy Lovell, people smiling, people standing and suit"/>
          <p:cNvPicPr>
            <a:picLocks noChangeAspect="1" noChangeArrowheads="1"/>
          </p:cNvPicPr>
          <p:nvPr/>
        </p:nvPicPr>
        <p:blipFill>
          <a:blip r:embed="rId2" cstate="print"/>
          <a:srcRect t="5895" b="13733"/>
          <a:stretch>
            <a:fillRect/>
          </a:stretch>
        </p:blipFill>
        <p:spPr bwMode="auto">
          <a:xfrm>
            <a:off x="457200" y="1371600"/>
            <a:ext cx="5105400" cy="415524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l="17797" t="16949" r="13559" b="16949"/>
          <a:stretch>
            <a:fillRect/>
          </a:stretch>
        </p:blipFill>
        <p:spPr bwMode="auto">
          <a:xfrm rot="5400000">
            <a:off x="5143500" y="1943100"/>
            <a:ext cx="4114800" cy="2971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33400" y="571500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Mike, Sandy, Lt. Gov. Hampton and AW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5715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Lt. Gov, Sandy, John Miles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6130</TotalTime>
  <Words>52</Words>
  <Application>Microsoft Office PowerPoint</Application>
  <PresentationFormat>On-screen Show (4:3)</PresentationFormat>
  <Paragraphs>22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January 23, 2019</vt:lpstr>
      <vt:lpstr>MLK Day Celebration Beautiful Display by AW </vt:lpstr>
      <vt:lpstr>MLK Day Celebration Sandy Starting Meeting</vt:lpstr>
      <vt:lpstr>MLK Day Celebration AW Giving Invocation</vt:lpstr>
      <vt:lpstr>MLK Day Celebration Yvette and Dale, Pledge &amp; Song</vt:lpstr>
      <vt:lpstr>MLK Day Celebration Lt. Gov. Jenean Hampton</vt:lpstr>
      <vt:lpstr>MLK Day Celebration Presentation to Lt. Gov. </vt:lpstr>
      <vt:lpstr>MLK Day Celebration After the Meeting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</dc:creator>
  <cp:lastModifiedBy>Mike</cp:lastModifiedBy>
  <cp:revision>278</cp:revision>
  <dcterms:created xsi:type="dcterms:W3CDTF">2018-08-19T23:40:52Z</dcterms:created>
  <dcterms:modified xsi:type="dcterms:W3CDTF">2019-02-06T02:07:26Z</dcterms:modified>
</cp:coreProperties>
</file>