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4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Young" userId="244935d676cb81c6" providerId="LiveId" clId="{EB35186F-E6C8-42F4-ADA7-2F598D6E3F30}"/>
    <pc:docChg chg="delSld modSld">
      <pc:chgData name="Ralph Young" userId="244935d676cb81c6" providerId="LiveId" clId="{EB35186F-E6C8-42F4-ADA7-2F598D6E3F30}" dt="2021-11-11T17:14:03.425" v="48" actId="20577"/>
      <pc:docMkLst>
        <pc:docMk/>
      </pc:docMkLst>
      <pc:sldChg chg="del">
        <pc:chgData name="Ralph Young" userId="244935d676cb81c6" providerId="LiveId" clId="{EB35186F-E6C8-42F4-ADA7-2F598D6E3F30}" dt="2021-11-11T17:13:36.244" v="35" actId="47"/>
        <pc:sldMkLst>
          <pc:docMk/>
          <pc:sldMk cId="3253482299" sldId="368"/>
        </pc:sldMkLst>
      </pc:sldChg>
      <pc:sldChg chg="del">
        <pc:chgData name="Ralph Young" userId="244935d676cb81c6" providerId="LiveId" clId="{EB35186F-E6C8-42F4-ADA7-2F598D6E3F30}" dt="2021-11-11T17:13:14.389" v="27" actId="47"/>
        <pc:sldMkLst>
          <pc:docMk/>
          <pc:sldMk cId="2314470147" sldId="373"/>
        </pc:sldMkLst>
      </pc:sldChg>
      <pc:sldChg chg="del">
        <pc:chgData name="Ralph Young" userId="244935d676cb81c6" providerId="LiveId" clId="{EB35186F-E6C8-42F4-ADA7-2F598D6E3F30}" dt="2021-11-11T17:13:20.357" v="29" actId="47"/>
        <pc:sldMkLst>
          <pc:docMk/>
          <pc:sldMk cId="3973025037" sldId="374"/>
        </pc:sldMkLst>
      </pc:sldChg>
      <pc:sldChg chg="del">
        <pc:chgData name="Ralph Young" userId="244935d676cb81c6" providerId="LiveId" clId="{EB35186F-E6C8-42F4-ADA7-2F598D6E3F30}" dt="2021-11-11T17:13:19.123" v="28" actId="47"/>
        <pc:sldMkLst>
          <pc:docMk/>
          <pc:sldMk cId="3498244009" sldId="375"/>
        </pc:sldMkLst>
      </pc:sldChg>
      <pc:sldChg chg="del">
        <pc:chgData name="Ralph Young" userId="244935d676cb81c6" providerId="LiveId" clId="{EB35186F-E6C8-42F4-ADA7-2F598D6E3F30}" dt="2021-11-11T17:13:30.277" v="33" actId="47"/>
        <pc:sldMkLst>
          <pc:docMk/>
          <pc:sldMk cId="1259156994" sldId="376"/>
        </pc:sldMkLst>
      </pc:sldChg>
      <pc:sldChg chg="del">
        <pc:chgData name="Ralph Young" userId="244935d676cb81c6" providerId="LiveId" clId="{EB35186F-E6C8-42F4-ADA7-2F598D6E3F30}" dt="2021-11-11T17:13:39.196" v="36" actId="47"/>
        <pc:sldMkLst>
          <pc:docMk/>
          <pc:sldMk cId="1045850679" sldId="378"/>
        </pc:sldMkLst>
      </pc:sldChg>
      <pc:sldChg chg="del">
        <pc:chgData name="Ralph Young" userId="244935d676cb81c6" providerId="LiveId" clId="{EB35186F-E6C8-42F4-ADA7-2F598D6E3F30}" dt="2021-11-11T17:13:41.696" v="37" actId="47"/>
        <pc:sldMkLst>
          <pc:docMk/>
          <pc:sldMk cId="1016977252" sldId="379"/>
        </pc:sldMkLst>
      </pc:sldChg>
      <pc:sldChg chg="del">
        <pc:chgData name="Ralph Young" userId="244935d676cb81c6" providerId="LiveId" clId="{EB35186F-E6C8-42F4-ADA7-2F598D6E3F30}" dt="2021-11-11T17:13:45.601" v="39" actId="47"/>
        <pc:sldMkLst>
          <pc:docMk/>
          <pc:sldMk cId="2768202174" sldId="381"/>
        </pc:sldMkLst>
      </pc:sldChg>
      <pc:sldChg chg="del">
        <pc:chgData name="Ralph Young" userId="244935d676cb81c6" providerId="LiveId" clId="{EB35186F-E6C8-42F4-ADA7-2F598D6E3F30}" dt="2021-11-11T17:13:43.336" v="38" actId="47"/>
        <pc:sldMkLst>
          <pc:docMk/>
          <pc:sldMk cId="3300406688" sldId="383"/>
        </pc:sldMkLst>
      </pc:sldChg>
      <pc:sldChg chg="del">
        <pc:chgData name="Ralph Young" userId="244935d676cb81c6" providerId="LiveId" clId="{EB35186F-E6C8-42F4-ADA7-2F598D6E3F30}" dt="2021-11-11T17:13:48.303" v="40" actId="47"/>
        <pc:sldMkLst>
          <pc:docMk/>
          <pc:sldMk cId="3336165295" sldId="386"/>
        </pc:sldMkLst>
      </pc:sldChg>
      <pc:sldChg chg="del">
        <pc:chgData name="Ralph Young" userId="244935d676cb81c6" providerId="LiveId" clId="{EB35186F-E6C8-42F4-ADA7-2F598D6E3F30}" dt="2021-11-11T17:13:25.434" v="31" actId="47"/>
        <pc:sldMkLst>
          <pc:docMk/>
          <pc:sldMk cId="1134682384" sldId="393"/>
        </pc:sldMkLst>
      </pc:sldChg>
      <pc:sldChg chg="del">
        <pc:chgData name="Ralph Young" userId="244935d676cb81c6" providerId="LiveId" clId="{EB35186F-E6C8-42F4-ADA7-2F598D6E3F30}" dt="2021-11-11T17:13:50.865" v="41" actId="47"/>
        <pc:sldMkLst>
          <pc:docMk/>
          <pc:sldMk cId="3315172358" sldId="402"/>
        </pc:sldMkLst>
      </pc:sldChg>
      <pc:sldChg chg="del">
        <pc:chgData name="Ralph Young" userId="244935d676cb81c6" providerId="LiveId" clId="{EB35186F-E6C8-42F4-ADA7-2F598D6E3F30}" dt="2021-11-11T17:13:23.918" v="30" actId="47"/>
        <pc:sldMkLst>
          <pc:docMk/>
          <pc:sldMk cId="1211349238" sldId="403"/>
        </pc:sldMkLst>
      </pc:sldChg>
      <pc:sldChg chg="del">
        <pc:chgData name="Ralph Young" userId="244935d676cb81c6" providerId="LiveId" clId="{EB35186F-E6C8-42F4-ADA7-2F598D6E3F30}" dt="2021-11-11T17:13:28.496" v="32" actId="47"/>
        <pc:sldMkLst>
          <pc:docMk/>
          <pc:sldMk cId="1681379571" sldId="404"/>
        </pc:sldMkLst>
      </pc:sldChg>
      <pc:sldChg chg="del">
        <pc:chgData name="Ralph Young" userId="244935d676cb81c6" providerId="LiveId" clId="{EB35186F-E6C8-42F4-ADA7-2F598D6E3F30}" dt="2021-11-11T17:13:32.729" v="34" actId="47"/>
        <pc:sldMkLst>
          <pc:docMk/>
          <pc:sldMk cId="3695412016" sldId="405"/>
        </pc:sldMkLst>
      </pc:sldChg>
      <pc:sldChg chg="del">
        <pc:chgData name="Ralph Young" userId="244935d676cb81c6" providerId="LiveId" clId="{EB35186F-E6C8-42F4-ADA7-2F598D6E3F30}" dt="2021-11-11T17:03:01.894" v="0" actId="47"/>
        <pc:sldMkLst>
          <pc:docMk/>
          <pc:sldMk cId="1400160624" sldId="406"/>
        </pc:sldMkLst>
      </pc:sldChg>
      <pc:sldChg chg="del">
        <pc:chgData name="Ralph Young" userId="244935d676cb81c6" providerId="LiveId" clId="{EB35186F-E6C8-42F4-ADA7-2F598D6E3F30}" dt="2021-11-11T17:03:06.205" v="1" actId="47"/>
        <pc:sldMkLst>
          <pc:docMk/>
          <pc:sldMk cId="2398611730" sldId="407"/>
        </pc:sldMkLst>
      </pc:sldChg>
      <pc:sldChg chg="del">
        <pc:chgData name="Ralph Young" userId="244935d676cb81c6" providerId="LiveId" clId="{EB35186F-E6C8-42F4-ADA7-2F598D6E3F30}" dt="2021-11-11T17:03:09.486" v="2" actId="47"/>
        <pc:sldMkLst>
          <pc:docMk/>
          <pc:sldMk cId="426611420" sldId="408"/>
        </pc:sldMkLst>
      </pc:sldChg>
      <pc:sldChg chg="del">
        <pc:chgData name="Ralph Young" userId="244935d676cb81c6" providerId="LiveId" clId="{EB35186F-E6C8-42F4-ADA7-2F598D6E3F30}" dt="2021-11-11T17:03:11.345" v="3" actId="47"/>
        <pc:sldMkLst>
          <pc:docMk/>
          <pc:sldMk cId="496073364" sldId="409"/>
        </pc:sldMkLst>
      </pc:sldChg>
      <pc:sldChg chg="del">
        <pc:chgData name="Ralph Young" userId="244935d676cb81c6" providerId="LiveId" clId="{EB35186F-E6C8-42F4-ADA7-2F598D6E3F30}" dt="2021-11-11T17:03:15.360" v="4" actId="47"/>
        <pc:sldMkLst>
          <pc:docMk/>
          <pc:sldMk cId="3004757042" sldId="410"/>
        </pc:sldMkLst>
      </pc:sldChg>
      <pc:sldChg chg="del">
        <pc:chgData name="Ralph Young" userId="244935d676cb81c6" providerId="LiveId" clId="{EB35186F-E6C8-42F4-ADA7-2F598D6E3F30}" dt="2021-11-11T17:03:19.405" v="5" actId="47"/>
        <pc:sldMkLst>
          <pc:docMk/>
          <pc:sldMk cId="664863114" sldId="411"/>
        </pc:sldMkLst>
      </pc:sldChg>
      <pc:sldChg chg="del">
        <pc:chgData name="Ralph Young" userId="244935d676cb81c6" providerId="LiveId" clId="{EB35186F-E6C8-42F4-ADA7-2F598D6E3F30}" dt="2021-11-11T17:03:21.420" v="6" actId="47"/>
        <pc:sldMkLst>
          <pc:docMk/>
          <pc:sldMk cId="1952172345" sldId="412"/>
        </pc:sldMkLst>
      </pc:sldChg>
      <pc:sldChg chg="del">
        <pc:chgData name="Ralph Young" userId="244935d676cb81c6" providerId="LiveId" clId="{EB35186F-E6C8-42F4-ADA7-2F598D6E3F30}" dt="2021-11-11T17:03:24.841" v="7" actId="47"/>
        <pc:sldMkLst>
          <pc:docMk/>
          <pc:sldMk cId="161099332" sldId="413"/>
        </pc:sldMkLst>
      </pc:sldChg>
      <pc:sldChg chg="del">
        <pc:chgData name="Ralph Young" userId="244935d676cb81c6" providerId="LiveId" clId="{EB35186F-E6C8-42F4-ADA7-2F598D6E3F30}" dt="2021-11-11T17:03:28.216" v="8" actId="47"/>
        <pc:sldMkLst>
          <pc:docMk/>
          <pc:sldMk cId="3695970656" sldId="414"/>
        </pc:sldMkLst>
      </pc:sldChg>
      <pc:sldChg chg="del">
        <pc:chgData name="Ralph Young" userId="244935d676cb81c6" providerId="LiveId" clId="{EB35186F-E6C8-42F4-ADA7-2F598D6E3F30}" dt="2021-11-11T17:03:30.450" v="9" actId="47"/>
        <pc:sldMkLst>
          <pc:docMk/>
          <pc:sldMk cId="3782244353" sldId="415"/>
        </pc:sldMkLst>
      </pc:sldChg>
      <pc:sldChg chg="del">
        <pc:chgData name="Ralph Young" userId="244935d676cb81c6" providerId="LiveId" clId="{EB35186F-E6C8-42F4-ADA7-2F598D6E3F30}" dt="2021-11-11T17:04:18.594" v="10" actId="47"/>
        <pc:sldMkLst>
          <pc:docMk/>
          <pc:sldMk cId="249237908" sldId="416"/>
        </pc:sldMkLst>
      </pc:sldChg>
      <pc:sldChg chg="del">
        <pc:chgData name="Ralph Young" userId="244935d676cb81c6" providerId="LiveId" clId="{EB35186F-E6C8-42F4-ADA7-2F598D6E3F30}" dt="2021-11-11T17:04:21.797" v="11" actId="47"/>
        <pc:sldMkLst>
          <pc:docMk/>
          <pc:sldMk cId="3385206504" sldId="417"/>
        </pc:sldMkLst>
      </pc:sldChg>
      <pc:sldChg chg="del">
        <pc:chgData name="Ralph Young" userId="244935d676cb81c6" providerId="LiveId" clId="{EB35186F-E6C8-42F4-ADA7-2F598D6E3F30}" dt="2021-11-11T17:04:24.937" v="12" actId="47"/>
        <pc:sldMkLst>
          <pc:docMk/>
          <pc:sldMk cId="3922474892" sldId="418"/>
        </pc:sldMkLst>
      </pc:sldChg>
      <pc:sldChg chg="del">
        <pc:chgData name="Ralph Young" userId="244935d676cb81c6" providerId="LiveId" clId="{EB35186F-E6C8-42F4-ADA7-2F598D6E3F30}" dt="2021-11-11T17:04:28.546" v="13" actId="47"/>
        <pc:sldMkLst>
          <pc:docMk/>
          <pc:sldMk cId="1126941420" sldId="419"/>
        </pc:sldMkLst>
      </pc:sldChg>
      <pc:sldChg chg="del">
        <pc:chgData name="Ralph Young" userId="244935d676cb81c6" providerId="LiveId" clId="{EB35186F-E6C8-42F4-ADA7-2F598D6E3F30}" dt="2021-11-11T17:04:30.029" v="14" actId="47"/>
        <pc:sldMkLst>
          <pc:docMk/>
          <pc:sldMk cId="792710674" sldId="420"/>
        </pc:sldMkLst>
      </pc:sldChg>
      <pc:sldChg chg="del">
        <pc:chgData name="Ralph Young" userId="244935d676cb81c6" providerId="LiveId" clId="{EB35186F-E6C8-42F4-ADA7-2F598D6E3F30}" dt="2021-11-11T17:04:32.451" v="15" actId="47"/>
        <pc:sldMkLst>
          <pc:docMk/>
          <pc:sldMk cId="2879328124" sldId="421"/>
        </pc:sldMkLst>
      </pc:sldChg>
      <pc:sldChg chg="del">
        <pc:chgData name="Ralph Young" userId="244935d676cb81c6" providerId="LiveId" clId="{EB35186F-E6C8-42F4-ADA7-2F598D6E3F30}" dt="2021-11-11T17:04:38.949" v="16" actId="47"/>
        <pc:sldMkLst>
          <pc:docMk/>
          <pc:sldMk cId="179909180" sldId="422"/>
        </pc:sldMkLst>
      </pc:sldChg>
      <pc:sldChg chg="del">
        <pc:chgData name="Ralph Young" userId="244935d676cb81c6" providerId="LiveId" clId="{EB35186F-E6C8-42F4-ADA7-2F598D6E3F30}" dt="2021-11-11T17:04:42.652" v="17" actId="47"/>
        <pc:sldMkLst>
          <pc:docMk/>
          <pc:sldMk cId="1348738759" sldId="423"/>
        </pc:sldMkLst>
      </pc:sldChg>
      <pc:sldChg chg="del">
        <pc:chgData name="Ralph Young" userId="244935d676cb81c6" providerId="LiveId" clId="{EB35186F-E6C8-42F4-ADA7-2F598D6E3F30}" dt="2021-11-11T17:04:49.744" v="18" actId="47"/>
        <pc:sldMkLst>
          <pc:docMk/>
          <pc:sldMk cId="3715032403" sldId="424"/>
        </pc:sldMkLst>
      </pc:sldChg>
      <pc:sldChg chg="del">
        <pc:chgData name="Ralph Young" userId="244935d676cb81c6" providerId="LiveId" clId="{EB35186F-E6C8-42F4-ADA7-2F598D6E3F30}" dt="2021-11-11T17:04:51.275" v="19" actId="47"/>
        <pc:sldMkLst>
          <pc:docMk/>
          <pc:sldMk cId="1327535264" sldId="425"/>
        </pc:sldMkLst>
      </pc:sldChg>
      <pc:sldChg chg="del">
        <pc:chgData name="Ralph Young" userId="244935d676cb81c6" providerId="LiveId" clId="{EB35186F-E6C8-42F4-ADA7-2F598D6E3F30}" dt="2021-11-11T17:04:55.539" v="20" actId="47"/>
        <pc:sldMkLst>
          <pc:docMk/>
          <pc:sldMk cId="3052687669" sldId="426"/>
        </pc:sldMkLst>
      </pc:sldChg>
      <pc:sldChg chg="del">
        <pc:chgData name="Ralph Young" userId="244935d676cb81c6" providerId="LiveId" clId="{EB35186F-E6C8-42F4-ADA7-2F598D6E3F30}" dt="2021-11-11T17:04:57.101" v="21" actId="47"/>
        <pc:sldMkLst>
          <pc:docMk/>
          <pc:sldMk cId="3788919816" sldId="427"/>
        </pc:sldMkLst>
      </pc:sldChg>
      <pc:sldChg chg="del">
        <pc:chgData name="Ralph Young" userId="244935d676cb81c6" providerId="LiveId" clId="{EB35186F-E6C8-42F4-ADA7-2F598D6E3F30}" dt="2021-11-11T17:05:01.694" v="22" actId="47"/>
        <pc:sldMkLst>
          <pc:docMk/>
          <pc:sldMk cId="2649265098" sldId="428"/>
        </pc:sldMkLst>
      </pc:sldChg>
      <pc:sldChg chg="del">
        <pc:chgData name="Ralph Young" userId="244935d676cb81c6" providerId="LiveId" clId="{EB35186F-E6C8-42F4-ADA7-2F598D6E3F30}" dt="2021-11-11T17:05:03.490" v="23" actId="47"/>
        <pc:sldMkLst>
          <pc:docMk/>
          <pc:sldMk cId="44239372" sldId="429"/>
        </pc:sldMkLst>
      </pc:sldChg>
      <pc:sldChg chg="del">
        <pc:chgData name="Ralph Young" userId="244935d676cb81c6" providerId="LiveId" clId="{EB35186F-E6C8-42F4-ADA7-2F598D6E3F30}" dt="2021-11-11T17:05:07.880" v="24" actId="47"/>
        <pc:sldMkLst>
          <pc:docMk/>
          <pc:sldMk cId="1618187836" sldId="430"/>
        </pc:sldMkLst>
      </pc:sldChg>
      <pc:sldChg chg="del">
        <pc:chgData name="Ralph Young" userId="244935d676cb81c6" providerId="LiveId" clId="{EB35186F-E6C8-42F4-ADA7-2F598D6E3F30}" dt="2021-11-11T17:05:10.426" v="25" actId="47"/>
        <pc:sldMkLst>
          <pc:docMk/>
          <pc:sldMk cId="593151129" sldId="431"/>
        </pc:sldMkLst>
      </pc:sldChg>
      <pc:sldChg chg="del">
        <pc:chgData name="Ralph Young" userId="244935d676cb81c6" providerId="LiveId" clId="{EB35186F-E6C8-42F4-ADA7-2F598D6E3F30}" dt="2021-11-11T17:05:14.925" v="26" actId="47"/>
        <pc:sldMkLst>
          <pc:docMk/>
          <pc:sldMk cId="235321516" sldId="432"/>
        </pc:sldMkLst>
      </pc:sldChg>
      <pc:sldChg chg="modSp mod">
        <pc:chgData name="Ralph Young" userId="244935d676cb81c6" providerId="LiveId" clId="{EB35186F-E6C8-42F4-ADA7-2F598D6E3F30}" dt="2021-11-11T17:14:03.425" v="48" actId="20577"/>
        <pc:sldMkLst>
          <pc:docMk/>
          <pc:sldMk cId="1321626100" sldId="433"/>
        </pc:sldMkLst>
        <pc:spChg chg="mod">
          <ac:chgData name="Ralph Young" userId="244935d676cb81c6" providerId="LiveId" clId="{EB35186F-E6C8-42F4-ADA7-2F598D6E3F30}" dt="2021-11-11T17:14:03.425" v="48" actId="20577"/>
          <ac:spMkLst>
            <pc:docMk/>
            <pc:sldMk cId="1321626100" sldId="433"/>
            <ac:spMk id="2" creationId="{0EE3FA08-E037-412C-97A2-5B30133589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C859-D6E4-413A-86CB-6D5A434AE9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D3394-6E22-464C-BA71-2D58282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8E6-CF8B-46E0-9D4F-0C4217D6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C2BBC-2A92-4C6C-8CA7-E3168B3F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0209-9650-43CB-8F51-E0A6E884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9B38-F0AB-4EFF-A843-EA168A72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99B9-2EDD-4C18-B61B-E31477B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EAC7-3D27-470C-A24A-FC1716F8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FFDED-4025-4A46-AC82-18FE7CB5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03B9-9936-4DB3-A801-B1FE7920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076D-325C-494F-940A-F78B91B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4D978-5DD2-4B62-B968-BCF64010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B2C6E-41CF-4143-AA7A-F7ACF71F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63B79-3384-4CE4-BD56-59F1813D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56EA-57C3-47A9-A3F0-E4F83A65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27DD-8491-4A93-9950-C9D23A38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469D-97C3-42B9-8D2E-11F140C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B3C6C-AB79-4C35-9877-3E77F8CE8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09833-66CD-4698-A0C5-9D6CB35C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51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AE4143-4BE2-468B-861E-1CA4B91F7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5217-1BAC-4739-BD06-C178FFB8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15A9B2-BAE8-47F8-84D2-366AE7CBD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41F9D-292A-4FCB-B9CD-D9EB5B56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6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FE6CB3-CF81-4813-8BF9-AB9CF60CC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71B70-41EF-4111-97A3-2091C6DF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6D66-6996-4AA7-9F62-A500863659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C5264-0CB0-468D-BE13-D05828DF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72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2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9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F2F-D50F-4213-9F93-B1E37A03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1644-D1BE-4316-9848-038EB2F3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AC72-BC9F-4B3F-8C6A-12CE8551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9788-9C92-4035-8B73-44FA8847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7C94-90EF-4275-B444-C67653C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9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43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82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1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28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E27B-7604-43DB-BEAD-4DE0BC2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3467-5261-477E-9C52-74B41E5B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0504-F71B-43FF-AD51-AE56AB50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96AC-78C9-46B8-B93D-7140FE0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7BB3C-D1E1-4388-985C-CD9CA32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A1A-A15D-4053-AA13-792D7C1E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05B7-527E-42AB-9989-5B87F01E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CA5E3-812C-426E-891F-445F0778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BC720-85E8-4951-90F6-0D93CB70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B53D-7DE7-4B3D-81AA-3CB4BBC2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43C53-269E-478D-808A-1B0759DF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E8D8-9E65-4719-BFB3-EA3BFDC1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31F3-4767-44CA-A0E0-3F702470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DFF1-03E0-4D75-A90E-0AF6A781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AFEA-A561-48D6-8D9D-C8CF45D5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6CBB-5C17-4242-88CA-BBF95370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6025D-2863-4D5D-8CA2-F584A711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C9344-0F85-4EC6-893D-08FD3DA5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CC1E7-9571-42C6-AEBE-393068AA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E18-C444-4508-BA53-9340095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C10B1-EEE4-45E8-A77D-E4A70503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07275-E315-4AA1-BE41-D3BB531B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8ABEB-FACE-431D-AE79-C613FBDF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59C30-F496-4B56-B8EB-08982584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802FB-C73E-4772-AC56-1D858B31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2799-A5D0-4CEF-94BF-3FE528E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5DF8-14C0-4F22-994F-DECDC67D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003D-3257-4EE1-AF24-0FA7E8DA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FAA83-36A8-42A2-BC03-E602A34C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7D47-2EE7-4D7B-A955-3E91896D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EE57E-B109-4326-8AFD-A47D534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C9D2-D0B3-4F14-B8F5-73D1C14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5218-9B19-4014-BF6E-1431B59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72B25-0407-40E2-A5EC-0D8BA8F68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F123-E8FA-4B3A-861F-7F5CB4F90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8E08-8226-46E4-B590-D17A16BC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505D-3BE4-407D-A755-FA2D0E09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7672-EAFB-4154-9494-E84570C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C2DCD-CA9C-4B00-9849-C316B4A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2BD0-C549-443B-8C55-73A65905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A790-297F-4EEA-93E7-D7287DA2B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4A7-B118-4A2A-931B-19774A677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0838-7CF5-48F7-B523-1B32CB8D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D4695-A70A-417A-AE60-789C0BD69444}"/>
              </a:ext>
            </a:extLst>
          </p:cNvPr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141FCDC-39E8-41F2-900F-82A310637F5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E5AA5EFB-8931-4067-B657-3A3349E835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299200"/>
            <a:ext cx="11895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EF88-3664-4AC0-A57A-C2898151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4" y="842683"/>
            <a:ext cx="5489986" cy="2413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 Nova" panose="020B0504020202020204" pitchFamily="34" charset="0"/>
              </a:rPr>
              <a:t>District 6710 Grant Management Seminar 2022-2023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98516-F1B4-459E-8977-86F28D1D4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2" y="4139921"/>
            <a:ext cx="662491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Presenters:</a:t>
            </a:r>
          </a:p>
          <a:p>
            <a:pPr algn="l"/>
            <a:r>
              <a:rPr lang="en-US" sz="2000" dirty="0"/>
              <a:t>Rick Harned, District Rotary Foundation Chair, 2016-2022</a:t>
            </a:r>
          </a:p>
          <a:p>
            <a:pPr algn="l"/>
            <a:r>
              <a:rPr lang="en-US" sz="2000" dirty="0"/>
              <a:t>Ralph Young, District Grants Subcommittee Chair, 2018-2022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7CD939-6649-450C-B59D-C5618100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83" y="1075765"/>
            <a:ext cx="3020235" cy="11385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B9B45B9-600E-444D-99A4-2EC4A682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4" y="3917577"/>
            <a:ext cx="2260002" cy="22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7BBE-616B-48B2-B7B2-A333F9AD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7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How can My Club Use Foundation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7F23-375E-474F-8061-4264BB3AE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11" y="2431228"/>
            <a:ext cx="8380208" cy="3745735"/>
          </a:xfrm>
        </p:spPr>
        <p:txBody>
          <a:bodyPr>
            <a:normAutofit/>
          </a:bodyPr>
          <a:lstStyle/>
          <a:p>
            <a:r>
              <a:rPr lang="en-US" dirty="0"/>
              <a:t>Global Grants – Large, International Projects</a:t>
            </a:r>
          </a:p>
          <a:p>
            <a:endParaRPr lang="en-US" dirty="0"/>
          </a:p>
          <a:p>
            <a:r>
              <a:rPr lang="en-US" dirty="0"/>
              <a:t>District Grants – Smaller, Short-Term Projects</a:t>
            </a:r>
          </a:p>
          <a:p>
            <a:endParaRPr lang="en-US" dirty="0"/>
          </a:p>
          <a:p>
            <a:r>
              <a:rPr lang="en-US" dirty="0"/>
              <a:t>Nominations – Scholarships, Peace Fellows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Program will cover Global &amp; District Grants!</a:t>
            </a:r>
          </a:p>
        </p:txBody>
      </p:sp>
    </p:spTree>
    <p:extLst>
      <p:ext uri="{BB962C8B-B14F-4D97-AF65-F5344CB8AC3E}">
        <p14:creationId xmlns:p14="http://schemas.microsoft.com/office/powerpoint/2010/main" val="406842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3FA08-E037-412C-97A2-5B30133589A1}"/>
              </a:ext>
            </a:extLst>
          </p:cNvPr>
          <p:cNvSpPr txBox="1"/>
          <p:nvPr/>
        </p:nvSpPr>
        <p:spPr>
          <a:xfrm>
            <a:off x="2027583" y="702365"/>
            <a:ext cx="8309113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You </a:t>
            </a:r>
            <a:r>
              <a:rPr lang="en-US" sz="4000">
                <a:solidFill>
                  <a:srgbClr val="060606"/>
                </a:solidFill>
                <a:latin typeface="Arial Nova" panose="020B0504020202020204" pitchFamily="34" charset="0"/>
              </a:rPr>
              <a:t>Have Almost Completed </a:t>
            </a:r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the Seminar!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BFD4-7FA0-491F-91CF-898001E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42" y="1966814"/>
            <a:ext cx="3351958" cy="4308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28D65-4F6A-4190-BAB5-2448A4392782}"/>
              </a:ext>
            </a:extLst>
          </p:cNvPr>
          <p:cNvSpPr txBox="1"/>
          <p:nvPr/>
        </p:nvSpPr>
        <p:spPr>
          <a:xfrm>
            <a:off x="7381461" y="3220278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6060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162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9723-CE92-4D9C-AB33-ED3DBAB8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5282" cy="11409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Why this Seminar?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95D1-2CFA-455C-B01E-CD5DAC5CD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 Requirement to Allow your Club to participate in Foundation Grant Programs</a:t>
            </a:r>
          </a:p>
          <a:p>
            <a:endParaRPr lang="en-US" dirty="0"/>
          </a:p>
          <a:p>
            <a:r>
              <a:rPr lang="en-US" dirty="0"/>
              <a:t>To Share How these Programs can Benefit Your Club</a:t>
            </a:r>
          </a:p>
          <a:p>
            <a:endParaRPr lang="en-US" dirty="0"/>
          </a:p>
          <a:p>
            <a:r>
              <a:rPr lang="en-US" dirty="0"/>
              <a:t>To Train on Planning, Applying for, and Managing District or Global Grants</a:t>
            </a:r>
          </a:p>
          <a:p>
            <a:endParaRPr lang="en-US" dirty="0"/>
          </a:p>
          <a:p>
            <a:r>
              <a:rPr lang="en-US" dirty="0"/>
              <a:t>To Communicate Foundation Expectations for Stewardship and the required Memorandum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4744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65DF-DA34-4823-B15C-C97961F6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59" y="392018"/>
            <a:ext cx="8834718" cy="98496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Key Foundation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7053E-6B22-48EF-B032-CDF777BCB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Clubs Must Qualify to Participate</a:t>
            </a:r>
          </a:p>
          <a:p>
            <a:pPr lvl="1"/>
            <a:r>
              <a:rPr lang="en-US" sz="2000" dirty="0"/>
              <a:t>Seminar Completion – 1 or 2 Members EVERY Year</a:t>
            </a:r>
          </a:p>
          <a:p>
            <a:pPr lvl="1"/>
            <a:r>
              <a:rPr lang="en-US" sz="2000" dirty="0"/>
              <a:t>Sign and Submit MoU EVERY Year</a:t>
            </a:r>
          </a:p>
          <a:p>
            <a:pPr lvl="1"/>
            <a:r>
              <a:rPr lang="en-US" sz="2000" dirty="0"/>
              <a:t>Be Current on Dues and Reports on Previous Grants</a:t>
            </a:r>
          </a:p>
          <a:p>
            <a:pPr lvl="1"/>
            <a:r>
              <a:rPr lang="en-US" sz="2000" dirty="0"/>
              <a:t>Name a Foundation Chair and Have Giving Goals in Rotary Club Central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Clubs Must Understand the 7 Areas of 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Clubs Must Practice Good Stewardship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Recognize the Importance of Community Involvement</a:t>
            </a:r>
          </a:p>
        </p:txBody>
      </p:sp>
    </p:spTree>
    <p:extLst>
      <p:ext uri="{BB962C8B-B14F-4D97-AF65-F5344CB8AC3E}">
        <p14:creationId xmlns:p14="http://schemas.microsoft.com/office/powerpoint/2010/main" val="187552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D0BA-31F5-47B9-A114-1CEF94A7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1847" cy="8271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Good Stewardship Means…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A1014-517B-48DA-8DB9-AD4610DFC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062" y="2420472"/>
            <a:ext cx="3920068" cy="2615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B8DD6-03CA-487A-BA61-EE9C92C679E0}"/>
              </a:ext>
            </a:extLst>
          </p:cNvPr>
          <p:cNvSpPr txBox="1"/>
          <p:nvPr/>
        </p:nvSpPr>
        <p:spPr>
          <a:xfrm>
            <a:off x="914399" y="1816249"/>
            <a:ext cx="562624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Ensure that Projects: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Proper Financial Controls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a Good Paper Trail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Meet the Needs of Beneficiaries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Fulfill Grant Objectives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Offer Learning Opportunities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Enhance Rotary’s Reputation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B8EC-430E-4F27-A283-9720F314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62348"/>
            <a:ext cx="7534835" cy="9078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Keys to Project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541B-854E-45D9-9F61-C06C0F07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20031" cy="33649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Community Assessment: What is Needed?</a:t>
            </a:r>
          </a:p>
          <a:p>
            <a:r>
              <a:rPr lang="en-US" dirty="0"/>
              <a:t>Involve Club Members – Organize a Team</a:t>
            </a:r>
          </a:p>
          <a:p>
            <a:r>
              <a:rPr lang="en-US" dirty="0"/>
              <a:t>Draft a Realistic and Detailed Budget</a:t>
            </a:r>
          </a:p>
          <a:p>
            <a:r>
              <a:rPr lang="en-US" dirty="0"/>
              <a:t>Set Measurable Goals</a:t>
            </a:r>
          </a:p>
          <a:p>
            <a:r>
              <a:rPr lang="en-US" dirty="0"/>
              <a:t>Plan for Sustainability</a:t>
            </a:r>
          </a:p>
          <a:p>
            <a:r>
              <a:rPr lang="en-US" dirty="0"/>
              <a:t>Plan for Evaluation and Share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9FDA9-6308-4D90-8A13-17C589F7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09" y="2093464"/>
            <a:ext cx="4006608" cy="26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4D58-E177-4256-9B16-01763BAF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Where Does the Money Come From?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335F39-46EF-436C-ABF0-6403416B1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384" y="2789267"/>
            <a:ext cx="2765975" cy="1992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21633-970F-409F-ABB2-B85E6661A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677" y="3216537"/>
            <a:ext cx="3675021" cy="69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66061-B2F6-4346-9885-900982824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372" y="2262741"/>
            <a:ext cx="2499577" cy="3305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1B11A-472F-4C32-ABBE-12E595CC3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377" y="3429000"/>
            <a:ext cx="1896020" cy="713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555D6-FF07-45BC-8501-ABAB31B49B29}"/>
              </a:ext>
            </a:extLst>
          </p:cNvPr>
          <p:cNvSpPr txBox="1"/>
          <p:nvPr/>
        </p:nvSpPr>
        <p:spPr>
          <a:xfrm>
            <a:off x="4787154" y="3915687"/>
            <a:ext cx="297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Fund – SHARE</a:t>
            </a:r>
          </a:p>
          <a:p>
            <a:r>
              <a:rPr lang="en-US" dirty="0"/>
              <a:t>Endowment Fund</a:t>
            </a:r>
          </a:p>
          <a:p>
            <a:r>
              <a:rPr lang="en-US" dirty="0"/>
              <a:t>Polio Plus</a:t>
            </a:r>
          </a:p>
          <a:p>
            <a:r>
              <a:rPr lang="en-US" dirty="0"/>
              <a:t>Disaster Response Fund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99F63-DEC7-4676-AE18-F0F988D47451}"/>
              </a:ext>
            </a:extLst>
          </p:cNvPr>
          <p:cNvSpPr txBox="1"/>
          <p:nvPr/>
        </p:nvSpPr>
        <p:spPr>
          <a:xfrm>
            <a:off x="1065008" y="5206701"/>
            <a:ext cx="264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Rotarians Everywhere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4B41F-76AB-4856-87E5-C0C9EBAB8862}"/>
              </a:ext>
            </a:extLst>
          </p:cNvPr>
          <p:cNvSpPr txBox="1"/>
          <p:nvPr/>
        </p:nvSpPr>
        <p:spPr>
          <a:xfrm>
            <a:off x="5002306" y="2635624"/>
            <a:ext cx="225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Giving</a:t>
            </a:r>
          </a:p>
        </p:txBody>
      </p:sp>
    </p:spTree>
    <p:extLst>
      <p:ext uri="{BB962C8B-B14F-4D97-AF65-F5344CB8AC3E}">
        <p14:creationId xmlns:p14="http://schemas.microsoft.com/office/powerpoint/2010/main" val="86602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715C-73D7-409D-BF08-94F6A973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60" y="607173"/>
            <a:ext cx="7651376" cy="91682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Why Give?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6120A-A55C-42AB-B1F2-B4141DCC1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5786" cy="4351338"/>
          </a:xfrm>
        </p:spPr>
        <p:txBody>
          <a:bodyPr/>
          <a:lstStyle/>
          <a:p>
            <a:r>
              <a:rPr lang="en-US" dirty="0"/>
              <a:t>Because we can see the good it does!</a:t>
            </a:r>
          </a:p>
          <a:p>
            <a:endParaRPr lang="en-US" dirty="0"/>
          </a:p>
          <a:p>
            <a:r>
              <a:rPr lang="en-US" dirty="0"/>
              <a:t>Because we can help DO the good it does!</a:t>
            </a:r>
          </a:p>
          <a:p>
            <a:endParaRPr lang="en-US" dirty="0"/>
          </a:p>
          <a:p>
            <a:r>
              <a:rPr lang="en-US" dirty="0"/>
              <a:t>Because the Foundation is Top-Notch in Quality Ratings for Efficiency and Transparency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623E6-4D6F-4540-9EF5-60167A71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403" y="2347415"/>
            <a:ext cx="411515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3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BB74-22C4-4C93-A5E9-C7687A03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793"/>
            <a:ext cx="10515600" cy="97958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Active Projects are Good for Our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F8FA-0B09-4F65-9741-D6DC66898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233" y="2506662"/>
            <a:ext cx="9693536" cy="3055042"/>
          </a:xfrm>
        </p:spPr>
        <p:txBody>
          <a:bodyPr/>
          <a:lstStyle/>
          <a:p>
            <a:r>
              <a:rPr lang="en-US" dirty="0"/>
              <a:t>Activity Attracts and Keeps Members</a:t>
            </a:r>
          </a:p>
          <a:p>
            <a:endParaRPr lang="en-US" dirty="0"/>
          </a:p>
          <a:p>
            <a:r>
              <a:rPr lang="en-US" dirty="0"/>
              <a:t>Our Communities Can See What We Do</a:t>
            </a:r>
          </a:p>
          <a:p>
            <a:endParaRPr lang="en-US" dirty="0"/>
          </a:p>
          <a:p>
            <a:r>
              <a:rPr lang="en-US" dirty="0"/>
              <a:t>Our Young People Can Benefit</a:t>
            </a:r>
          </a:p>
        </p:txBody>
      </p:sp>
    </p:spTree>
    <p:extLst>
      <p:ext uri="{BB962C8B-B14F-4D97-AF65-F5344CB8AC3E}">
        <p14:creationId xmlns:p14="http://schemas.microsoft.com/office/powerpoint/2010/main" val="287872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n 3">
            <a:extLst>
              <a:ext uri="{FF2B5EF4-FFF2-40B4-BE49-F238E27FC236}">
                <a16:creationId xmlns:a16="http://schemas.microsoft.com/office/drawing/2014/main" id="{6B432FEE-4C67-4022-8FE0-C27AB72C40F9}"/>
              </a:ext>
            </a:extLst>
          </p:cNvPr>
          <p:cNvSpPr/>
          <p:nvPr/>
        </p:nvSpPr>
        <p:spPr>
          <a:xfrm>
            <a:off x="8133046" y="2447365"/>
            <a:ext cx="1840089" cy="3263153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E77C1-88B1-4D4B-A941-DE171ED0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7" y="365125"/>
            <a:ext cx="1101583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How Annual Fund – SHARE $$ Come Back</a:t>
            </a:r>
          </a:p>
        </p:txBody>
      </p:sp>
      <p:sp>
        <p:nvSpPr>
          <p:cNvPr id="4" name="Can 2">
            <a:extLst>
              <a:ext uri="{FF2B5EF4-FFF2-40B4-BE49-F238E27FC236}">
                <a16:creationId xmlns:a16="http://schemas.microsoft.com/office/drawing/2014/main" id="{0C3E02EA-58E2-460B-AA66-D039F882A7A6}"/>
              </a:ext>
            </a:extLst>
          </p:cNvPr>
          <p:cNvSpPr/>
          <p:nvPr/>
        </p:nvSpPr>
        <p:spPr>
          <a:xfrm>
            <a:off x="1191244" y="2612382"/>
            <a:ext cx="1840089" cy="3160889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Available for Global Grants, Scholarships, Peace Fellowships, Vocational Training Teams</a:t>
            </a:r>
          </a:p>
        </p:txBody>
      </p:sp>
      <p:sp>
        <p:nvSpPr>
          <p:cNvPr id="5" name="Can 5">
            <a:extLst>
              <a:ext uri="{FF2B5EF4-FFF2-40B4-BE49-F238E27FC236}">
                <a16:creationId xmlns:a16="http://schemas.microsoft.com/office/drawing/2014/main" id="{477BBCEA-A66E-41C0-AC19-642BC497944B}"/>
              </a:ext>
            </a:extLst>
          </p:cNvPr>
          <p:cNvSpPr/>
          <p:nvPr/>
        </p:nvSpPr>
        <p:spPr>
          <a:xfrm>
            <a:off x="9259279" y="3723492"/>
            <a:ext cx="1840089" cy="1987026"/>
          </a:xfrm>
          <a:prstGeom prst="can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</a:rPr>
              <a:t>50% of DDF can go to District Grants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609951-C71A-40E0-B7DA-5BE358795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434" y="1825625"/>
            <a:ext cx="2823883" cy="3947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After Investment for 3 years, Funds are split 50-50 to:</a:t>
            </a: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 Nova" panose="020B0504020202020204" pitchFamily="34" charset="0"/>
              </a:rPr>
              <a:t>World Fund</a:t>
            </a: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 Nova" panose="020B0504020202020204" pitchFamily="34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Arial Nova" panose="020B0504020202020204" pitchFamily="34" charset="0"/>
              </a:rPr>
              <a:t>District Designated Fund (DDF)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C6B54-E5F6-4183-BB98-B5A617C9D1FB}"/>
              </a:ext>
            </a:extLst>
          </p:cNvPr>
          <p:cNvSpPr txBox="1"/>
          <p:nvPr/>
        </p:nvSpPr>
        <p:spPr>
          <a:xfrm>
            <a:off x="8167643" y="2922285"/>
            <a:ext cx="1183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DDF Match for Global Grants, Scholar-ships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38AC29-571C-413F-BCAD-2A5B340C52A2}"/>
              </a:ext>
            </a:extLst>
          </p:cNvPr>
          <p:cNvCxnSpPr/>
          <p:nvPr/>
        </p:nvCxnSpPr>
        <p:spPr>
          <a:xfrm flipH="1">
            <a:off x="3612776" y="3799448"/>
            <a:ext cx="1577789" cy="0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6BA8A2-A9FE-4E5E-BE2C-351BB011448B}"/>
              </a:ext>
            </a:extLst>
          </p:cNvPr>
          <p:cNvCxnSpPr/>
          <p:nvPr/>
        </p:nvCxnSpPr>
        <p:spPr>
          <a:xfrm>
            <a:off x="5365375" y="5163671"/>
            <a:ext cx="2057401" cy="0"/>
          </a:xfrm>
          <a:prstGeom prst="straightConnector1">
            <a:avLst/>
          </a:prstGeom>
          <a:ln w="1174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3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F-PowerpointDesignEN_Light.ppt  -  Compatibility Mode" id="{E697F4B9-62E1-40A1-BEFE-6D5C826E4D8D}" vid="{B2D6ABAB-FD9E-45B0-80FE-C355AF4A1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12542</TotalTime>
  <Words>391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Arial Nova</vt:lpstr>
      <vt:lpstr>Calibri</vt:lpstr>
      <vt:lpstr>Georgia</vt:lpstr>
      <vt:lpstr>Office Theme</vt:lpstr>
      <vt:lpstr>Custom Design</vt:lpstr>
      <vt:lpstr>District 6710 Grant Management Seminar 2022-2023</vt:lpstr>
      <vt:lpstr>Why this Seminar?</vt:lpstr>
      <vt:lpstr>Key Foundation Requirements</vt:lpstr>
      <vt:lpstr>Good Stewardship Means…</vt:lpstr>
      <vt:lpstr>Keys to Project Design</vt:lpstr>
      <vt:lpstr>Where Does the Money Come From? </vt:lpstr>
      <vt:lpstr>Why Give?</vt:lpstr>
      <vt:lpstr>Active Projects are Good for Our Clubs</vt:lpstr>
      <vt:lpstr>How Annual Fund – SHARE $$ Come Back</vt:lpstr>
      <vt:lpstr>How can My Club Use Foundation Grants?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6710 Grant Management Seminar 2022-2023</dc:title>
  <dc:creator>Rick Harned</dc:creator>
  <cp:lastModifiedBy>Ralph Young</cp:lastModifiedBy>
  <cp:revision>11</cp:revision>
  <dcterms:created xsi:type="dcterms:W3CDTF">2021-10-20T18:37:52Z</dcterms:created>
  <dcterms:modified xsi:type="dcterms:W3CDTF">2021-11-11T17:14:10Z</dcterms:modified>
</cp:coreProperties>
</file>