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3" r:id="rId3"/>
    <p:sldMasterId id="2147483701" r:id="rId4"/>
  </p:sldMasterIdLst>
  <p:notesMasterIdLst>
    <p:notesMasterId r:id="rId22"/>
  </p:notesMasterIdLst>
  <p:sldIdLst>
    <p:sldId id="256" r:id="rId5"/>
    <p:sldId id="405" r:id="rId6"/>
    <p:sldId id="520" r:id="rId7"/>
    <p:sldId id="609" r:id="rId8"/>
    <p:sldId id="622" r:id="rId9"/>
    <p:sldId id="623" r:id="rId10"/>
    <p:sldId id="628" r:id="rId11"/>
    <p:sldId id="264" r:id="rId12"/>
    <p:sldId id="608" r:id="rId13"/>
    <p:sldId id="624" r:id="rId14"/>
    <p:sldId id="626" r:id="rId15"/>
    <p:sldId id="625" r:id="rId16"/>
    <p:sldId id="627" r:id="rId17"/>
    <p:sldId id="527" r:id="rId18"/>
    <p:sldId id="517" r:id="rId19"/>
    <p:sldId id="487" r:id="rId20"/>
    <p:sldId id="351" r:id="rId21"/>
  </p:sldIdLst>
  <p:sldSz cx="13004800" cy="7315200"/>
  <p:notesSz cx="9240838" cy="686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Reinhard" initials="FR" lastIdx="0" clrIdx="0">
    <p:extLst>
      <p:ext uri="{19B8F6BF-5375-455C-9EA6-DF929625EA0E}">
        <p15:presenceInfo xmlns:p15="http://schemas.microsoft.com/office/powerpoint/2012/main" userId="Frank Rein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E2"/>
    <a:srgbClr val="1C458B"/>
    <a:srgbClr val="4472C4"/>
    <a:srgbClr val="000000"/>
    <a:srgbClr val="3B2D9A"/>
    <a:srgbClr val="D6D1CB"/>
    <a:srgbClr val="1B468D"/>
    <a:srgbClr val="B167AA"/>
    <a:srgbClr val="7F1552"/>
    <a:srgbClr val="F52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2C6CC-93A1-43A1-AAFE-7EAB04762E8B}" v="2" dt="2024-06-13T21:28:40.5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03" autoAdjust="0"/>
    <p:restoredTop sz="43396" autoAdjust="0"/>
  </p:normalViewPr>
  <p:slideViewPr>
    <p:cSldViewPr>
      <p:cViewPr varScale="1">
        <p:scale>
          <a:sx n="38" d="100"/>
          <a:sy n="38" d="100"/>
        </p:scale>
        <p:origin x="1723" y="317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sey Dinovo" userId="7ec7f56ea71d21f3" providerId="LiveId" clId="{2E02C6CC-93A1-43A1-AAFE-7EAB04762E8B}"/>
    <pc:docChg chg="custSel delSld modSld sldOrd">
      <pc:chgData name="Lynsey Dinovo" userId="7ec7f56ea71d21f3" providerId="LiveId" clId="{2E02C6CC-93A1-43A1-AAFE-7EAB04762E8B}" dt="2024-06-13T21:28:50.274" v="205" actId="14100"/>
      <pc:docMkLst>
        <pc:docMk/>
      </pc:docMkLst>
      <pc:sldChg chg="modSp mod">
        <pc:chgData name="Lynsey Dinovo" userId="7ec7f56ea71d21f3" providerId="LiveId" clId="{2E02C6CC-93A1-43A1-AAFE-7EAB04762E8B}" dt="2024-06-02T15:01:05.172" v="1" actId="20577"/>
        <pc:sldMkLst>
          <pc:docMk/>
          <pc:sldMk cId="0" sldId="256"/>
        </pc:sldMkLst>
        <pc:spChg chg="mod">
          <ac:chgData name="Lynsey Dinovo" userId="7ec7f56ea71d21f3" providerId="LiveId" clId="{2E02C6CC-93A1-43A1-AAFE-7EAB04762E8B}" dt="2024-06-02T15:01:05.172" v="1" actId="20577"/>
          <ac:spMkLst>
            <pc:docMk/>
            <pc:sldMk cId="0" sldId="256"/>
            <ac:spMk id="7" creationId="{00000000-0000-0000-0000-000000000000}"/>
          </ac:spMkLst>
        </pc:spChg>
      </pc:sldChg>
      <pc:sldChg chg="modSp mod">
        <pc:chgData name="Lynsey Dinovo" userId="7ec7f56ea71d21f3" providerId="LiveId" clId="{2E02C6CC-93A1-43A1-AAFE-7EAB04762E8B}" dt="2024-06-13T19:00:01.628" v="200" actId="113"/>
        <pc:sldMkLst>
          <pc:docMk/>
          <pc:sldMk cId="0" sldId="257"/>
        </pc:sldMkLst>
        <pc:spChg chg="mod">
          <ac:chgData name="Lynsey Dinovo" userId="7ec7f56ea71d21f3" providerId="LiveId" clId="{2E02C6CC-93A1-43A1-AAFE-7EAB04762E8B}" dt="2024-06-13T19:00:01.628" v="200" actId="113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Lynsey Dinovo" userId="7ec7f56ea71d21f3" providerId="LiveId" clId="{2E02C6CC-93A1-43A1-AAFE-7EAB04762E8B}" dt="2024-06-13T19:00:05.391" v="201" actId="113"/>
        <pc:sldMkLst>
          <pc:docMk/>
          <pc:sldMk cId="0" sldId="258"/>
        </pc:sldMkLst>
        <pc:spChg chg="mod">
          <ac:chgData name="Lynsey Dinovo" userId="7ec7f56ea71d21f3" providerId="LiveId" clId="{2E02C6CC-93A1-43A1-AAFE-7EAB04762E8B}" dt="2024-06-13T19:00:05.391" v="201" actId="113"/>
          <ac:spMkLst>
            <pc:docMk/>
            <pc:sldMk cId="0" sldId="258"/>
            <ac:spMk id="7" creationId="{00000000-0000-0000-0000-000000000000}"/>
          </ac:spMkLst>
        </pc:spChg>
      </pc:sldChg>
      <pc:sldChg chg="modSp del mod">
        <pc:chgData name="Lynsey Dinovo" userId="7ec7f56ea71d21f3" providerId="LiveId" clId="{2E02C6CC-93A1-43A1-AAFE-7EAB04762E8B}" dt="2024-06-13T19:00:46.484" v="202" actId="113"/>
        <pc:sldMkLst>
          <pc:docMk/>
          <pc:sldMk cId="0" sldId="262"/>
        </pc:sldMkLst>
        <pc:spChg chg="mod">
          <ac:chgData name="Lynsey Dinovo" userId="7ec7f56ea71d21f3" providerId="LiveId" clId="{2E02C6CC-93A1-43A1-AAFE-7EAB04762E8B}" dt="2024-06-13T19:00:46.484" v="202" actId="113"/>
          <ac:spMkLst>
            <pc:docMk/>
            <pc:sldMk cId="0" sldId="262"/>
            <ac:spMk id="10" creationId="{00000000-0000-0000-0000-000000000000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0" sldId="265"/>
        </pc:sldMkLst>
      </pc:sldChg>
      <pc:sldChg chg="del ord">
        <pc:chgData name="Lynsey Dinovo" userId="7ec7f56ea71d21f3" providerId="LiveId" clId="{2E02C6CC-93A1-43A1-AAFE-7EAB04762E8B}" dt="2024-06-02T15:03:07.914" v="65" actId="47"/>
        <pc:sldMkLst>
          <pc:docMk/>
          <pc:sldMk cId="0" sldId="27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02367527" sldId="28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267932503" sldId="28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22344709" sldId="28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909327833" sldId="28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457692631" sldId="28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87342840" sldId="28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975233700" sldId="28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089270224" sldId="28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300826448" sldId="29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77860527" sldId="29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649276233" sldId="29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392198047" sldId="29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664438982" sldId="34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08346934" sldId="34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854588231" sldId="34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64827037" sldId="35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062175119" sldId="36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661812595" sldId="36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48103322" sldId="36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392811788" sldId="36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889723189" sldId="36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128764019" sldId="36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24715570" sldId="36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873443990" sldId="37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666470378" sldId="37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290505293" sldId="37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27921744" sldId="39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95276573" sldId="39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009851438" sldId="40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85564891" sldId="40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088178939" sldId="40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0" sldId="404"/>
        </pc:sldMkLst>
      </pc:sldChg>
      <pc:sldChg chg="delSp modSp mod">
        <pc:chgData name="Lynsey Dinovo" userId="7ec7f56ea71d21f3" providerId="LiveId" clId="{2E02C6CC-93A1-43A1-AAFE-7EAB04762E8B}" dt="2024-06-09T19:08:08.713" v="71"/>
        <pc:sldMkLst>
          <pc:docMk/>
          <pc:sldMk cId="3338601944" sldId="405"/>
        </pc:sldMkLst>
        <pc:spChg chg="mod">
          <ac:chgData name="Lynsey Dinovo" userId="7ec7f56ea71d21f3" providerId="LiveId" clId="{2E02C6CC-93A1-43A1-AAFE-7EAB04762E8B}" dt="2024-06-02T15:01:20.411" v="14" actId="20577"/>
          <ac:spMkLst>
            <pc:docMk/>
            <pc:sldMk cId="3338601944" sldId="405"/>
            <ac:spMk id="5" creationId="{B338E097-7906-4560-6E88-70DB51B9419C}"/>
          </ac:spMkLst>
        </pc:spChg>
        <pc:spChg chg="del mod">
          <ac:chgData name="Lynsey Dinovo" userId="7ec7f56ea71d21f3" providerId="LiveId" clId="{2E02C6CC-93A1-43A1-AAFE-7EAB04762E8B}" dt="2024-06-09T19:08:08.713" v="71"/>
          <ac:spMkLst>
            <pc:docMk/>
            <pc:sldMk cId="3338601944" sldId="405"/>
            <ac:spMk id="12" creationId="{2DA44ACA-FD3A-6861-0D60-1436A4DFF397}"/>
          </ac:spMkLst>
        </pc:spChg>
        <pc:spChg chg="del mod">
          <ac:chgData name="Lynsey Dinovo" userId="7ec7f56ea71d21f3" providerId="LiveId" clId="{2E02C6CC-93A1-43A1-AAFE-7EAB04762E8B}" dt="2024-06-09T19:08:05.163" v="68"/>
          <ac:spMkLst>
            <pc:docMk/>
            <pc:sldMk cId="3338601944" sldId="405"/>
            <ac:spMk id="16" creationId="{2135FD44-EA79-CE3D-175A-7525EA8CCF1D}"/>
          </ac:spMkLst>
        </pc:spChg>
        <pc:spChg chg="mod">
          <ac:chgData name="Lynsey Dinovo" userId="7ec7f56ea71d21f3" providerId="LiveId" clId="{2E02C6CC-93A1-43A1-AAFE-7EAB04762E8B}" dt="2024-06-02T15:01:27.029" v="38" actId="20577"/>
          <ac:spMkLst>
            <pc:docMk/>
            <pc:sldMk cId="3338601944" sldId="405"/>
            <ac:spMk id="19" creationId="{6E4BE92B-0BCF-C71C-E2DE-E9060AD9F133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563858237" sldId="42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4287140" sldId="42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076606239" sldId="42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161548960" sldId="43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50721739" sldId="43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40600449" sldId="43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330684090" sldId="43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56698948" sldId="43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320246271" sldId="43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83688527" sldId="43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120067419" sldId="43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793349736" sldId="43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422154527" sldId="44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088052873" sldId="44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359349328" sldId="44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11083622" sldId="44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25592952" sldId="44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61528691" sldId="44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557896766" sldId="44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34131388" sldId="449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27202349" sldId="45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609115127" sldId="45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966639942" sldId="45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689791003" sldId="47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4074549902" sldId="47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0" sldId="474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26764375" sldId="475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769776472" sldId="476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80029158" sldId="48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02112011" sldId="490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701880321" sldId="491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505369394" sldId="49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96888786" sldId="49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82510334" sldId="507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930236901" sldId="508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646074629" sldId="509"/>
        </pc:sldMkLst>
      </pc:sldChg>
      <pc:sldChg chg="modSp mod ord">
        <pc:chgData name="Lynsey Dinovo" userId="7ec7f56ea71d21f3" providerId="LiveId" clId="{2E02C6CC-93A1-43A1-AAFE-7EAB04762E8B}" dt="2024-06-09T19:08:39.690" v="198" actId="20577"/>
        <pc:sldMkLst>
          <pc:docMk/>
          <pc:sldMk cId="2716746461" sldId="510"/>
        </pc:sldMkLst>
        <pc:spChg chg="mod">
          <ac:chgData name="Lynsey Dinovo" userId="7ec7f56ea71d21f3" providerId="LiveId" clId="{2E02C6CC-93A1-43A1-AAFE-7EAB04762E8B}" dt="2024-06-09T19:08:39.690" v="198" actId="20577"/>
          <ac:spMkLst>
            <pc:docMk/>
            <pc:sldMk cId="2716746461" sldId="510"/>
            <ac:spMk id="6" creationId="{00000000-0000-0000-0000-000000000000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188890377" sldId="511"/>
        </pc:sldMkLst>
      </pc:sldChg>
      <pc:sldChg chg="del ord">
        <pc:chgData name="Lynsey Dinovo" userId="7ec7f56ea71d21f3" providerId="LiveId" clId="{2E02C6CC-93A1-43A1-AAFE-7EAB04762E8B}" dt="2024-06-02T15:02:26.238" v="46" actId="47"/>
        <pc:sldMkLst>
          <pc:docMk/>
          <pc:sldMk cId="709707791" sldId="515"/>
        </pc:sldMkLst>
      </pc:sldChg>
      <pc:sldChg chg="modSp mod ord">
        <pc:chgData name="Lynsey Dinovo" userId="7ec7f56ea71d21f3" providerId="LiveId" clId="{2E02C6CC-93A1-43A1-AAFE-7EAB04762E8B}" dt="2024-06-02T15:02:36.888" v="62" actId="120"/>
        <pc:sldMkLst>
          <pc:docMk/>
          <pc:sldMk cId="1366341744" sldId="516"/>
        </pc:sldMkLst>
        <pc:spChg chg="mod">
          <ac:chgData name="Lynsey Dinovo" userId="7ec7f56ea71d21f3" providerId="LiveId" clId="{2E02C6CC-93A1-43A1-AAFE-7EAB04762E8B}" dt="2024-06-02T15:02:36.888" v="62" actId="120"/>
          <ac:spMkLst>
            <pc:docMk/>
            <pc:sldMk cId="1366341744" sldId="516"/>
            <ac:spMk id="5" creationId="{00000000-0000-0000-0000-000000000000}"/>
          </ac:spMkLst>
        </pc:spChg>
      </pc:sldChg>
      <pc:sldChg chg="ord">
        <pc:chgData name="Lynsey Dinovo" userId="7ec7f56ea71d21f3" providerId="LiveId" clId="{2E02C6CC-93A1-43A1-AAFE-7EAB04762E8B}" dt="2024-06-02T15:02:59.979" v="64"/>
        <pc:sldMkLst>
          <pc:docMk/>
          <pc:sldMk cId="696546458" sldId="517"/>
        </pc:sldMkLst>
      </pc:sldChg>
      <pc:sldChg chg="modSp mod">
        <pc:chgData name="Lynsey Dinovo" userId="7ec7f56ea71d21f3" providerId="LiveId" clId="{2E02C6CC-93A1-43A1-AAFE-7EAB04762E8B}" dt="2024-06-13T19:00:57.523" v="204" actId="113"/>
        <pc:sldMkLst>
          <pc:docMk/>
          <pc:sldMk cId="0" sldId="521"/>
        </pc:sldMkLst>
        <pc:spChg chg="mod">
          <ac:chgData name="Lynsey Dinovo" userId="7ec7f56ea71d21f3" providerId="LiveId" clId="{2E02C6CC-93A1-43A1-AAFE-7EAB04762E8B}" dt="2024-06-13T19:00:57.523" v="204" actId="113"/>
          <ac:spMkLst>
            <pc:docMk/>
            <pc:sldMk cId="0" sldId="521"/>
            <ac:spMk id="7" creationId="{00000000-0000-0000-0000-000000000000}"/>
          </ac:spMkLst>
        </pc:spChg>
      </pc:sldChg>
      <pc:sldChg chg="modSp mod">
        <pc:chgData name="Lynsey Dinovo" userId="7ec7f56ea71d21f3" providerId="LiveId" clId="{2E02C6CC-93A1-43A1-AAFE-7EAB04762E8B}" dt="2024-06-13T21:28:50.274" v="205" actId="14100"/>
        <pc:sldMkLst>
          <pc:docMk/>
          <pc:sldMk cId="0" sldId="522"/>
        </pc:sldMkLst>
        <pc:spChg chg="mod">
          <ac:chgData name="Lynsey Dinovo" userId="7ec7f56ea71d21f3" providerId="LiveId" clId="{2E02C6CC-93A1-43A1-AAFE-7EAB04762E8B}" dt="2024-06-13T21:28:50.274" v="205" actId="14100"/>
          <ac:spMkLst>
            <pc:docMk/>
            <pc:sldMk cId="0" sldId="522"/>
            <ac:spMk id="5" creationId="{00000000-0000-0000-0000-000000000000}"/>
          </ac:spMkLst>
        </pc:spChg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3234874320" sldId="522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1443879789" sldId="523"/>
        </pc:sldMkLst>
      </pc:sldChg>
      <pc:sldChg chg="del">
        <pc:chgData name="Lynsey Dinovo" userId="7ec7f56ea71d21f3" providerId="LiveId" clId="{2E02C6CC-93A1-43A1-AAFE-7EAB04762E8B}" dt="2024-06-02T15:03:07.914" v="65" actId="47"/>
        <pc:sldMkLst>
          <pc:docMk/>
          <pc:sldMk cId="2710752942" sldId="5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3762" cy="344112"/>
          </a:xfrm>
          <a:prstGeom prst="rect">
            <a:avLst/>
          </a:prstGeom>
        </p:spPr>
        <p:txBody>
          <a:bodyPr vert="horz" lIns="86274" tIns="43137" rIns="86274" bIns="4313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069" y="0"/>
            <a:ext cx="4005266" cy="344112"/>
          </a:xfrm>
          <a:prstGeom prst="rect">
            <a:avLst/>
          </a:prstGeom>
        </p:spPr>
        <p:txBody>
          <a:bodyPr vert="horz" lIns="86274" tIns="43137" rIns="86274" bIns="43137" rtlCol="0"/>
          <a:lstStyle>
            <a:lvl1pPr algn="r">
              <a:defRPr sz="1100"/>
            </a:lvl1pPr>
          </a:lstStyle>
          <a:p>
            <a:fld id="{CE1BC16E-02E7-4297-9E11-9E6346243C4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2225" y="858838"/>
            <a:ext cx="4116388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74" tIns="43137" rIns="86274" bIns="431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482" y="3304065"/>
            <a:ext cx="7393874" cy="2702242"/>
          </a:xfrm>
          <a:prstGeom prst="rect">
            <a:avLst/>
          </a:prstGeom>
        </p:spPr>
        <p:txBody>
          <a:bodyPr vert="horz" lIns="86274" tIns="43137" rIns="86274" bIns="431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0239"/>
            <a:ext cx="4003762" cy="344111"/>
          </a:xfrm>
          <a:prstGeom prst="rect">
            <a:avLst/>
          </a:prstGeom>
        </p:spPr>
        <p:txBody>
          <a:bodyPr vert="horz" lIns="86274" tIns="43137" rIns="86274" bIns="4313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069" y="6520239"/>
            <a:ext cx="4005266" cy="344111"/>
          </a:xfrm>
          <a:prstGeom prst="rect">
            <a:avLst/>
          </a:prstGeom>
        </p:spPr>
        <p:txBody>
          <a:bodyPr vert="horz" lIns="86274" tIns="43137" rIns="86274" bIns="43137" rtlCol="0" anchor="b"/>
          <a:lstStyle>
            <a:lvl1pPr algn="r">
              <a:defRPr sz="1100"/>
            </a:lvl1pPr>
          </a:lstStyle>
          <a:p>
            <a:fld id="{BB2F9594-3FCF-4DBB-A42B-58E5F7988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3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1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5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9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F9594-3FCF-4DBB-A42B-58E5F79889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3388" y="0"/>
            <a:ext cx="1571413" cy="7315200"/>
          </a:xfrm>
          <a:custGeom>
            <a:avLst/>
            <a:gdLst/>
            <a:ahLst/>
            <a:cxnLst/>
            <a:rect l="l" t="t" r="r" b="b"/>
            <a:pathLst>
              <a:path w="1178559" h="7315200">
                <a:moveTo>
                  <a:pt x="0" y="7315199"/>
                </a:moveTo>
                <a:lnTo>
                  <a:pt x="1178560" y="7315199"/>
                </a:lnTo>
                <a:lnTo>
                  <a:pt x="1178560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" y="0"/>
            <a:ext cx="2492585" cy="7315200"/>
          </a:xfrm>
          <a:custGeom>
            <a:avLst/>
            <a:gdLst/>
            <a:ahLst/>
            <a:cxnLst/>
            <a:rect l="l" t="t" r="r" b="b"/>
            <a:pathLst>
              <a:path w="1869439" h="7315200">
                <a:moveTo>
                  <a:pt x="0" y="7315199"/>
                </a:moveTo>
                <a:lnTo>
                  <a:pt x="1869439" y="7315199"/>
                </a:lnTo>
                <a:lnTo>
                  <a:pt x="186943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2492585" y="0"/>
            <a:ext cx="8940800" cy="7315200"/>
          </a:xfrm>
          <a:custGeom>
            <a:avLst/>
            <a:gdLst/>
            <a:ahLst/>
            <a:cxnLst/>
            <a:rect l="l" t="t" r="r" b="b"/>
            <a:pathLst>
              <a:path w="6705600" h="7315200">
                <a:moveTo>
                  <a:pt x="0" y="0"/>
                </a:moveTo>
                <a:lnTo>
                  <a:pt x="6705599" y="0"/>
                </a:lnTo>
                <a:lnTo>
                  <a:pt x="6705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B2D9A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3131" y="2545594"/>
            <a:ext cx="527853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FF2F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6"/>
            <a:ext cx="9103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004800" cy="97536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3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0"/>
            <a:ext cx="11704320" cy="4145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0240" y="1544320"/>
            <a:ext cx="11704320" cy="650240"/>
          </a:xfrm>
        </p:spPr>
        <p:txBody>
          <a:bodyPr/>
          <a:lstStyle>
            <a:lvl1pPr algn="ctr">
              <a:buNone/>
              <a:defRPr sz="2560" b="1" i="1" u="sng" baseline="0">
                <a:latin typeface="+mn-lt"/>
              </a:defRPr>
            </a:lvl1pPr>
          </a:lstStyle>
          <a:p>
            <a:pPr lvl="0"/>
            <a:r>
              <a:rPr lang="en-US" sz="256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844800"/>
            <a:ext cx="11704320" cy="12192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3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975360" y="1625600"/>
            <a:ext cx="11054080" cy="479552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487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 hasCustomPrompt="1"/>
          </p:nvPr>
        </p:nvSpPr>
        <p:spPr>
          <a:xfrm>
            <a:off x="650240" y="2357120"/>
            <a:ext cx="11595947" cy="4064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0240" y="1544320"/>
            <a:ext cx="11812693" cy="650240"/>
          </a:xfrm>
        </p:spPr>
        <p:txBody>
          <a:bodyPr/>
          <a:lstStyle>
            <a:lvl1pPr algn="ctr">
              <a:buNone/>
              <a:defRPr sz="2560" b="1" i="1" u="sng">
                <a:latin typeface="+mj-lt"/>
              </a:defRPr>
            </a:lvl1pPr>
          </a:lstStyle>
          <a:p>
            <a:pPr lvl="0"/>
            <a:r>
              <a:rPr lang="en-US" sz="256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5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33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7680" y="1219200"/>
            <a:ext cx="12192000" cy="552704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4"/>
            <a:ext cx="203538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5718" y="2548434"/>
            <a:ext cx="10613369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151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1D98DB5-042F-46ED-2E28-F808C571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12355" y="1872410"/>
            <a:ext cx="8380090" cy="16806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775399A-A89D-CE24-F626-E135C937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538" y="4297680"/>
            <a:ext cx="8487726" cy="12192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6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D84153-72D4-4011-9756-FD3EF2FE8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7405" y="6143220"/>
            <a:ext cx="5870737" cy="81622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754"/>
              </a:spcAft>
              <a:buNone/>
              <a:defRPr sz="1634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030619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82C92-66D8-435E-BA8F-A44234AEF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42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BFB24-24D4-4A07-BF20-0C5885D9D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7405" y="6143220"/>
            <a:ext cx="5870737" cy="81622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Aft>
                <a:spcPts val="754"/>
              </a:spcAft>
              <a:buNone/>
              <a:defRPr sz="1634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0793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DFC37-4F3D-4458-B1E3-CFBBFEEEF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59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27" y="520194"/>
            <a:ext cx="11704320" cy="579506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baseline="0">
                <a:solidFill>
                  <a:srgbClr val="ED1B2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2627" y="1930714"/>
            <a:ext cx="11704320" cy="4219760"/>
          </a:xfrm>
        </p:spPr>
        <p:txBody>
          <a:bodyPr wrap="square"/>
          <a:lstStyle>
            <a:lvl1pPr>
              <a:defRPr>
                <a:solidFill>
                  <a:srgbClr val="313231"/>
                </a:solidFill>
              </a:defRPr>
            </a:lvl1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C6C0D-F237-DD44-814A-F06293C63A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2627" y="1151156"/>
            <a:ext cx="11704320" cy="449297"/>
          </a:xfrm>
        </p:spPr>
        <p:txBody>
          <a:bodyPr wrap="square" lIns="0" rIns="0"/>
          <a:lstStyle>
            <a:lvl1pPr marL="0" indent="0">
              <a:buNone/>
              <a:defRPr sz="1886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365E554-2705-BC4F-9D60-91C108526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115" y="6777921"/>
            <a:ext cx="420158" cy="3905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8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02A7E9-85B4-EB4A-8CED-A3527A5FD6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15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27" y="520195"/>
            <a:ext cx="5523947" cy="1176623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>
              <a:defRPr baseline="0">
                <a:solidFill>
                  <a:srgbClr val="ED1B2E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2627" y="1930714"/>
            <a:ext cx="5523947" cy="4219760"/>
          </a:xfrm>
        </p:spPr>
        <p:txBody>
          <a:bodyPr wrap="square"/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D3F5A-928A-E445-9575-B2BE0DB50C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58834" y="0"/>
            <a:ext cx="5845968" cy="7315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B47D5C0-11BA-294E-9118-6F62E74AA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115" y="6777921"/>
            <a:ext cx="420158" cy="39059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80">
                <a:solidFill>
                  <a:srgbClr val="C0C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02A7E9-85B4-EB4A-8CED-A3527A5FD6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948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1C077-DB64-9A75-0703-AE0E453CB3A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63030"/>
            <a:ext cx="8128000" cy="20807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algn="ctr">
              <a:defRPr sz="3646" b="1" baseline="0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2586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1C077-DB64-9A75-0703-AE0E453CB3A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63030"/>
            <a:ext cx="8128000" cy="20807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algn="ctr">
              <a:defRPr sz="3646" b="1" baseline="0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88837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4"/>
            <a:ext cx="203538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500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500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1C077-DB64-9A75-0703-AE0E453CB3A2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63030"/>
            <a:ext cx="8128000" cy="20807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algn="ctr">
              <a:defRPr sz="3646" b="1" baseline="0">
                <a:solidFill>
                  <a:srgbClr val="ED1B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8795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25988-5E88-5C0A-EF1A-1A35E20DA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B37C7-FD70-FA6D-BA72-D67D97451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7402" y="5884972"/>
            <a:ext cx="8929996" cy="1088249"/>
          </a:xfrm>
        </p:spPr>
        <p:txBody>
          <a:bodyPr/>
          <a:lstStyle>
            <a:lvl1pPr marL="0" indent="0" algn="ctr">
              <a:buNone/>
              <a:defRPr sz="2263"/>
            </a:lvl1pPr>
            <a:lvl2pPr marL="229915" indent="0">
              <a:buNone/>
              <a:defRPr/>
            </a:lvl2pPr>
            <a:lvl3pPr marL="459830" indent="0">
              <a:buNone/>
              <a:defRPr/>
            </a:lvl3pPr>
            <a:lvl4pPr marL="1724362" indent="0">
              <a:buNone/>
              <a:defRPr/>
            </a:lvl4pPr>
            <a:lvl5pPr marL="22991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108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3EC75F-863B-45CD-CA9C-C1E380750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B37C7-FD70-FA6D-BA72-D67D97451E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7402" y="5884972"/>
            <a:ext cx="8929996" cy="1088249"/>
          </a:xfrm>
        </p:spPr>
        <p:txBody>
          <a:bodyPr/>
          <a:lstStyle>
            <a:lvl1pPr marL="0" indent="0" algn="ctr">
              <a:buNone/>
              <a:defRPr sz="2263" baseline="0">
                <a:solidFill>
                  <a:schemeClr val="bg1"/>
                </a:solidFill>
              </a:defRPr>
            </a:lvl1pPr>
            <a:lvl2pPr marL="229915" indent="0">
              <a:buNone/>
              <a:defRPr/>
            </a:lvl2pPr>
            <a:lvl3pPr marL="459830" indent="0">
              <a:buNone/>
              <a:defRPr/>
            </a:lvl3pPr>
            <a:lvl4pPr marL="1724362" indent="0">
              <a:buNone/>
              <a:defRPr/>
            </a:lvl4pPr>
            <a:lvl5pPr marL="229914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113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142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426" y="190703"/>
            <a:ext cx="10717352" cy="882852"/>
          </a:xfrm>
          <a:prstGeom prst="rect">
            <a:avLst/>
          </a:prstGeom>
        </p:spPr>
        <p:txBody>
          <a:bodyPr/>
          <a:lstStyle>
            <a:lvl1pPr algn="ctr">
              <a:defRPr sz="4267" b="1">
                <a:solidFill>
                  <a:srgbClr val="174576"/>
                </a:solidFill>
                <a:effectLst/>
                <a:latin typeface="+mj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45" y="1329166"/>
            <a:ext cx="11756715" cy="4013055"/>
          </a:xfrm>
          <a:prstGeom prst="rect">
            <a:avLst/>
          </a:prstGeom>
        </p:spPr>
        <p:txBody>
          <a:bodyPr/>
          <a:lstStyle>
            <a:lvl1pPr marL="365771" indent="-365771">
              <a:buClr>
                <a:srgbClr val="FF0000"/>
              </a:buClr>
              <a:buFont typeface="Lucida Grande"/>
              <a:buChar char="✚"/>
              <a:defRPr sz="2987"/>
            </a:lvl1pPr>
            <a:lvl2pPr marL="792505" indent="-304810">
              <a:buClr>
                <a:srgbClr val="FF0000"/>
              </a:buClr>
              <a:buFont typeface="Wingdings" charset="2"/>
              <a:buChar char="§"/>
              <a:defRPr sz="2560"/>
            </a:lvl2pPr>
            <a:lvl3pPr marL="1219238" indent="-243848">
              <a:buClr>
                <a:srgbClr val="FF0000"/>
              </a:buClr>
              <a:buFont typeface="Lucida Grande"/>
              <a:buChar char="✚"/>
              <a:defRPr sz="1920"/>
            </a:lvl3pPr>
            <a:lvl4pPr marL="1706933" indent="-243848">
              <a:buClr>
                <a:srgbClr val="FF0000"/>
              </a:buClr>
              <a:buFont typeface="Wingdings" charset="2"/>
              <a:buChar char="§"/>
              <a:defRPr sz="1493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9195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t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670" y="0"/>
            <a:ext cx="1305447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-27093" y="3605108"/>
            <a:ext cx="12602916" cy="1864359"/>
            <a:chOff x="-1" y="3379694"/>
            <a:chExt cx="7543801" cy="2604247"/>
          </a:xfrm>
        </p:grpSpPr>
        <p:sp>
          <p:nvSpPr>
            <p:cNvPr id="7" name="Snip Single Corner Rectangle 6"/>
            <p:cNvSpPr/>
            <p:nvPr/>
          </p:nvSpPr>
          <p:spPr>
            <a:xfrm flipV="1">
              <a:off x="-1" y="3393886"/>
              <a:ext cx="7543801" cy="2590055"/>
            </a:xfrm>
            <a:prstGeom prst="snip1Rect">
              <a:avLst>
                <a:gd name="adj" fmla="val 7379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sz="192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-1" y="3379694"/>
              <a:ext cx="7543801" cy="23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0656" y="3752412"/>
            <a:ext cx="10138035" cy="104025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840" b="1">
                <a:solidFill>
                  <a:srgbClr val="17457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066" y="4938589"/>
            <a:ext cx="8344747" cy="467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93">
                <a:solidFill>
                  <a:srgbClr val="174576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412802" y="396194"/>
            <a:ext cx="4155228" cy="322066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92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327079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853" y="0"/>
            <a:ext cx="10295467" cy="975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0" y="6664960"/>
            <a:ext cx="1408853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1AA52D-4B34-4384-8592-15B8250F9FBB}" type="datetime1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0240" y="6661573"/>
            <a:ext cx="910336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70827" y="6661573"/>
            <a:ext cx="1083733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C7B013A-798C-436A-BCDB-62DFA4EC2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1495"/>
      </p:ext>
    </p:extLst>
  </p:cSld>
  <p:clrMapOvr>
    <a:masterClrMapping/>
  </p:clrMapOvr>
  <p:transition spd="med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8018" y="6925733"/>
            <a:ext cx="4118187" cy="299721"/>
          </a:xfrm>
          <a:prstGeom prst="rect">
            <a:avLst/>
          </a:prstGeom>
        </p:spPr>
        <p:txBody>
          <a:bodyPr/>
          <a:lstStyle>
            <a:lvl1pPr>
              <a:defRPr sz="128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06578" y="6880014"/>
            <a:ext cx="1162755" cy="3454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707">
                <a:solidFill>
                  <a:schemeClr val="bg1"/>
                </a:solidFill>
                <a:latin typeface="Corbel" pitchFamily="127" charset="0"/>
                <a:ea typeface="Corbel" pitchFamily="127" charset="0"/>
                <a:cs typeface="Corbel" pitchFamily="127" charset="0"/>
              </a:defRPr>
            </a:lvl1pPr>
          </a:lstStyle>
          <a:p>
            <a:pPr>
              <a:defRPr/>
            </a:pPr>
            <a:fld id="{7151731E-6E5D-4754-8E3B-8DEA4C34E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0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693" y="292947"/>
            <a:ext cx="7802880" cy="121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33973" y="2275840"/>
            <a:ext cx="9753600" cy="398272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2987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4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4"/>
            <a:ext cx="2035387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9640" y="301015"/>
            <a:ext cx="12074957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 sz="42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" y="1706880"/>
            <a:ext cx="12984480" cy="3901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641" y="1381760"/>
            <a:ext cx="12075159" cy="158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DA2CB8-1163-EBCF-BC86-6E5BA0289D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5774654"/>
            <a:ext cx="5702401" cy="137741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133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1pPr>
            <a:lvl2pPr marL="487695" indent="0">
              <a:buFont typeface="Arial" panose="020B0604020202020204" pitchFamily="34" charset="0"/>
              <a:buNone/>
              <a:defRPr lang="en-US" sz="2133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2pPr>
            <a:lvl3pPr marL="975390" indent="0">
              <a:buFont typeface="Arial" panose="020B0604020202020204" pitchFamily="34" charset="0"/>
              <a:buNone/>
              <a:defRPr lang="en-US" sz="2133" b="1" kern="1200" cap="none" normalizeH="0" baseline="0" dirty="0" smtClean="0">
                <a:solidFill>
                  <a:schemeClr val="accent2"/>
                </a:solidFill>
                <a:effectLst/>
                <a:latin typeface="+mn-lt"/>
                <a:ea typeface="Calibri" panose="020F0502020204030204" pitchFamily="34" charset="0"/>
                <a:cs typeface="+mj-cs"/>
              </a:defRPr>
            </a:lvl3pPr>
            <a:lvl4pPr marL="1463086" indent="0">
              <a:buFont typeface="Arial" panose="020B0604020202020204" pitchFamily="34" charset="0"/>
              <a:buNone/>
              <a:defRPr/>
            </a:lvl4pPr>
            <a:lvl5pPr marL="2138747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Name, Title</a:t>
            </a:r>
          </a:p>
          <a:p>
            <a:pPr lvl="0"/>
            <a:r>
              <a:rPr lang="en-US" dirty="0"/>
              <a:t>Second level</a:t>
            </a:r>
          </a:p>
        </p:txBody>
      </p:sp>
      <p:pic>
        <p:nvPicPr>
          <p:cNvPr id="13" name="Graphic 4">
            <a:extLst>
              <a:ext uri="{FF2B5EF4-FFF2-40B4-BE49-F238E27FC236}">
                <a16:creationId xmlns:a16="http://schemas.microsoft.com/office/drawing/2014/main" id="{465E78BE-11CE-EC59-8EF6-536CFEDB3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2880" y="5757077"/>
            <a:ext cx="4818413" cy="12259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58DC0-BD1A-E78F-C641-15F30D4CF708}"/>
              </a:ext>
            </a:extLst>
          </p:cNvPr>
          <p:cNvCxnSpPr>
            <a:cxnSpLocks/>
          </p:cNvCxnSpPr>
          <p:nvPr/>
        </p:nvCxnSpPr>
        <p:spPr>
          <a:xfrm flipV="1">
            <a:off x="0" y="5608320"/>
            <a:ext cx="7315200" cy="1534"/>
          </a:xfrm>
          <a:prstGeom prst="line">
            <a:avLst/>
          </a:prstGeom>
          <a:ln w="2222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8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3004800" cy="97536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9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1219200"/>
            <a:ext cx="11216640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44320" y="6746240"/>
            <a:ext cx="827329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99" y="0"/>
                </a:lnTo>
                <a:lnTo>
                  <a:pt x="975359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77637" y="692155"/>
            <a:ext cx="2035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5718" y="2548435"/>
            <a:ext cx="106133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3004800" cy="9753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848" y="1219200"/>
            <a:ext cx="11119104" cy="52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07238" y="6746240"/>
            <a:ext cx="503936" cy="3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l">
              <a:defRPr/>
            </a:pPr>
            <a:fld id="{C08E5819-54B1-418D-9241-92F644D79DBB}" type="slidenum">
              <a:rPr lang="en-US" sz="1493" b="0" smtClean="0">
                <a:solidFill>
                  <a:schemeClr val="accent2"/>
                </a:solidFill>
                <a:latin typeface="+mn-lt"/>
              </a:rPr>
              <a:pPr algn="l">
                <a:defRPr/>
              </a:pPr>
              <a:t>‹#›</a:t>
            </a:fld>
            <a:r>
              <a:rPr lang="en-US" sz="1493" b="0" dirty="0">
                <a:solidFill>
                  <a:schemeClr val="accent2"/>
                </a:solidFill>
                <a:latin typeface="+mn-lt"/>
              </a:rPr>
              <a:t> 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25600" y="6746240"/>
            <a:ext cx="8192019" cy="390144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93" b="0" spc="107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942848" y="6661186"/>
            <a:ext cx="8810752" cy="0"/>
          </a:xfrm>
          <a:prstGeom prst="line">
            <a:avLst/>
          </a:prstGeom>
          <a:ln w="127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8EADE440-52DC-96CE-987C-02D7261754C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959" y="6517501"/>
            <a:ext cx="2815721" cy="7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40" b="1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5pPr>
      <a:lvl6pPr marL="48769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6pPr>
      <a:lvl7pPr marL="9753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7pPr>
      <a:lvl8pPr marL="1463086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8pPr>
      <a:lvl9pPr marL="1950781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bg1"/>
          </a:solidFill>
          <a:latin typeface="Georgia" pitchFamily="18" charset="0"/>
        </a:defRPr>
      </a:lvl9pPr>
    </p:titleStyle>
    <p:bodyStyle>
      <a:lvl1pPr marL="487695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b="0">
          <a:solidFill>
            <a:schemeClr val="tx1"/>
          </a:solidFill>
          <a:latin typeface="+mn-lt"/>
          <a:ea typeface="+mn-ea"/>
          <a:cs typeface="+mn-cs"/>
        </a:defRPr>
      </a:lvl1pPr>
      <a:lvl2pPr marL="975390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87">
          <a:solidFill>
            <a:schemeClr val="tx1"/>
          </a:solidFill>
          <a:latin typeface="+mn-lt"/>
        </a:defRPr>
      </a:lvl2pPr>
      <a:lvl3pPr marL="1463086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87">
          <a:solidFill>
            <a:schemeClr val="tx1"/>
          </a:solidFill>
          <a:latin typeface="+mn-lt"/>
        </a:defRPr>
      </a:lvl3pPr>
      <a:lvl4pPr marL="1950781" indent="-487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60">
          <a:solidFill>
            <a:schemeClr val="tx1"/>
          </a:solidFill>
          <a:latin typeface="+mn-lt"/>
        </a:defRPr>
      </a:lvl4pPr>
      <a:lvl5pPr marL="2562094" indent="-42334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562094" algn="l"/>
        </a:tabLst>
        <a:defRPr sz="2560">
          <a:solidFill>
            <a:schemeClr val="tx1"/>
          </a:solidFill>
          <a:latin typeface="+mn-lt"/>
        </a:defRPr>
      </a:lvl5pPr>
      <a:lvl6pPr marL="2682324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6pPr>
      <a:lvl7pPr marL="3170019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7pPr>
      <a:lvl8pPr marL="3657714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8pPr>
      <a:lvl9pPr marL="4145410" indent="-243848" algn="l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523402-AE00-FA4A-A1DD-296E1A1F59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2627" y="1936971"/>
            <a:ext cx="11704320" cy="435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FF2FE20-8BDD-194C-BA82-F997945A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27" y="520193"/>
            <a:ext cx="11704320" cy="585216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64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l" defTabSz="574787" rtl="0" eaLnBrk="0" fontAlgn="base" hangingPunct="0">
        <a:spcBef>
          <a:spcPct val="0"/>
        </a:spcBef>
        <a:spcAft>
          <a:spcPct val="0"/>
        </a:spcAft>
        <a:defRPr sz="2640" b="1" kern="1200" baseline="0">
          <a:solidFill>
            <a:srgbClr val="ED1B2E"/>
          </a:solidFill>
          <a:latin typeface="Arial"/>
          <a:ea typeface="Geneva" charset="0"/>
          <a:cs typeface="Arial"/>
        </a:defRPr>
      </a:lvl1pPr>
      <a:lvl2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2pPr>
      <a:lvl3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3pPr>
      <a:lvl4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4pPr>
      <a:lvl5pPr algn="ctr" defTabSz="574787" rtl="0" eaLnBrk="0" fontAlgn="base" hangingPunct="0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5pPr>
      <a:lvl6pPr marL="574787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6pPr>
      <a:lvl7pPr marL="1149575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7pPr>
      <a:lvl8pPr marL="1724362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8pPr>
      <a:lvl9pPr marL="2299149" algn="ctr" defTabSz="574787" rtl="0" fontAlgn="base">
        <a:spcBef>
          <a:spcPct val="0"/>
        </a:spcBef>
        <a:spcAft>
          <a:spcPct val="0"/>
        </a:spcAft>
        <a:defRPr sz="4023">
          <a:solidFill>
            <a:srgbClr val="ED1B2E"/>
          </a:solidFill>
          <a:latin typeface="Arial" charset="0"/>
          <a:ea typeface="Geneva" charset="0"/>
        </a:defRPr>
      </a:lvl9pPr>
    </p:titleStyle>
    <p:bodyStyle>
      <a:lvl1pPr marL="229915" indent="-229915" algn="l" defTabSz="574787" rtl="0" eaLnBrk="0" fontAlgn="base" hangingPunct="0">
        <a:spcBef>
          <a:spcPts val="0"/>
        </a:spcBef>
        <a:spcAft>
          <a:spcPts val="1509"/>
        </a:spcAft>
        <a:buClr>
          <a:srgbClr val="ED1B2E"/>
        </a:buClr>
        <a:buSzPct val="75000"/>
        <a:buFont typeface="Arial" panose="020B0604020202020204" pitchFamily="34" charset="0"/>
        <a:buChar char="•"/>
        <a:defRPr sz="2012" kern="1200">
          <a:solidFill>
            <a:srgbClr val="313231"/>
          </a:solidFill>
          <a:latin typeface="Arial"/>
          <a:ea typeface="Geneva" charset="0"/>
          <a:cs typeface="Arial"/>
        </a:defRPr>
      </a:lvl1pPr>
      <a:lvl2pPr marL="459830" indent="-229915" algn="l" defTabSz="574787" rtl="0" eaLnBrk="0" fontAlgn="base" hangingPunct="0">
        <a:spcBef>
          <a:spcPts val="0"/>
        </a:spcBef>
        <a:spcAft>
          <a:spcPts val="1509"/>
        </a:spcAft>
        <a:buClr>
          <a:srgbClr val="ED1B2E"/>
        </a:buClr>
        <a:buSzPct val="75000"/>
        <a:buFont typeface="Arial" panose="020B0604020202020204" pitchFamily="34" charset="0"/>
        <a:buChar char="•"/>
        <a:defRPr sz="1760" kern="1200">
          <a:solidFill>
            <a:srgbClr val="313231"/>
          </a:solidFill>
          <a:latin typeface="Arial"/>
          <a:ea typeface="Geneva" charset="0"/>
          <a:cs typeface="Arial"/>
        </a:defRPr>
      </a:lvl2pPr>
      <a:lvl3pPr marL="689745" indent="-229915" algn="l" defTabSz="574787" rtl="0" eaLnBrk="0" fontAlgn="base" hangingPunct="0">
        <a:spcBef>
          <a:spcPts val="0"/>
        </a:spcBef>
        <a:spcAft>
          <a:spcPts val="1509"/>
        </a:spcAft>
        <a:buClr>
          <a:srgbClr val="ED1B2E"/>
        </a:buClr>
        <a:buSzPct val="75000"/>
        <a:buFont typeface="Arial" panose="020B0604020202020204" pitchFamily="34" charset="0"/>
        <a:buChar char="•"/>
        <a:defRPr sz="1509" kern="1200">
          <a:solidFill>
            <a:srgbClr val="313231"/>
          </a:solidFill>
          <a:latin typeface="Arial"/>
          <a:ea typeface="Geneva" charset="0"/>
          <a:cs typeface="Arial"/>
        </a:defRPr>
      </a:lvl3pPr>
      <a:lvl4pPr marL="2011755" indent="-287394" algn="l" defTabSz="574787" rtl="0" eaLnBrk="0" fontAlgn="base" hangingPunct="0">
        <a:spcBef>
          <a:spcPct val="20000"/>
        </a:spcBef>
        <a:spcAft>
          <a:spcPct val="0"/>
        </a:spcAft>
        <a:buClr>
          <a:srgbClr val="ED1B2E"/>
        </a:buClr>
        <a:buSzPct val="75000"/>
        <a:buFont typeface="Wingdings" pitchFamily="2" charset="2"/>
        <a:buChar char="§"/>
        <a:defRPr sz="2514" kern="1200">
          <a:solidFill>
            <a:srgbClr val="313231"/>
          </a:solidFill>
          <a:latin typeface="Arial"/>
          <a:ea typeface="Geneva" charset="0"/>
          <a:cs typeface="Arial"/>
        </a:defRPr>
      </a:lvl4pPr>
      <a:lvl5pPr marL="2586543" indent="-287394" algn="l" defTabSz="574787" rtl="0" eaLnBrk="0" fontAlgn="base" hangingPunct="0">
        <a:spcBef>
          <a:spcPct val="20000"/>
        </a:spcBef>
        <a:spcAft>
          <a:spcPct val="0"/>
        </a:spcAft>
        <a:buClr>
          <a:srgbClr val="ED1B2E"/>
        </a:buClr>
        <a:buSzPct val="75000"/>
        <a:buFont typeface="Wingdings" pitchFamily="2" charset="2"/>
        <a:buChar char="§"/>
        <a:defRPr kern="1200">
          <a:solidFill>
            <a:srgbClr val="313231"/>
          </a:solidFill>
          <a:latin typeface="Arial"/>
          <a:ea typeface="Geneva" charset="0"/>
          <a:cs typeface="Arial"/>
        </a:defRPr>
      </a:lvl5pPr>
      <a:lvl6pPr marL="3161330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6pPr>
      <a:lvl7pPr marL="3736117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7pPr>
      <a:lvl8pPr marL="4310905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8pPr>
      <a:lvl9pPr marL="4885692" indent="-287394" algn="l" defTabSz="574787" rtl="0" eaLnBrk="1" latinLnBrk="0" hangingPunct="1">
        <a:spcBef>
          <a:spcPct val="20000"/>
        </a:spcBef>
        <a:buFont typeface="Arial"/>
        <a:buChar char="•"/>
        <a:defRPr sz="25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1pPr>
      <a:lvl2pPr marL="574787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149575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3pPr>
      <a:lvl4pPr marL="1724362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4pPr>
      <a:lvl5pPr marL="2299149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5pPr>
      <a:lvl6pPr marL="2873936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6pPr>
      <a:lvl7pPr marL="3448724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7pPr>
      <a:lvl8pPr marL="4023511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8pPr>
      <a:lvl9pPr marL="4598298" algn="l" defTabSz="574787" rtl="0" eaLnBrk="1" latinLnBrk="0" hangingPunct="1">
        <a:defRPr sz="22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05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8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693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5pPr>
      <a:lvl6pPr marL="487695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6pPr>
      <a:lvl7pPr marL="975390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7pPr>
      <a:lvl8pPr marL="1463086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8pPr>
      <a:lvl9pPr marL="1950781" algn="r" rtl="0" fontAlgn="base">
        <a:spcBef>
          <a:spcPct val="0"/>
        </a:spcBef>
        <a:spcAft>
          <a:spcPct val="0"/>
        </a:spcAft>
        <a:defRPr sz="4693">
          <a:solidFill>
            <a:schemeClr val="tx2"/>
          </a:solidFill>
          <a:latin typeface="Calibri" pitchFamily="34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13" kern="1200">
          <a:solidFill>
            <a:schemeClr val="tx2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87" kern="1200">
          <a:solidFill>
            <a:schemeClr val="tx2"/>
          </a:solidFill>
          <a:latin typeface="+mn-lt"/>
          <a:ea typeface="+mn-ea"/>
          <a:cs typeface="+mn-cs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60" kern="1200">
          <a:solidFill>
            <a:schemeClr val="tx2"/>
          </a:solidFill>
          <a:latin typeface="+mn-lt"/>
          <a:ea typeface="+mn-ea"/>
          <a:cs typeface="+mn-cs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2"/>
          </a:solidFill>
          <a:latin typeface="+mn-lt"/>
          <a:ea typeface="+mn-ea"/>
          <a:cs typeface="+mn-cs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2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cid:8f69ef96-50e8-466f-ac01-891651660c71@EXCHPROD.USA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5400000">
            <a:off x="3031101" y="994890"/>
            <a:ext cx="1727200" cy="6047162"/>
          </a:xfrm>
          <a:custGeom>
            <a:avLst/>
            <a:gdLst/>
            <a:ahLst/>
            <a:cxnLst/>
            <a:rect l="l" t="t" r="r" b="b"/>
            <a:pathLst>
              <a:path w="1727200" h="7315200">
                <a:moveTo>
                  <a:pt x="0" y="7315199"/>
                </a:moveTo>
                <a:lnTo>
                  <a:pt x="1727199" y="7315199"/>
                </a:lnTo>
                <a:lnTo>
                  <a:pt x="17271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52800" y="0"/>
            <a:ext cx="3943350" cy="7315200"/>
          </a:xfrm>
          <a:custGeom>
            <a:avLst/>
            <a:gdLst/>
            <a:ahLst/>
            <a:cxnLst/>
            <a:rect l="l" t="t" r="r" b="b"/>
            <a:pathLst>
              <a:path w="3943350" h="7315200">
                <a:moveTo>
                  <a:pt x="0" y="0"/>
                </a:moveTo>
                <a:lnTo>
                  <a:pt x="3943349" y="0"/>
                </a:lnTo>
                <a:lnTo>
                  <a:pt x="394334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8000">
                <a:srgbClr val="18468C"/>
              </a:gs>
              <a:gs pos="93000">
                <a:srgbClr val="B368AA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19866" y="1907970"/>
            <a:ext cx="3943349" cy="41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600" cap="all" spc="420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Rotary </a:t>
            </a:r>
            <a:r>
              <a:rPr lang="en-US" sz="56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  <a:t>Weekly Meeting</a:t>
            </a:r>
            <a:br>
              <a:rPr lang="en-US" sz="56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50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5000" cap="all" spc="420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5000" cap="all" spc="420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may 12</a:t>
            </a:r>
            <a:r>
              <a:rPr lang="en-US" sz="5000" cap="all" spc="420" baseline="30000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th</a:t>
            </a:r>
            <a:r>
              <a:rPr lang="en-US" sz="5000" cap="all" spc="420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 </a:t>
            </a:r>
            <a:endParaRPr sz="5000" cap="all" dirty="0">
              <a:latin typeface="Arial Narrow" panose="020B0606020202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7792" y="119239"/>
            <a:ext cx="1622547" cy="3048001"/>
          </a:xfrm>
          <a:custGeom>
            <a:avLst/>
            <a:gdLst/>
            <a:ahLst/>
            <a:cxnLst/>
            <a:rect l="l" t="t" r="r" b="b"/>
            <a:pathLst>
              <a:path w="1056640" h="5222240">
                <a:moveTo>
                  <a:pt x="0" y="0"/>
                </a:moveTo>
                <a:lnTo>
                  <a:pt x="1056639" y="0"/>
                </a:lnTo>
                <a:lnTo>
                  <a:pt x="1056639" y="5222239"/>
                </a:lnTo>
                <a:lnTo>
                  <a:pt x="0" y="52222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2000">
                <a:srgbClr val="DF3126"/>
              </a:gs>
              <a:gs pos="100000">
                <a:srgbClr val="FFF75F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6758E758-E3E2-4546-ABA2-C7F1279779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749" y="31072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15">
            <a:extLst>
              <a:ext uri="{FF2B5EF4-FFF2-40B4-BE49-F238E27FC236}">
                <a16:creationId xmlns:a16="http://schemas.microsoft.com/office/drawing/2014/main" id="{9CEAD3BD-F5C0-42B1-B063-6C2F1EDE8EA4}"/>
              </a:ext>
            </a:extLst>
          </p:cNvPr>
          <p:cNvSpPr/>
          <p:nvPr/>
        </p:nvSpPr>
        <p:spPr>
          <a:xfrm>
            <a:off x="10318777" y="91052"/>
            <a:ext cx="1056640" cy="3020232"/>
          </a:xfrm>
          <a:custGeom>
            <a:avLst/>
            <a:gdLst/>
            <a:ahLst/>
            <a:cxnLst/>
            <a:rect l="l" t="t" r="r" b="b"/>
            <a:pathLst>
              <a:path w="1056640" h="1999614">
                <a:moveTo>
                  <a:pt x="0" y="64113"/>
                </a:moveTo>
                <a:lnTo>
                  <a:pt x="0" y="9568"/>
                </a:lnTo>
                <a:lnTo>
                  <a:pt x="9568" y="0"/>
                </a:lnTo>
                <a:lnTo>
                  <a:pt x="64113" y="0"/>
                </a:lnTo>
                <a:lnTo>
                  <a:pt x="0" y="64113"/>
                </a:lnTo>
                <a:close/>
              </a:path>
              <a:path w="1056640" h="1999614">
                <a:moveTo>
                  <a:pt x="0" y="173204"/>
                </a:moveTo>
                <a:lnTo>
                  <a:pt x="0" y="118659"/>
                </a:lnTo>
                <a:lnTo>
                  <a:pt x="119615" y="0"/>
                </a:lnTo>
                <a:lnTo>
                  <a:pt x="174161" y="0"/>
                </a:lnTo>
                <a:lnTo>
                  <a:pt x="0" y="173204"/>
                </a:lnTo>
                <a:close/>
              </a:path>
              <a:path w="1056640" h="1999614">
                <a:moveTo>
                  <a:pt x="0" y="283252"/>
                </a:moveTo>
                <a:lnTo>
                  <a:pt x="0" y="228706"/>
                </a:lnTo>
                <a:lnTo>
                  <a:pt x="228706" y="0"/>
                </a:lnTo>
                <a:lnTo>
                  <a:pt x="283251" y="0"/>
                </a:lnTo>
                <a:lnTo>
                  <a:pt x="0" y="283252"/>
                </a:lnTo>
                <a:close/>
              </a:path>
              <a:path w="1056640" h="1999614">
                <a:moveTo>
                  <a:pt x="0" y="392342"/>
                </a:moveTo>
                <a:lnTo>
                  <a:pt x="0" y="337797"/>
                </a:lnTo>
                <a:lnTo>
                  <a:pt x="337797" y="0"/>
                </a:lnTo>
                <a:lnTo>
                  <a:pt x="392342" y="0"/>
                </a:lnTo>
                <a:lnTo>
                  <a:pt x="0" y="392342"/>
                </a:lnTo>
                <a:close/>
              </a:path>
              <a:path w="1056640" h="1999614">
                <a:moveTo>
                  <a:pt x="0" y="501433"/>
                </a:moveTo>
                <a:lnTo>
                  <a:pt x="0" y="446888"/>
                </a:lnTo>
                <a:lnTo>
                  <a:pt x="446887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056640" h="1999614">
                <a:moveTo>
                  <a:pt x="0" y="610523"/>
                </a:moveTo>
                <a:lnTo>
                  <a:pt x="0" y="555978"/>
                </a:lnTo>
                <a:lnTo>
                  <a:pt x="555978" y="0"/>
                </a:lnTo>
                <a:lnTo>
                  <a:pt x="610524" y="0"/>
                </a:lnTo>
                <a:lnTo>
                  <a:pt x="0" y="610523"/>
                </a:lnTo>
                <a:close/>
              </a:path>
              <a:path w="1056640" h="1999614">
                <a:moveTo>
                  <a:pt x="0" y="720571"/>
                </a:moveTo>
                <a:lnTo>
                  <a:pt x="0" y="665069"/>
                </a:lnTo>
                <a:lnTo>
                  <a:pt x="666025" y="0"/>
                </a:lnTo>
                <a:lnTo>
                  <a:pt x="720571" y="0"/>
                </a:lnTo>
                <a:lnTo>
                  <a:pt x="0" y="720571"/>
                </a:lnTo>
                <a:close/>
              </a:path>
              <a:path w="1056640" h="1999614">
                <a:moveTo>
                  <a:pt x="0" y="829662"/>
                </a:moveTo>
                <a:lnTo>
                  <a:pt x="0" y="775116"/>
                </a:lnTo>
                <a:lnTo>
                  <a:pt x="775116" y="0"/>
                </a:lnTo>
                <a:lnTo>
                  <a:pt x="829661" y="0"/>
                </a:lnTo>
                <a:lnTo>
                  <a:pt x="0" y="829662"/>
                </a:lnTo>
                <a:close/>
              </a:path>
              <a:path w="1056640" h="1999614">
                <a:moveTo>
                  <a:pt x="0" y="938752"/>
                </a:moveTo>
                <a:lnTo>
                  <a:pt x="0" y="884207"/>
                </a:lnTo>
                <a:lnTo>
                  <a:pt x="884207" y="0"/>
                </a:lnTo>
                <a:lnTo>
                  <a:pt x="938752" y="0"/>
                </a:lnTo>
                <a:lnTo>
                  <a:pt x="0" y="938752"/>
                </a:lnTo>
                <a:close/>
              </a:path>
              <a:path w="1056640" h="1999614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2" y="0"/>
                </a:lnTo>
                <a:lnTo>
                  <a:pt x="0" y="1047843"/>
                </a:lnTo>
                <a:close/>
              </a:path>
              <a:path w="1056640" h="1999614">
                <a:moveTo>
                  <a:pt x="0" y="1156933"/>
                </a:moveTo>
                <a:lnTo>
                  <a:pt x="0" y="1102388"/>
                </a:lnTo>
                <a:lnTo>
                  <a:pt x="1056639" y="45748"/>
                </a:lnTo>
                <a:lnTo>
                  <a:pt x="1056639" y="100294"/>
                </a:lnTo>
                <a:lnTo>
                  <a:pt x="0" y="1156933"/>
                </a:lnTo>
                <a:close/>
              </a:path>
              <a:path w="1056640" h="1999614">
                <a:moveTo>
                  <a:pt x="0" y="1266024"/>
                </a:moveTo>
                <a:lnTo>
                  <a:pt x="0" y="1211479"/>
                </a:lnTo>
                <a:lnTo>
                  <a:pt x="1056639" y="155673"/>
                </a:lnTo>
                <a:lnTo>
                  <a:pt x="1056639" y="210182"/>
                </a:lnTo>
                <a:lnTo>
                  <a:pt x="0" y="1266024"/>
                </a:lnTo>
                <a:close/>
              </a:path>
              <a:path w="1056640" h="1999614">
                <a:moveTo>
                  <a:pt x="0" y="1376072"/>
                </a:moveTo>
                <a:lnTo>
                  <a:pt x="0" y="1321526"/>
                </a:lnTo>
                <a:lnTo>
                  <a:pt x="1056639" y="264887"/>
                </a:lnTo>
                <a:lnTo>
                  <a:pt x="1056639" y="319432"/>
                </a:lnTo>
                <a:lnTo>
                  <a:pt x="0" y="1376072"/>
                </a:lnTo>
                <a:close/>
              </a:path>
              <a:path w="1056640" h="1999614">
                <a:moveTo>
                  <a:pt x="0" y="1485162"/>
                </a:moveTo>
                <a:lnTo>
                  <a:pt x="0" y="1430617"/>
                </a:lnTo>
                <a:lnTo>
                  <a:pt x="1056639" y="373978"/>
                </a:lnTo>
                <a:lnTo>
                  <a:pt x="1056639" y="428523"/>
                </a:lnTo>
                <a:lnTo>
                  <a:pt x="0" y="1485162"/>
                </a:lnTo>
                <a:close/>
              </a:path>
              <a:path w="1056640" h="1999614">
                <a:moveTo>
                  <a:pt x="0" y="1594253"/>
                </a:moveTo>
                <a:lnTo>
                  <a:pt x="0" y="1539707"/>
                </a:lnTo>
                <a:lnTo>
                  <a:pt x="1056639" y="483068"/>
                </a:lnTo>
                <a:lnTo>
                  <a:pt x="1056639" y="537613"/>
                </a:lnTo>
                <a:lnTo>
                  <a:pt x="0" y="1594253"/>
                </a:lnTo>
                <a:close/>
              </a:path>
              <a:path w="1056640" h="1999614">
                <a:moveTo>
                  <a:pt x="0" y="1703343"/>
                </a:moveTo>
                <a:lnTo>
                  <a:pt x="0" y="1648798"/>
                </a:lnTo>
                <a:lnTo>
                  <a:pt x="1056639" y="592158"/>
                </a:lnTo>
                <a:lnTo>
                  <a:pt x="1056639" y="646704"/>
                </a:lnTo>
                <a:lnTo>
                  <a:pt x="0" y="1703343"/>
                </a:lnTo>
                <a:close/>
              </a:path>
              <a:path w="1056640" h="1999614">
                <a:moveTo>
                  <a:pt x="0" y="1812434"/>
                </a:moveTo>
                <a:lnTo>
                  <a:pt x="0" y="1757889"/>
                </a:lnTo>
                <a:lnTo>
                  <a:pt x="1056639" y="701249"/>
                </a:lnTo>
                <a:lnTo>
                  <a:pt x="1056639" y="755794"/>
                </a:lnTo>
                <a:lnTo>
                  <a:pt x="0" y="1812434"/>
                </a:lnTo>
                <a:close/>
              </a:path>
              <a:path w="1056640" h="1999614">
                <a:moveTo>
                  <a:pt x="0" y="1922481"/>
                </a:moveTo>
                <a:lnTo>
                  <a:pt x="0" y="1867936"/>
                </a:lnTo>
                <a:lnTo>
                  <a:pt x="1056639" y="811297"/>
                </a:lnTo>
                <a:lnTo>
                  <a:pt x="1056639" y="865842"/>
                </a:lnTo>
                <a:lnTo>
                  <a:pt x="0" y="1922481"/>
                </a:lnTo>
                <a:close/>
              </a:path>
              <a:path w="1056640" h="1999614">
                <a:moveTo>
                  <a:pt x="0" y="1999037"/>
                </a:moveTo>
                <a:lnTo>
                  <a:pt x="0" y="1977027"/>
                </a:lnTo>
                <a:lnTo>
                  <a:pt x="1056639" y="920387"/>
                </a:lnTo>
                <a:lnTo>
                  <a:pt x="1056639" y="974933"/>
                </a:lnTo>
                <a:lnTo>
                  <a:pt x="32535" y="1999037"/>
                </a:lnTo>
                <a:lnTo>
                  <a:pt x="0" y="1999037"/>
                </a:lnTo>
                <a:close/>
              </a:path>
              <a:path w="1056640" h="1999614">
                <a:moveTo>
                  <a:pt x="141625" y="1999037"/>
                </a:moveTo>
                <a:lnTo>
                  <a:pt x="87080" y="1999037"/>
                </a:lnTo>
                <a:lnTo>
                  <a:pt x="1056639" y="1029478"/>
                </a:lnTo>
                <a:lnTo>
                  <a:pt x="1056639" y="1084023"/>
                </a:lnTo>
                <a:lnTo>
                  <a:pt x="141625" y="1999037"/>
                </a:lnTo>
                <a:close/>
              </a:path>
              <a:path w="1056640" h="1999614">
                <a:moveTo>
                  <a:pt x="250716" y="1999037"/>
                </a:moveTo>
                <a:lnTo>
                  <a:pt x="196171" y="1999037"/>
                </a:lnTo>
                <a:lnTo>
                  <a:pt x="1056639" y="1138568"/>
                </a:lnTo>
                <a:lnTo>
                  <a:pt x="1056639" y="1193114"/>
                </a:lnTo>
                <a:lnTo>
                  <a:pt x="250716" y="1999037"/>
                </a:lnTo>
                <a:close/>
              </a:path>
              <a:path w="1056640" h="1999614">
                <a:moveTo>
                  <a:pt x="305261" y="1999037"/>
                </a:moveTo>
                <a:lnTo>
                  <a:pt x="1056639" y="1247659"/>
                </a:lnTo>
                <a:lnTo>
                  <a:pt x="1056639" y="1302204"/>
                </a:lnTo>
                <a:lnTo>
                  <a:pt x="359807" y="1999037"/>
                </a:lnTo>
                <a:lnTo>
                  <a:pt x="305261" y="1999037"/>
                </a:lnTo>
                <a:close/>
              </a:path>
              <a:path w="1056640" h="1999614">
                <a:moveTo>
                  <a:pt x="468897" y="1999037"/>
                </a:moveTo>
                <a:lnTo>
                  <a:pt x="414352" y="1999037"/>
                </a:lnTo>
                <a:lnTo>
                  <a:pt x="1056639" y="1356750"/>
                </a:lnTo>
                <a:lnTo>
                  <a:pt x="1056639" y="1411295"/>
                </a:lnTo>
                <a:lnTo>
                  <a:pt x="468897" y="1999037"/>
                </a:lnTo>
                <a:close/>
              </a:path>
              <a:path w="1056640" h="1999614">
                <a:moveTo>
                  <a:pt x="577988" y="1999037"/>
                </a:moveTo>
                <a:lnTo>
                  <a:pt x="523442" y="1999037"/>
                </a:lnTo>
                <a:lnTo>
                  <a:pt x="1056639" y="1465840"/>
                </a:lnTo>
                <a:lnTo>
                  <a:pt x="1056639" y="1520386"/>
                </a:lnTo>
                <a:lnTo>
                  <a:pt x="577988" y="1999037"/>
                </a:lnTo>
                <a:close/>
              </a:path>
              <a:path w="1056640" h="1999614">
                <a:moveTo>
                  <a:pt x="688035" y="1999037"/>
                </a:moveTo>
                <a:lnTo>
                  <a:pt x="633489" y="1999037"/>
                </a:lnTo>
                <a:lnTo>
                  <a:pt x="1056639" y="1575887"/>
                </a:lnTo>
                <a:lnTo>
                  <a:pt x="1056639" y="1630433"/>
                </a:lnTo>
                <a:lnTo>
                  <a:pt x="688035" y="1999037"/>
                </a:lnTo>
                <a:close/>
              </a:path>
              <a:path w="1056640" h="1999614">
                <a:moveTo>
                  <a:pt x="797126" y="1999037"/>
                </a:moveTo>
                <a:lnTo>
                  <a:pt x="742580" y="1999037"/>
                </a:lnTo>
                <a:lnTo>
                  <a:pt x="1056639" y="1684978"/>
                </a:lnTo>
                <a:lnTo>
                  <a:pt x="1056639" y="1739524"/>
                </a:lnTo>
                <a:lnTo>
                  <a:pt x="797126" y="1999037"/>
                </a:lnTo>
                <a:close/>
              </a:path>
              <a:path w="1056640" h="1999614">
                <a:moveTo>
                  <a:pt x="906216" y="1999037"/>
                </a:moveTo>
                <a:lnTo>
                  <a:pt x="851671" y="1999037"/>
                </a:lnTo>
                <a:lnTo>
                  <a:pt x="1056639" y="1794069"/>
                </a:lnTo>
                <a:lnTo>
                  <a:pt x="1056639" y="1848614"/>
                </a:lnTo>
                <a:lnTo>
                  <a:pt x="906216" y="1999037"/>
                </a:lnTo>
                <a:close/>
              </a:path>
              <a:path w="1056640" h="1999614">
                <a:moveTo>
                  <a:pt x="1015307" y="1999037"/>
                </a:moveTo>
                <a:lnTo>
                  <a:pt x="960762" y="1999037"/>
                </a:lnTo>
                <a:lnTo>
                  <a:pt x="1056639" y="1903159"/>
                </a:lnTo>
                <a:lnTo>
                  <a:pt x="1056639" y="1957705"/>
                </a:lnTo>
                <a:lnTo>
                  <a:pt x="1015307" y="19990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0511F16E-9D9D-4712-A106-249E91C39CC7}"/>
              </a:ext>
            </a:extLst>
          </p:cNvPr>
          <p:cNvSpPr/>
          <p:nvPr/>
        </p:nvSpPr>
        <p:spPr>
          <a:xfrm>
            <a:off x="1611801" y="2585179"/>
            <a:ext cx="1684698" cy="2215421"/>
          </a:xfrm>
          <a:custGeom>
            <a:avLst/>
            <a:gdLst/>
            <a:ahLst/>
            <a:cxnLst/>
            <a:rect l="l" t="t" r="r" b="b"/>
            <a:pathLst>
              <a:path w="1644014" h="1609725">
                <a:moveTo>
                  <a:pt x="0" y="0"/>
                </a:moveTo>
                <a:lnTo>
                  <a:pt x="1643701" y="0"/>
                </a:lnTo>
                <a:lnTo>
                  <a:pt x="1643701" y="1609724"/>
                </a:lnTo>
                <a:lnTo>
                  <a:pt x="0" y="160972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rgbClr val="EE2824"/>
              </a:gs>
              <a:gs pos="90000">
                <a:srgbClr val="811552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416C11D-9D46-F718-A2FB-50D12029DC83}"/>
              </a:ext>
            </a:extLst>
          </p:cNvPr>
          <p:cNvSpPr/>
          <p:nvPr/>
        </p:nvSpPr>
        <p:spPr>
          <a:xfrm>
            <a:off x="5166" y="0"/>
            <a:ext cx="1548036" cy="7299216"/>
          </a:xfrm>
          <a:custGeom>
            <a:avLst/>
            <a:gdLst/>
            <a:ahLst/>
            <a:cxnLst/>
            <a:rect l="l" t="t" r="r" b="b"/>
            <a:pathLst>
              <a:path w="1056640" h="1999614">
                <a:moveTo>
                  <a:pt x="0" y="64113"/>
                </a:moveTo>
                <a:lnTo>
                  <a:pt x="0" y="9568"/>
                </a:lnTo>
                <a:lnTo>
                  <a:pt x="9568" y="0"/>
                </a:lnTo>
                <a:lnTo>
                  <a:pt x="64113" y="0"/>
                </a:lnTo>
                <a:lnTo>
                  <a:pt x="0" y="64113"/>
                </a:lnTo>
                <a:close/>
              </a:path>
              <a:path w="1056640" h="1999614">
                <a:moveTo>
                  <a:pt x="0" y="173204"/>
                </a:moveTo>
                <a:lnTo>
                  <a:pt x="0" y="118659"/>
                </a:lnTo>
                <a:lnTo>
                  <a:pt x="119615" y="0"/>
                </a:lnTo>
                <a:lnTo>
                  <a:pt x="174161" y="0"/>
                </a:lnTo>
                <a:lnTo>
                  <a:pt x="0" y="173204"/>
                </a:lnTo>
                <a:close/>
              </a:path>
              <a:path w="1056640" h="1999614">
                <a:moveTo>
                  <a:pt x="0" y="283252"/>
                </a:moveTo>
                <a:lnTo>
                  <a:pt x="0" y="228706"/>
                </a:lnTo>
                <a:lnTo>
                  <a:pt x="228706" y="0"/>
                </a:lnTo>
                <a:lnTo>
                  <a:pt x="283251" y="0"/>
                </a:lnTo>
                <a:lnTo>
                  <a:pt x="0" y="283252"/>
                </a:lnTo>
                <a:close/>
              </a:path>
              <a:path w="1056640" h="1999614">
                <a:moveTo>
                  <a:pt x="0" y="392342"/>
                </a:moveTo>
                <a:lnTo>
                  <a:pt x="0" y="337797"/>
                </a:lnTo>
                <a:lnTo>
                  <a:pt x="337797" y="0"/>
                </a:lnTo>
                <a:lnTo>
                  <a:pt x="392342" y="0"/>
                </a:lnTo>
                <a:lnTo>
                  <a:pt x="0" y="392342"/>
                </a:lnTo>
                <a:close/>
              </a:path>
              <a:path w="1056640" h="1999614">
                <a:moveTo>
                  <a:pt x="0" y="501433"/>
                </a:moveTo>
                <a:lnTo>
                  <a:pt x="0" y="446888"/>
                </a:lnTo>
                <a:lnTo>
                  <a:pt x="446887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056640" h="1999614">
                <a:moveTo>
                  <a:pt x="0" y="610523"/>
                </a:moveTo>
                <a:lnTo>
                  <a:pt x="0" y="555978"/>
                </a:lnTo>
                <a:lnTo>
                  <a:pt x="555978" y="0"/>
                </a:lnTo>
                <a:lnTo>
                  <a:pt x="610524" y="0"/>
                </a:lnTo>
                <a:lnTo>
                  <a:pt x="0" y="610523"/>
                </a:lnTo>
                <a:close/>
              </a:path>
              <a:path w="1056640" h="1999614">
                <a:moveTo>
                  <a:pt x="0" y="720571"/>
                </a:moveTo>
                <a:lnTo>
                  <a:pt x="0" y="665069"/>
                </a:lnTo>
                <a:lnTo>
                  <a:pt x="666025" y="0"/>
                </a:lnTo>
                <a:lnTo>
                  <a:pt x="720571" y="0"/>
                </a:lnTo>
                <a:lnTo>
                  <a:pt x="0" y="720571"/>
                </a:lnTo>
                <a:close/>
              </a:path>
              <a:path w="1056640" h="1999614">
                <a:moveTo>
                  <a:pt x="0" y="829662"/>
                </a:moveTo>
                <a:lnTo>
                  <a:pt x="0" y="775116"/>
                </a:lnTo>
                <a:lnTo>
                  <a:pt x="775116" y="0"/>
                </a:lnTo>
                <a:lnTo>
                  <a:pt x="829661" y="0"/>
                </a:lnTo>
                <a:lnTo>
                  <a:pt x="0" y="829662"/>
                </a:lnTo>
                <a:close/>
              </a:path>
              <a:path w="1056640" h="1999614">
                <a:moveTo>
                  <a:pt x="0" y="938752"/>
                </a:moveTo>
                <a:lnTo>
                  <a:pt x="0" y="884207"/>
                </a:lnTo>
                <a:lnTo>
                  <a:pt x="884207" y="0"/>
                </a:lnTo>
                <a:lnTo>
                  <a:pt x="938752" y="0"/>
                </a:lnTo>
                <a:lnTo>
                  <a:pt x="0" y="938752"/>
                </a:lnTo>
                <a:close/>
              </a:path>
              <a:path w="1056640" h="1999614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2" y="0"/>
                </a:lnTo>
                <a:lnTo>
                  <a:pt x="0" y="1047843"/>
                </a:lnTo>
                <a:close/>
              </a:path>
              <a:path w="1056640" h="1999614">
                <a:moveTo>
                  <a:pt x="0" y="1156933"/>
                </a:moveTo>
                <a:lnTo>
                  <a:pt x="0" y="1102388"/>
                </a:lnTo>
                <a:lnTo>
                  <a:pt x="1056639" y="45748"/>
                </a:lnTo>
                <a:lnTo>
                  <a:pt x="1056639" y="100294"/>
                </a:lnTo>
                <a:lnTo>
                  <a:pt x="0" y="1156933"/>
                </a:lnTo>
                <a:close/>
              </a:path>
              <a:path w="1056640" h="1999614">
                <a:moveTo>
                  <a:pt x="0" y="1266024"/>
                </a:moveTo>
                <a:lnTo>
                  <a:pt x="0" y="1211479"/>
                </a:lnTo>
                <a:lnTo>
                  <a:pt x="1056639" y="155673"/>
                </a:lnTo>
                <a:lnTo>
                  <a:pt x="1056639" y="210182"/>
                </a:lnTo>
                <a:lnTo>
                  <a:pt x="0" y="1266024"/>
                </a:lnTo>
                <a:close/>
              </a:path>
              <a:path w="1056640" h="1999614">
                <a:moveTo>
                  <a:pt x="0" y="1376072"/>
                </a:moveTo>
                <a:lnTo>
                  <a:pt x="0" y="1321526"/>
                </a:lnTo>
                <a:lnTo>
                  <a:pt x="1056639" y="264887"/>
                </a:lnTo>
                <a:lnTo>
                  <a:pt x="1056639" y="319432"/>
                </a:lnTo>
                <a:lnTo>
                  <a:pt x="0" y="1376072"/>
                </a:lnTo>
                <a:close/>
              </a:path>
              <a:path w="1056640" h="1999614">
                <a:moveTo>
                  <a:pt x="0" y="1485162"/>
                </a:moveTo>
                <a:lnTo>
                  <a:pt x="0" y="1430617"/>
                </a:lnTo>
                <a:lnTo>
                  <a:pt x="1056639" y="373978"/>
                </a:lnTo>
                <a:lnTo>
                  <a:pt x="1056639" y="428523"/>
                </a:lnTo>
                <a:lnTo>
                  <a:pt x="0" y="1485162"/>
                </a:lnTo>
                <a:close/>
              </a:path>
              <a:path w="1056640" h="1999614">
                <a:moveTo>
                  <a:pt x="0" y="1594253"/>
                </a:moveTo>
                <a:lnTo>
                  <a:pt x="0" y="1539707"/>
                </a:lnTo>
                <a:lnTo>
                  <a:pt x="1056639" y="483068"/>
                </a:lnTo>
                <a:lnTo>
                  <a:pt x="1056639" y="537613"/>
                </a:lnTo>
                <a:lnTo>
                  <a:pt x="0" y="1594253"/>
                </a:lnTo>
                <a:close/>
              </a:path>
              <a:path w="1056640" h="1999614">
                <a:moveTo>
                  <a:pt x="0" y="1703343"/>
                </a:moveTo>
                <a:lnTo>
                  <a:pt x="0" y="1648798"/>
                </a:lnTo>
                <a:lnTo>
                  <a:pt x="1056639" y="592158"/>
                </a:lnTo>
                <a:lnTo>
                  <a:pt x="1056639" y="646704"/>
                </a:lnTo>
                <a:lnTo>
                  <a:pt x="0" y="1703343"/>
                </a:lnTo>
                <a:close/>
              </a:path>
              <a:path w="1056640" h="1999614">
                <a:moveTo>
                  <a:pt x="0" y="1812434"/>
                </a:moveTo>
                <a:lnTo>
                  <a:pt x="0" y="1757889"/>
                </a:lnTo>
                <a:lnTo>
                  <a:pt x="1056639" y="701249"/>
                </a:lnTo>
                <a:lnTo>
                  <a:pt x="1056639" y="755794"/>
                </a:lnTo>
                <a:lnTo>
                  <a:pt x="0" y="1812434"/>
                </a:lnTo>
                <a:close/>
              </a:path>
              <a:path w="1056640" h="1999614">
                <a:moveTo>
                  <a:pt x="0" y="1922481"/>
                </a:moveTo>
                <a:lnTo>
                  <a:pt x="0" y="1867936"/>
                </a:lnTo>
                <a:lnTo>
                  <a:pt x="1056639" y="811297"/>
                </a:lnTo>
                <a:lnTo>
                  <a:pt x="1056639" y="865842"/>
                </a:lnTo>
                <a:lnTo>
                  <a:pt x="0" y="1922481"/>
                </a:lnTo>
                <a:close/>
              </a:path>
              <a:path w="1056640" h="1999614">
                <a:moveTo>
                  <a:pt x="0" y="1999037"/>
                </a:moveTo>
                <a:lnTo>
                  <a:pt x="0" y="1977027"/>
                </a:lnTo>
                <a:lnTo>
                  <a:pt x="1056639" y="920387"/>
                </a:lnTo>
                <a:lnTo>
                  <a:pt x="1056639" y="974933"/>
                </a:lnTo>
                <a:lnTo>
                  <a:pt x="32535" y="1999037"/>
                </a:lnTo>
                <a:lnTo>
                  <a:pt x="0" y="1999037"/>
                </a:lnTo>
                <a:close/>
              </a:path>
              <a:path w="1056640" h="1999614">
                <a:moveTo>
                  <a:pt x="141625" y="1999037"/>
                </a:moveTo>
                <a:lnTo>
                  <a:pt x="87080" y="1999037"/>
                </a:lnTo>
                <a:lnTo>
                  <a:pt x="1056639" y="1029478"/>
                </a:lnTo>
                <a:lnTo>
                  <a:pt x="1056639" y="1084023"/>
                </a:lnTo>
                <a:lnTo>
                  <a:pt x="141625" y="1999037"/>
                </a:lnTo>
                <a:close/>
              </a:path>
              <a:path w="1056640" h="1999614">
                <a:moveTo>
                  <a:pt x="250716" y="1999037"/>
                </a:moveTo>
                <a:lnTo>
                  <a:pt x="196171" y="1999037"/>
                </a:lnTo>
                <a:lnTo>
                  <a:pt x="1056639" y="1138568"/>
                </a:lnTo>
                <a:lnTo>
                  <a:pt x="1056639" y="1193114"/>
                </a:lnTo>
                <a:lnTo>
                  <a:pt x="250716" y="1999037"/>
                </a:lnTo>
                <a:close/>
              </a:path>
              <a:path w="1056640" h="1999614">
                <a:moveTo>
                  <a:pt x="305261" y="1999037"/>
                </a:moveTo>
                <a:lnTo>
                  <a:pt x="1056639" y="1247659"/>
                </a:lnTo>
                <a:lnTo>
                  <a:pt x="1056639" y="1302204"/>
                </a:lnTo>
                <a:lnTo>
                  <a:pt x="359807" y="1999037"/>
                </a:lnTo>
                <a:lnTo>
                  <a:pt x="305261" y="1999037"/>
                </a:lnTo>
                <a:close/>
              </a:path>
              <a:path w="1056640" h="1999614">
                <a:moveTo>
                  <a:pt x="468897" y="1999037"/>
                </a:moveTo>
                <a:lnTo>
                  <a:pt x="414352" y="1999037"/>
                </a:lnTo>
                <a:lnTo>
                  <a:pt x="1056639" y="1356750"/>
                </a:lnTo>
                <a:lnTo>
                  <a:pt x="1056639" y="1411295"/>
                </a:lnTo>
                <a:lnTo>
                  <a:pt x="468897" y="1999037"/>
                </a:lnTo>
                <a:close/>
              </a:path>
              <a:path w="1056640" h="1999614">
                <a:moveTo>
                  <a:pt x="577988" y="1999037"/>
                </a:moveTo>
                <a:lnTo>
                  <a:pt x="523442" y="1999037"/>
                </a:lnTo>
                <a:lnTo>
                  <a:pt x="1056639" y="1465840"/>
                </a:lnTo>
                <a:lnTo>
                  <a:pt x="1056639" y="1520386"/>
                </a:lnTo>
                <a:lnTo>
                  <a:pt x="577988" y="1999037"/>
                </a:lnTo>
                <a:close/>
              </a:path>
              <a:path w="1056640" h="1999614">
                <a:moveTo>
                  <a:pt x="688035" y="1999037"/>
                </a:moveTo>
                <a:lnTo>
                  <a:pt x="633489" y="1999037"/>
                </a:lnTo>
                <a:lnTo>
                  <a:pt x="1056639" y="1575887"/>
                </a:lnTo>
                <a:lnTo>
                  <a:pt x="1056639" y="1630433"/>
                </a:lnTo>
                <a:lnTo>
                  <a:pt x="688035" y="1999037"/>
                </a:lnTo>
                <a:close/>
              </a:path>
              <a:path w="1056640" h="1999614">
                <a:moveTo>
                  <a:pt x="797126" y="1999037"/>
                </a:moveTo>
                <a:lnTo>
                  <a:pt x="742580" y="1999037"/>
                </a:lnTo>
                <a:lnTo>
                  <a:pt x="1056639" y="1684978"/>
                </a:lnTo>
                <a:lnTo>
                  <a:pt x="1056639" y="1739524"/>
                </a:lnTo>
                <a:lnTo>
                  <a:pt x="797126" y="1999037"/>
                </a:lnTo>
                <a:close/>
              </a:path>
              <a:path w="1056640" h="1999614">
                <a:moveTo>
                  <a:pt x="906216" y="1999037"/>
                </a:moveTo>
                <a:lnTo>
                  <a:pt x="851671" y="1999037"/>
                </a:lnTo>
                <a:lnTo>
                  <a:pt x="1056639" y="1794069"/>
                </a:lnTo>
                <a:lnTo>
                  <a:pt x="1056639" y="1848614"/>
                </a:lnTo>
                <a:lnTo>
                  <a:pt x="906216" y="1999037"/>
                </a:lnTo>
                <a:close/>
              </a:path>
              <a:path w="1056640" h="1999614">
                <a:moveTo>
                  <a:pt x="1015307" y="1999037"/>
                </a:moveTo>
                <a:lnTo>
                  <a:pt x="960762" y="1999037"/>
                </a:lnTo>
                <a:lnTo>
                  <a:pt x="1056639" y="1903159"/>
                </a:lnTo>
                <a:lnTo>
                  <a:pt x="1056639" y="1957705"/>
                </a:lnTo>
                <a:lnTo>
                  <a:pt x="1015307" y="1999037"/>
                </a:lnTo>
                <a:close/>
              </a:path>
            </a:pathLst>
          </a:custGeom>
          <a:solidFill>
            <a:srgbClr val="3B2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2097" y="5254190"/>
            <a:ext cx="2051612" cy="2010579"/>
          </a:xfrm>
          <a:prstGeom prst="rect">
            <a:avLst/>
          </a:prstGeom>
        </p:spPr>
      </p:pic>
      <p:pic>
        <p:nvPicPr>
          <p:cNvPr id="1026" name="Picture 2" descr="abcc4591-7f36-49b5-b096-1e740511dc2e@EXCHPRO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6493" y="657841"/>
            <a:ext cx="3037285" cy="174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2" y="4662773"/>
            <a:ext cx="3092686" cy="2667000"/>
          </a:xfrm>
          <a:prstGeom prst="rect">
            <a:avLst/>
          </a:prstGeom>
        </p:spPr>
      </p:pic>
      <p:pic>
        <p:nvPicPr>
          <p:cNvPr id="6" name="Picture 4" descr="dfbaa928-f93e-4a53-a102-1b6e4a5753fc@namprd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52"/>
            <a:ext cx="3348928" cy="31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flipV="1">
            <a:off x="5785376" y="-9525281"/>
            <a:ext cx="237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id:8f69ef96-50e8-466f-ac01-891651660c71@EXCHPROD.USA.NET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98" y="39152"/>
            <a:ext cx="5787728" cy="43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2" y="3094914"/>
            <a:ext cx="5879640" cy="42202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132" y="2434523"/>
            <a:ext cx="5278536" cy="1938992"/>
          </a:xfrm>
        </p:spPr>
        <p:txBody>
          <a:bodyPr/>
          <a:lstStyle/>
          <a:p>
            <a:r>
              <a:rPr lang="en-US" dirty="0" smtClean="0"/>
              <a:t>Mr. Jason Alford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Alice Frazier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132" y="2590800"/>
            <a:ext cx="5278536" cy="1938992"/>
          </a:xfrm>
        </p:spPr>
        <p:txBody>
          <a:bodyPr/>
          <a:lstStyle/>
          <a:p>
            <a:r>
              <a:rPr lang="en-US" dirty="0" smtClean="0"/>
              <a:t>Ms. Kate </a:t>
            </a:r>
            <a:r>
              <a:rPr lang="en-US" dirty="0" err="1" smtClean="0"/>
              <a:t>Vonderwell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Gina Grote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131" y="2545594"/>
            <a:ext cx="5278536" cy="1938992"/>
          </a:xfrm>
        </p:spPr>
        <p:txBody>
          <a:bodyPr/>
          <a:lstStyle/>
          <a:p>
            <a:r>
              <a:rPr lang="en-US" dirty="0" smtClean="0"/>
              <a:t>Ms. Zoey Morse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Scott </a:t>
            </a:r>
            <a:r>
              <a:rPr lang="en-US" dirty="0" err="1" smtClean="0"/>
              <a:t>Cubberly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00" y="2545594"/>
            <a:ext cx="8437880" cy="1938992"/>
          </a:xfrm>
        </p:spPr>
        <p:txBody>
          <a:bodyPr/>
          <a:lstStyle/>
          <a:p>
            <a:r>
              <a:rPr lang="en-US" dirty="0" smtClean="0"/>
              <a:t>      Ms. Gabriella </a:t>
            </a:r>
            <a:r>
              <a:rPr lang="en-US" dirty="0" err="1" smtClean="0"/>
              <a:t>Sarbaugh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by Jim </a:t>
            </a:r>
            <a:r>
              <a:rPr lang="en-US" dirty="0" err="1" smtClean="0"/>
              <a:t>Gaskill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2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78B9ADB8-2EF7-EC9F-6088-4F2A2DC9FCCC}"/>
              </a:ext>
            </a:extLst>
          </p:cNvPr>
          <p:cNvSpPr/>
          <p:nvPr/>
        </p:nvSpPr>
        <p:spPr>
          <a:xfrm>
            <a:off x="-431800" y="-448559"/>
            <a:ext cx="15265400" cy="1308100"/>
          </a:xfrm>
          <a:custGeom>
            <a:avLst/>
            <a:gdLst/>
            <a:ahLst/>
            <a:cxnLst/>
            <a:rect l="l" t="t" r="r" b="b"/>
            <a:pathLst>
              <a:path w="792480" h="1812925">
                <a:moveTo>
                  <a:pt x="0" y="60378"/>
                </a:moveTo>
                <a:lnTo>
                  <a:pt x="0" y="5874"/>
                </a:lnTo>
                <a:lnTo>
                  <a:pt x="5879" y="0"/>
                </a:lnTo>
                <a:lnTo>
                  <a:pt x="60424" y="0"/>
                </a:lnTo>
                <a:lnTo>
                  <a:pt x="0" y="60378"/>
                </a:lnTo>
                <a:close/>
              </a:path>
              <a:path w="792480" h="1812925">
                <a:moveTo>
                  <a:pt x="0" y="169515"/>
                </a:moveTo>
                <a:lnTo>
                  <a:pt x="0" y="114969"/>
                </a:lnTo>
                <a:lnTo>
                  <a:pt x="114969" y="0"/>
                </a:lnTo>
                <a:lnTo>
                  <a:pt x="169515" y="0"/>
                </a:lnTo>
                <a:lnTo>
                  <a:pt x="0" y="169515"/>
                </a:lnTo>
                <a:close/>
              </a:path>
              <a:path w="792480" h="1812925">
                <a:moveTo>
                  <a:pt x="0" y="278605"/>
                </a:moveTo>
                <a:lnTo>
                  <a:pt x="0" y="224060"/>
                </a:lnTo>
                <a:lnTo>
                  <a:pt x="224060" y="0"/>
                </a:lnTo>
                <a:lnTo>
                  <a:pt x="278605" y="0"/>
                </a:lnTo>
                <a:lnTo>
                  <a:pt x="0" y="278605"/>
                </a:lnTo>
                <a:close/>
              </a:path>
              <a:path w="792480" h="1812925">
                <a:moveTo>
                  <a:pt x="0" y="387696"/>
                </a:moveTo>
                <a:lnTo>
                  <a:pt x="0" y="333151"/>
                </a:lnTo>
                <a:lnTo>
                  <a:pt x="333151" y="0"/>
                </a:lnTo>
                <a:lnTo>
                  <a:pt x="387696" y="0"/>
                </a:lnTo>
                <a:lnTo>
                  <a:pt x="0" y="387696"/>
                </a:lnTo>
                <a:close/>
              </a:path>
              <a:path w="792480" h="1812925">
                <a:moveTo>
                  <a:pt x="0" y="496787"/>
                </a:moveTo>
                <a:lnTo>
                  <a:pt x="0" y="442241"/>
                </a:lnTo>
                <a:lnTo>
                  <a:pt x="442241" y="0"/>
                </a:lnTo>
                <a:lnTo>
                  <a:pt x="496787" y="0"/>
                </a:lnTo>
                <a:lnTo>
                  <a:pt x="0" y="496787"/>
                </a:lnTo>
                <a:close/>
              </a:path>
              <a:path w="792480" h="1812925">
                <a:moveTo>
                  <a:pt x="0" y="605877"/>
                </a:moveTo>
                <a:lnTo>
                  <a:pt x="0" y="551332"/>
                </a:lnTo>
                <a:lnTo>
                  <a:pt x="551332" y="0"/>
                </a:lnTo>
                <a:lnTo>
                  <a:pt x="605877" y="0"/>
                </a:lnTo>
                <a:lnTo>
                  <a:pt x="0" y="605877"/>
                </a:lnTo>
                <a:close/>
              </a:path>
              <a:path w="792480" h="1812925">
                <a:moveTo>
                  <a:pt x="0" y="715925"/>
                </a:moveTo>
                <a:lnTo>
                  <a:pt x="0" y="661379"/>
                </a:lnTo>
                <a:lnTo>
                  <a:pt x="661379" y="0"/>
                </a:lnTo>
                <a:lnTo>
                  <a:pt x="715925" y="0"/>
                </a:lnTo>
                <a:lnTo>
                  <a:pt x="0" y="715925"/>
                </a:lnTo>
                <a:close/>
              </a:path>
              <a:path w="792480" h="1812925">
                <a:moveTo>
                  <a:pt x="0" y="825015"/>
                </a:moveTo>
                <a:lnTo>
                  <a:pt x="0" y="770470"/>
                </a:lnTo>
                <a:lnTo>
                  <a:pt x="770470" y="0"/>
                </a:lnTo>
                <a:lnTo>
                  <a:pt x="792479" y="0"/>
                </a:lnTo>
                <a:lnTo>
                  <a:pt x="792479" y="32535"/>
                </a:lnTo>
                <a:lnTo>
                  <a:pt x="0" y="825015"/>
                </a:lnTo>
                <a:close/>
              </a:path>
              <a:path w="792480" h="1812925">
                <a:moveTo>
                  <a:pt x="0" y="934106"/>
                </a:moveTo>
                <a:lnTo>
                  <a:pt x="0" y="879561"/>
                </a:lnTo>
                <a:lnTo>
                  <a:pt x="792480" y="87081"/>
                </a:lnTo>
                <a:lnTo>
                  <a:pt x="792479" y="141626"/>
                </a:lnTo>
                <a:lnTo>
                  <a:pt x="0" y="934106"/>
                </a:lnTo>
                <a:close/>
              </a:path>
              <a:path w="792480" h="1812925">
                <a:moveTo>
                  <a:pt x="0" y="1043196"/>
                </a:moveTo>
                <a:lnTo>
                  <a:pt x="0" y="988651"/>
                </a:lnTo>
                <a:lnTo>
                  <a:pt x="792480" y="196172"/>
                </a:lnTo>
                <a:lnTo>
                  <a:pt x="792479" y="250717"/>
                </a:lnTo>
                <a:lnTo>
                  <a:pt x="0" y="1043196"/>
                </a:lnTo>
                <a:close/>
              </a:path>
              <a:path w="792480" h="1812925">
                <a:moveTo>
                  <a:pt x="0" y="1152287"/>
                </a:moveTo>
                <a:lnTo>
                  <a:pt x="0" y="1097742"/>
                </a:lnTo>
                <a:lnTo>
                  <a:pt x="792480" y="305262"/>
                </a:lnTo>
                <a:lnTo>
                  <a:pt x="792479" y="359807"/>
                </a:lnTo>
                <a:lnTo>
                  <a:pt x="0" y="1152287"/>
                </a:lnTo>
                <a:close/>
              </a:path>
              <a:path w="792480" h="1812925">
                <a:moveTo>
                  <a:pt x="0" y="1261378"/>
                </a:moveTo>
                <a:lnTo>
                  <a:pt x="0" y="1206832"/>
                </a:lnTo>
                <a:lnTo>
                  <a:pt x="792480" y="414353"/>
                </a:lnTo>
                <a:lnTo>
                  <a:pt x="792479" y="468898"/>
                </a:lnTo>
                <a:lnTo>
                  <a:pt x="0" y="1261378"/>
                </a:lnTo>
                <a:close/>
              </a:path>
              <a:path w="792480" h="1812925">
                <a:moveTo>
                  <a:pt x="0" y="1370468"/>
                </a:moveTo>
                <a:lnTo>
                  <a:pt x="0" y="1315923"/>
                </a:lnTo>
                <a:lnTo>
                  <a:pt x="792480" y="523444"/>
                </a:lnTo>
                <a:lnTo>
                  <a:pt x="792479" y="577988"/>
                </a:lnTo>
                <a:lnTo>
                  <a:pt x="0" y="1370468"/>
                </a:lnTo>
                <a:close/>
              </a:path>
              <a:path w="792480" h="1812925">
                <a:moveTo>
                  <a:pt x="0" y="1480516"/>
                </a:moveTo>
                <a:lnTo>
                  <a:pt x="0" y="1425970"/>
                </a:lnTo>
                <a:lnTo>
                  <a:pt x="792480" y="633491"/>
                </a:lnTo>
                <a:lnTo>
                  <a:pt x="792480" y="688036"/>
                </a:lnTo>
                <a:lnTo>
                  <a:pt x="0" y="1480516"/>
                </a:lnTo>
                <a:close/>
              </a:path>
              <a:path w="792480" h="1812925">
                <a:moveTo>
                  <a:pt x="0" y="1589606"/>
                </a:moveTo>
                <a:lnTo>
                  <a:pt x="0" y="1535061"/>
                </a:lnTo>
                <a:lnTo>
                  <a:pt x="792480" y="742581"/>
                </a:lnTo>
                <a:lnTo>
                  <a:pt x="792479" y="797127"/>
                </a:lnTo>
                <a:lnTo>
                  <a:pt x="0" y="1589606"/>
                </a:lnTo>
                <a:close/>
              </a:path>
              <a:path w="792480" h="1812925">
                <a:moveTo>
                  <a:pt x="0" y="1698697"/>
                </a:moveTo>
                <a:lnTo>
                  <a:pt x="0" y="1644152"/>
                </a:lnTo>
                <a:lnTo>
                  <a:pt x="792480" y="851672"/>
                </a:lnTo>
                <a:lnTo>
                  <a:pt x="792479" y="906217"/>
                </a:lnTo>
                <a:lnTo>
                  <a:pt x="0" y="1698697"/>
                </a:lnTo>
                <a:close/>
              </a:path>
              <a:path w="792480" h="1812925">
                <a:moveTo>
                  <a:pt x="0" y="1807787"/>
                </a:moveTo>
                <a:lnTo>
                  <a:pt x="0" y="1753242"/>
                </a:lnTo>
                <a:lnTo>
                  <a:pt x="792480" y="960763"/>
                </a:lnTo>
                <a:lnTo>
                  <a:pt x="792479" y="1015308"/>
                </a:lnTo>
                <a:lnTo>
                  <a:pt x="0" y="1807787"/>
                </a:lnTo>
                <a:close/>
              </a:path>
              <a:path w="792480" h="1812925">
                <a:moveTo>
                  <a:pt x="104558" y="1812320"/>
                </a:moveTo>
                <a:lnTo>
                  <a:pt x="50013" y="1812320"/>
                </a:lnTo>
                <a:lnTo>
                  <a:pt x="792480" y="1069854"/>
                </a:lnTo>
                <a:lnTo>
                  <a:pt x="792480" y="1124398"/>
                </a:lnTo>
                <a:lnTo>
                  <a:pt x="104558" y="1812320"/>
                </a:lnTo>
                <a:close/>
              </a:path>
              <a:path w="792480" h="1812925">
                <a:moveTo>
                  <a:pt x="214605" y="1812320"/>
                </a:moveTo>
                <a:lnTo>
                  <a:pt x="160060" y="1812320"/>
                </a:lnTo>
                <a:lnTo>
                  <a:pt x="792480" y="1179901"/>
                </a:lnTo>
                <a:lnTo>
                  <a:pt x="792479" y="1234446"/>
                </a:lnTo>
                <a:lnTo>
                  <a:pt x="214605" y="1812320"/>
                </a:lnTo>
                <a:close/>
              </a:path>
              <a:path w="792480" h="1812925">
                <a:moveTo>
                  <a:pt x="323696" y="1812320"/>
                </a:moveTo>
                <a:lnTo>
                  <a:pt x="269151" y="1812320"/>
                </a:lnTo>
                <a:lnTo>
                  <a:pt x="792480" y="1288991"/>
                </a:lnTo>
                <a:lnTo>
                  <a:pt x="792480" y="1343537"/>
                </a:lnTo>
                <a:lnTo>
                  <a:pt x="323696" y="1812320"/>
                </a:lnTo>
                <a:close/>
              </a:path>
              <a:path w="792480" h="1812925">
                <a:moveTo>
                  <a:pt x="432786" y="1812320"/>
                </a:moveTo>
                <a:lnTo>
                  <a:pt x="378241" y="1812320"/>
                </a:lnTo>
                <a:lnTo>
                  <a:pt x="792480" y="1398082"/>
                </a:lnTo>
                <a:lnTo>
                  <a:pt x="792479" y="1452627"/>
                </a:lnTo>
                <a:lnTo>
                  <a:pt x="432786" y="1812320"/>
                </a:lnTo>
                <a:close/>
              </a:path>
              <a:path w="792480" h="1812925">
                <a:moveTo>
                  <a:pt x="541877" y="1812320"/>
                </a:moveTo>
                <a:lnTo>
                  <a:pt x="487332" y="1812320"/>
                </a:lnTo>
                <a:lnTo>
                  <a:pt x="792480" y="1507172"/>
                </a:lnTo>
                <a:lnTo>
                  <a:pt x="792480" y="1561717"/>
                </a:lnTo>
                <a:lnTo>
                  <a:pt x="541877" y="1812320"/>
                </a:lnTo>
                <a:close/>
              </a:path>
              <a:path w="792480" h="1812925">
                <a:moveTo>
                  <a:pt x="650968" y="1812320"/>
                </a:moveTo>
                <a:lnTo>
                  <a:pt x="596423" y="1812320"/>
                </a:lnTo>
                <a:lnTo>
                  <a:pt x="792480" y="1616263"/>
                </a:lnTo>
                <a:lnTo>
                  <a:pt x="792480" y="1670808"/>
                </a:lnTo>
                <a:lnTo>
                  <a:pt x="650968" y="1812320"/>
                </a:lnTo>
                <a:close/>
              </a:path>
              <a:path w="792480" h="1812925">
                <a:moveTo>
                  <a:pt x="761016" y="1812320"/>
                </a:moveTo>
                <a:lnTo>
                  <a:pt x="706470" y="1812320"/>
                </a:lnTo>
                <a:lnTo>
                  <a:pt x="792480" y="1726310"/>
                </a:lnTo>
                <a:lnTo>
                  <a:pt x="792480" y="1780856"/>
                </a:lnTo>
                <a:lnTo>
                  <a:pt x="761016" y="18123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6D19A49-43AA-7AEB-363E-BBB39F810B53}"/>
              </a:ext>
            </a:extLst>
          </p:cNvPr>
          <p:cNvSpPr/>
          <p:nvPr/>
        </p:nvSpPr>
        <p:spPr>
          <a:xfrm>
            <a:off x="8407400" y="1371600"/>
            <a:ext cx="3962400" cy="5943600"/>
          </a:xfrm>
          <a:custGeom>
            <a:avLst/>
            <a:gdLst/>
            <a:ahLst/>
            <a:cxnLst/>
            <a:rect l="l" t="t" r="r" b="b"/>
            <a:pathLst>
              <a:path w="3056254" h="5179060">
                <a:moveTo>
                  <a:pt x="0" y="0"/>
                </a:moveTo>
                <a:lnTo>
                  <a:pt x="3055677" y="0"/>
                </a:lnTo>
                <a:lnTo>
                  <a:pt x="3055677" y="5178899"/>
                </a:lnTo>
                <a:lnTo>
                  <a:pt x="0" y="51788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Pieces of Eight 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Delaware Rotary Foundation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Scholarship Fund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to the Pot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to the Winner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571852-9ECA-7FAB-B37B-26FD22A69B71}"/>
              </a:ext>
            </a:extLst>
          </p:cNvPr>
          <p:cNvCxnSpPr/>
          <p:nvPr/>
        </p:nvCxnSpPr>
        <p:spPr>
          <a:xfrm>
            <a:off x="9017000" y="3200400"/>
            <a:ext cx="266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12C66A6-9B40-8457-7EF1-3D91FDE23F7D}"/>
              </a:ext>
            </a:extLst>
          </p:cNvPr>
          <p:cNvSpPr/>
          <p:nvPr/>
        </p:nvSpPr>
        <p:spPr>
          <a:xfrm>
            <a:off x="0" y="1371600"/>
            <a:ext cx="8212772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899A86ED-66F9-F639-C645-93865B896074}"/>
              </a:ext>
            </a:extLst>
          </p:cNvPr>
          <p:cNvSpPr/>
          <p:nvPr/>
        </p:nvSpPr>
        <p:spPr>
          <a:xfrm rot="5400000">
            <a:off x="7556501" y="2546350"/>
            <a:ext cx="10896598" cy="1308100"/>
          </a:xfrm>
          <a:custGeom>
            <a:avLst/>
            <a:gdLst/>
            <a:ahLst/>
            <a:cxnLst/>
            <a:rect l="l" t="t" r="r" b="b"/>
            <a:pathLst>
              <a:path w="792480" h="1812925">
                <a:moveTo>
                  <a:pt x="0" y="60378"/>
                </a:moveTo>
                <a:lnTo>
                  <a:pt x="0" y="5874"/>
                </a:lnTo>
                <a:lnTo>
                  <a:pt x="5879" y="0"/>
                </a:lnTo>
                <a:lnTo>
                  <a:pt x="60424" y="0"/>
                </a:lnTo>
                <a:lnTo>
                  <a:pt x="0" y="60378"/>
                </a:lnTo>
                <a:close/>
              </a:path>
              <a:path w="792480" h="1812925">
                <a:moveTo>
                  <a:pt x="0" y="169515"/>
                </a:moveTo>
                <a:lnTo>
                  <a:pt x="0" y="114969"/>
                </a:lnTo>
                <a:lnTo>
                  <a:pt x="114969" y="0"/>
                </a:lnTo>
                <a:lnTo>
                  <a:pt x="169515" y="0"/>
                </a:lnTo>
                <a:lnTo>
                  <a:pt x="0" y="169515"/>
                </a:lnTo>
                <a:close/>
              </a:path>
              <a:path w="792480" h="1812925">
                <a:moveTo>
                  <a:pt x="0" y="278605"/>
                </a:moveTo>
                <a:lnTo>
                  <a:pt x="0" y="224060"/>
                </a:lnTo>
                <a:lnTo>
                  <a:pt x="224060" y="0"/>
                </a:lnTo>
                <a:lnTo>
                  <a:pt x="278605" y="0"/>
                </a:lnTo>
                <a:lnTo>
                  <a:pt x="0" y="278605"/>
                </a:lnTo>
                <a:close/>
              </a:path>
              <a:path w="792480" h="1812925">
                <a:moveTo>
                  <a:pt x="0" y="387696"/>
                </a:moveTo>
                <a:lnTo>
                  <a:pt x="0" y="333151"/>
                </a:lnTo>
                <a:lnTo>
                  <a:pt x="333151" y="0"/>
                </a:lnTo>
                <a:lnTo>
                  <a:pt x="387696" y="0"/>
                </a:lnTo>
                <a:lnTo>
                  <a:pt x="0" y="387696"/>
                </a:lnTo>
                <a:close/>
              </a:path>
              <a:path w="792480" h="1812925">
                <a:moveTo>
                  <a:pt x="0" y="496787"/>
                </a:moveTo>
                <a:lnTo>
                  <a:pt x="0" y="442241"/>
                </a:lnTo>
                <a:lnTo>
                  <a:pt x="442241" y="0"/>
                </a:lnTo>
                <a:lnTo>
                  <a:pt x="496787" y="0"/>
                </a:lnTo>
                <a:lnTo>
                  <a:pt x="0" y="496787"/>
                </a:lnTo>
                <a:close/>
              </a:path>
              <a:path w="792480" h="1812925">
                <a:moveTo>
                  <a:pt x="0" y="605877"/>
                </a:moveTo>
                <a:lnTo>
                  <a:pt x="0" y="551332"/>
                </a:lnTo>
                <a:lnTo>
                  <a:pt x="551332" y="0"/>
                </a:lnTo>
                <a:lnTo>
                  <a:pt x="605877" y="0"/>
                </a:lnTo>
                <a:lnTo>
                  <a:pt x="0" y="605877"/>
                </a:lnTo>
                <a:close/>
              </a:path>
              <a:path w="792480" h="1812925">
                <a:moveTo>
                  <a:pt x="0" y="715925"/>
                </a:moveTo>
                <a:lnTo>
                  <a:pt x="0" y="661379"/>
                </a:lnTo>
                <a:lnTo>
                  <a:pt x="661379" y="0"/>
                </a:lnTo>
                <a:lnTo>
                  <a:pt x="715925" y="0"/>
                </a:lnTo>
                <a:lnTo>
                  <a:pt x="0" y="715925"/>
                </a:lnTo>
                <a:close/>
              </a:path>
              <a:path w="792480" h="1812925">
                <a:moveTo>
                  <a:pt x="0" y="825015"/>
                </a:moveTo>
                <a:lnTo>
                  <a:pt x="0" y="770470"/>
                </a:lnTo>
                <a:lnTo>
                  <a:pt x="770470" y="0"/>
                </a:lnTo>
                <a:lnTo>
                  <a:pt x="792479" y="0"/>
                </a:lnTo>
                <a:lnTo>
                  <a:pt x="792479" y="32535"/>
                </a:lnTo>
                <a:lnTo>
                  <a:pt x="0" y="825015"/>
                </a:lnTo>
                <a:close/>
              </a:path>
              <a:path w="792480" h="1812925">
                <a:moveTo>
                  <a:pt x="0" y="934106"/>
                </a:moveTo>
                <a:lnTo>
                  <a:pt x="0" y="879561"/>
                </a:lnTo>
                <a:lnTo>
                  <a:pt x="792480" y="87081"/>
                </a:lnTo>
                <a:lnTo>
                  <a:pt x="792479" y="141626"/>
                </a:lnTo>
                <a:lnTo>
                  <a:pt x="0" y="934106"/>
                </a:lnTo>
                <a:close/>
              </a:path>
              <a:path w="792480" h="1812925">
                <a:moveTo>
                  <a:pt x="0" y="1043196"/>
                </a:moveTo>
                <a:lnTo>
                  <a:pt x="0" y="988651"/>
                </a:lnTo>
                <a:lnTo>
                  <a:pt x="792480" y="196172"/>
                </a:lnTo>
                <a:lnTo>
                  <a:pt x="792479" y="250717"/>
                </a:lnTo>
                <a:lnTo>
                  <a:pt x="0" y="1043196"/>
                </a:lnTo>
                <a:close/>
              </a:path>
              <a:path w="792480" h="1812925">
                <a:moveTo>
                  <a:pt x="0" y="1152287"/>
                </a:moveTo>
                <a:lnTo>
                  <a:pt x="0" y="1097742"/>
                </a:lnTo>
                <a:lnTo>
                  <a:pt x="792480" y="305262"/>
                </a:lnTo>
                <a:lnTo>
                  <a:pt x="792479" y="359807"/>
                </a:lnTo>
                <a:lnTo>
                  <a:pt x="0" y="1152287"/>
                </a:lnTo>
                <a:close/>
              </a:path>
              <a:path w="792480" h="1812925">
                <a:moveTo>
                  <a:pt x="0" y="1261378"/>
                </a:moveTo>
                <a:lnTo>
                  <a:pt x="0" y="1206832"/>
                </a:lnTo>
                <a:lnTo>
                  <a:pt x="792480" y="414353"/>
                </a:lnTo>
                <a:lnTo>
                  <a:pt x="792479" y="468898"/>
                </a:lnTo>
                <a:lnTo>
                  <a:pt x="0" y="1261378"/>
                </a:lnTo>
                <a:close/>
              </a:path>
              <a:path w="792480" h="1812925">
                <a:moveTo>
                  <a:pt x="0" y="1370468"/>
                </a:moveTo>
                <a:lnTo>
                  <a:pt x="0" y="1315923"/>
                </a:lnTo>
                <a:lnTo>
                  <a:pt x="792480" y="523444"/>
                </a:lnTo>
                <a:lnTo>
                  <a:pt x="792479" y="577988"/>
                </a:lnTo>
                <a:lnTo>
                  <a:pt x="0" y="1370468"/>
                </a:lnTo>
                <a:close/>
              </a:path>
              <a:path w="792480" h="1812925">
                <a:moveTo>
                  <a:pt x="0" y="1480516"/>
                </a:moveTo>
                <a:lnTo>
                  <a:pt x="0" y="1425970"/>
                </a:lnTo>
                <a:lnTo>
                  <a:pt x="792480" y="633491"/>
                </a:lnTo>
                <a:lnTo>
                  <a:pt x="792480" y="688036"/>
                </a:lnTo>
                <a:lnTo>
                  <a:pt x="0" y="1480516"/>
                </a:lnTo>
                <a:close/>
              </a:path>
              <a:path w="792480" h="1812925">
                <a:moveTo>
                  <a:pt x="0" y="1589606"/>
                </a:moveTo>
                <a:lnTo>
                  <a:pt x="0" y="1535061"/>
                </a:lnTo>
                <a:lnTo>
                  <a:pt x="792480" y="742581"/>
                </a:lnTo>
                <a:lnTo>
                  <a:pt x="792479" y="797127"/>
                </a:lnTo>
                <a:lnTo>
                  <a:pt x="0" y="1589606"/>
                </a:lnTo>
                <a:close/>
              </a:path>
              <a:path w="792480" h="1812925">
                <a:moveTo>
                  <a:pt x="0" y="1698697"/>
                </a:moveTo>
                <a:lnTo>
                  <a:pt x="0" y="1644152"/>
                </a:lnTo>
                <a:lnTo>
                  <a:pt x="792480" y="851672"/>
                </a:lnTo>
                <a:lnTo>
                  <a:pt x="792479" y="906217"/>
                </a:lnTo>
                <a:lnTo>
                  <a:pt x="0" y="1698697"/>
                </a:lnTo>
                <a:close/>
              </a:path>
              <a:path w="792480" h="1812925">
                <a:moveTo>
                  <a:pt x="0" y="1807787"/>
                </a:moveTo>
                <a:lnTo>
                  <a:pt x="0" y="1753242"/>
                </a:lnTo>
                <a:lnTo>
                  <a:pt x="792480" y="960763"/>
                </a:lnTo>
                <a:lnTo>
                  <a:pt x="792479" y="1015308"/>
                </a:lnTo>
                <a:lnTo>
                  <a:pt x="0" y="1807787"/>
                </a:lnTo>
                <a:close/>
              </a:path>
              <a:path w="792480" h="1812925">
                <a:moveTo>
                  <a:pt x="104558" y="1812320"/>
                </a:moveTo>
                <a:lnTo>
                  <a:pt x="50013" y="1812320"/>
                </a:lnTo>
                <a:lnTo>
                  <a:pt x="792480" y="1069854"/>
                </a:lnTo>
                <a:lnTo>
                  <a:pt x="792480" y="1124398"/>
                </a:lnTo>
                <a:lnTo>
                  <a:pt x="104558" y="1812320"/>
                </a:lnTo>
                <a:close/>
              </a:path>
              <a:path w="792480" h="1812925">
                <a:moveTo>
                  <a:pt x="214605" y="1812320"/>
                </a:moveTo>
                <a:lnTo>
                  <a:pt x="160060" y="1812320"/>
                </a:lnTo>
                <a:lnTo>
                  <a:pt x="792480" y="1179901"/>
                </a:lnTo>
                <a:lnTo>
                  <a:pt x="792479" y="1234446"/>
                </a:lnTo>
                <a:lnTo>
                  <a:pt x="214605" y="1812320"/>
                </a:lnTo>
                <a:close/>
              </a:path>
              <a:path w="792480" h="1812925">
                <a:moveTo>
                  <a:pt x="323696" y="1812320"/>
                </a:moveTo>
                <a:lnTo>
                  <a:pt x="269151" y="1812320"/>
                </a:lnTo>
                <a:lnTo>
                  <a:pt x="792480" y="1288991"/>
                </a:lnTo>
                <a:lnTo>
                  <a:pt x="792480" y="1343537"/>
                </a:lnTo>
                <a:lnTo>
                  <a:pt x="323696" y="1812320"/>
                </a:lnTo>
                <a:close/>
              </a:path>
              <a:path w="792480" h="1812925">
                <a:moveTo>
                  <a:pt x="432786" y="1812320"/>
                </a:moveTo>
                <a:lnTo>
                  <a:pt x="378241" y="1812320"/>
                </a:lnTo>
                <a:lnTo>
                  <a:pt x="792480" y="1398082"/>
                </a:lnTo>
                <a:lnTo>
                  <a:pt x="792479" y="1452627"/>
                </a:lnTo>
                <a:lnTo>
                  <a:pt x="432786" y="1812320"/>
                </a:lnTo>
                <a:close/>
              </a:path>
              <a:path w="792480" h="1812925">
                <a:moveTo>
                  <a:pt x="541877" y="1812320"/>
                </a:moveTo>
                <a:lnTo>
                  <a:pt x="487332" y="1812320"/>
                </a:lnTo>
                <a:lnTo>
                  <a:pt x="792480" y="1507172"/>
                </a:lnTo>
                <a:lnTo>
                  <a:pt x="792480" y="1561717"/>
                </a:lnTo>
                <a:lnTo>
                  <a:pt x="541877" y="1812320"/>
                </a:lnTo>
                <a:close/>
              </a:path>
              <a:path w="792480" h="1812925">
                <a:moveTo>
                  <a:pt x="650968" y="1812320"/>
                </a:moveTo>
                <a:lnTo>
                  <a:pt x="596423" y="1812320"/>
                </a:lnTo>
                <a:lnTo>
                  <a:pt x="792480" y="1616263"/>
                </a:lnTo>
                <a:lnTo>
                  <a:pt x="792480" y="1670808"/>
                </a:lnTo>
                <a:lnTo>
                  <a:pt x="650968" y="1812320"/>
                </a:lnTo>
                <a:close/>
              </a:path>
              <a:path w="792480" h="1812925">
                <a:moveTo>
                  <a:pt x="761016" y="1812320"/>
                </a:moveTo>
                <a:lnTo>
                  <a:pt x="706470" y="1812320"/>
                </a:lnTo>
                <a:lnTo>
                  <a:pt x="792480" y="1726310"/>
                </a:lnTo>
                <a:lnTo>
                  <a:pt x="792480" y="1780856"/>
                </a:lnTo>
                <a:lnTo>
                  <a:pt x="761016" y="181232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2" descr="May be an image of text">
            <a:extLst>
              <a:ext uri="{FF2B5EF4-FFF2-40B4-BE49-F238E27FC236}">
                <a16:creationId xmlns:a16="http://schemas.microsoft.com/office/drawing/2014/main" id="{B405334B-D81C-D41C-9F0E-E7B02668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143" y="1587157"/>
            <a:ext cx="5512486" cy="55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C441A-13DC-2749-F7C3-29041506FA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92" y="1694097"/>
            <a:ext cx="683845" cy="685801"/>
          </a:xfrm>
          <a:prstGeom prst="rect">
            <a:avLst/>
          </a:prstGeom>
        </p:spPr>
      </p:pic>
      <p:sp>
        <p:nvSpPr>
          <p:cNvPr id="4" name="AutoShape 2" descr="https://usc-powerpoint.officeapps.live.com/pods/GetClipboardImage.ashx?Id=2582b5f4-cc36-4dc3-af55-38a3d1f01164&amp;DC=PUS10&amp;pkey=95e71bf2-2be0-444f-a69d-7221e633e38c&amp;wdwaccluster=PUS10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1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0244 0.4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44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-3.61111E-6 L -0.53808 0.006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04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5600" y="0"/>
            <a:ext cx="5140960" cy="7315200"/>
          </a:xfrm>
          <a:custGeom>
            <a:avLst/>
            <a:gdLst/>
            <a:ahLst/>
            <a:cxnLst/>
            <a:rect l="l" t="t" r="r" b="b"/>
            <a:pathLst>
              <a:path w="5140960" h="7315200">
                <a:moveTo>
                  <a:pt x="0" y="7315199"/>
                </a:moveTo>
                <a:lnTo>
                  <a:pt x="5140959" y="7315199"/>
                </a:lnTo>
                <a:lnTo>
                  <a:pt x="514095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4680" y="649000"/>
            <a:ext cx="7162800" cy="7315200"/>
          </a:xfrm>
          <a:custGeom>
            <a:avLst/>
            <a:gdLst/>
            <a:ahLst/>
            <a:cxnLst/>
            <a:rect l="l" t="t" r="r" b="b"/>
            <a:pathLst>
              <a:path w="4612640" h="7315200">
                <a:moveTo>
                  <a:pt x="0" y="0"/>
                </a:moveTo>
                <a:lnTo>
                  <a:pt x="0" y="7315199"/>
                </a:lnTo>
                <a:lnTo>
                  <a:pt x="4612639" y="7315199"/>
                </a:lnTo>
                <a:lnTo>
                  <a:pt x="46126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00" y="2104974"/>
            <a:ext cx="6400799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spcBef>
                <a:spcPts val="100"/>
              </a:spcBef>
            </a:pP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Next meeting is: may 19</a:t>
            </a:r>
            <a:r>
              <a:rPr lang="en-US" sz="4000" b="1" cap="all" spc="300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</a:t>
            </a: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b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ohio</a:t>
            </a: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consumers council by </a:t>
            </a:r>
            <a:r>
              <a:rPr lang="en-US" sz="40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connie</a:t>
            </a: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skinner </a:t>
            </a:r>
            <a: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0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sz="40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6770" y="5895064"/>
            <a:ext cx="44284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spc="20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endParaRPr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5600" y="566166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EFF2F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96145" y="5953760"/>
            <a:ext cx="1645920" cy="1361440"/>
          </a:xfrm>
          <a:custGeom>
            <a:avLst/>
            <a:gdLst/>
            <a:ahLst/>
            <a:cxnLst/>
            <a:rect l="l" t="t" r="r" b="b"/>
            <a:pathLst>
              <a:path w="1645920" h="1361440">
                <a:moveTo>
                  <a:pt x="0" y="39225"/>
                </a:moveTo>
                <a:lnTo>
                  <a:pt x="0" y="0"/>
                </a:lnTo>
                <a:lnTo>
                  <a:pt x="39225" y="0"/>
                </a:lnTo>
                <a:lnTo>
                  <a:pt x="0" y="39225"/>
                </a:lnTo>
                <a:close/>
              </a:path>
              <a:path w="1645920" h="1361440">
                <a:moveTo>
                  <a:pt x="0" y="148316"/>
                </a:moveTo>
                <a:lnTo>
                  <a:pt x="0" y="93771"/>
                </a:lnTo>
                <a:lnTo>
                  <a:pt x="93771" y="0"/>
                </a:lnTo>
                <a:lnTo>
                  <a:pt x="148316" y="0"/>
                </a:lnTo>
                <a:lnTo>
                  <a:pt x="0" y="148316"/>
                </a:lnTo>
                <a:close/>
              </a:path>
              <a:path w="1645920" h="1361440">
                <a:moveTo>
                  <a:pt x="0" y="257406"/>
                </a:moveTo>
                <a:lnTo>
                  <a:pt x="0" y="202861"/>
                </a:lnTo>
                <a:lnTo>
                  <a:pt x="202861" y="0"/>
                </a:lnTo>
                <a:lnTo>
                  <a:pt x="257407" y="0"/>
                </a:lnTo>
                <a:lnTo>
                  <a:pt x="0" y="257406"/>
                </a:lnTo>
                <a:close/>
              </a:path>
              <a:path w="1645920" h="1361440">
                <a:moveTo>
                  <a:pt x="0" y="367454"/>
                </a:moveTo>
                <a:lnTo>
                  <a:pt x="0" y="312459"/>
                </a:lnTo>
                <a:lnTo>
                  <a:pt x="312909" y="0"/>
                </a:lnTo>
                <a:lnTo>
                  <a:pt x="367454" y="0"/>
                </a:lnTo>
                <a:lnTo>
                  <a:pt x="0" y="367454"/>
                </a:lnTo>
                <a:close/>
              </a:path>
              <a:path w="1645920" h="1361440">
                <a:moveTo>
                  <a:pt x="0" y="476545"/>
                </a:moveTo>
                <a:lnTo>
                  <a:pt x="0" y="422000"/>
                </a:lnTo>
                <a:lnTo>
                  <a:pt x="421999" y="0"/>
                </a:lnTo>
                <a:lnTo>
                  <a:pt x="476545" y="0"/>
                </a:lnTo>
                <a:lnTo>
                  <a:pt x="0" y="476545"/>
                </a:lnTo>
                <a:close/>
              </a:path>
              <a:path w="1645920" h="1361440">
                <a:moveTo>
                  <a:pt x="0" y="585635"/>
                </a:moveTo>
                <a:lnTo>
                  <a:pt x="0" y="531090"/>
                </a:lnTo>
                <a:lnTo>
                  <a:pt x="531090" y="0"/>
                </a:lnTo>
                <a:lnTo>
                  <a:pt x="585635" y="0"/>
                </a:lnTo>
                <a:lnTo>
                  <a:pt x="0" y="585635"/>
                </a:lnTo>
                <a:close/>
              </a:path>
              <a:path w="1645920" h="1361440">
                <a:moveTo>
                  <a:pt x="0" y="694726"/>
                </a:moveTo>
                <a:lnTo>
                  <a:pt x="0" y="640181"/>
                </a:lnTo>
                <a:lnTo>
                  <a:pt x="640181" y="0"/>
                </a:lnTo>
                <a:lnTo>
                  <a:pt x="694726" y="0"/>
                </a:lnTo>
                <a:lnTo>
                  <a:pt x="0" y="694726"/>
                </a:lnTo>
                <a:close/>
              </a:path>
              <a:path w="1645920" h="1361440">
                <a:moveTo>
                  <a:pt x="0" y="803817"/>
                </a:moveTo>
                <a:lnTo>
                  <a:pt x="0" y="749271"/>
                </a:lnTo>
                <a:lnTo>
                  <a:pt x="749271" y="0"/>
                </a:lnTo>
                <a:lnTo>
                  <a:pt x="803816" y="0"/>
                </a:lnTo>
                <a:lnTo>
                  <a:pt x="0" y="803817"/>
                </a:lnTo>
                <a:close/>
              </a:path>
              <a:path w="1645920" h="1361440">
                <a:moveTo>
                  <a:pt x="0" y="913174"/>
                </a:moveTo>
                <a:lnTo>
                  <a:pt x="0" y="858640"/>
                </a:lnTo>
                <a:lnTo>
                  <a:pt x="859319" y="0"/>
                </a:lnTo>
                <a:lnTo>
                  <a:pt x="913864" y="0"/>
                </a:lnTo>
                <a:lnTo>
                  <a:pt x="0" y="913174"/>
                </a:lnTo>
                <a:close/>
              </a:path>
              <a:path w="1645920" h="1361440">
                <a:moveTo>
                  <a:pt x="0" y="1022955"/>
                </a:moveTo>
                <a:lnTo>
                  <a:pt x="0" y="968409"/>
                </a:lnTo>
                <a:lnTo>
                  <a:pt x="968409" y="0"/>
                </a:lnTo>
                <a:lnTo>
                  <a:pt x="1022955" y="0"/>
                </a:lnTo>
                <a:lnTo>
                  <a:pt x="0" y="1022955"/>
                </a:lnTo>
                <a:close/>
              </a:path>
              <a:path w="1645920" h="1361440">
                <a:moveTo>
                  <a:pt x="0" y="1132045"/>
                </a:moveTo>
                <a:lnTo>
                  <a:pt x="0" y="1077500"/>
                </a:lnTo>
                <a:lnTo>
                  <a:pt x="1077500" y="0"/>
                </a:lnTo>
                <a:lnTo>
                  <a:pt x="1132045" y="0"/>
                </a:lnTo>
                <a:lnTo>
                  <a:pt x="0" y="1132045"/>
                </a:lnTo>
                <a:close/>
              </a:path>
              <a:path w="1645920" h="1361440">
                <a:moveTo>
                  <a:pt x="0" y="1241136"/>
                </a:moveTo>
                <a:lnTo>
                  <a:pt x="0" y="1186591"/>
                </a:lnTo>
                <a:lnTo>
                  <a:pt x="1186590" y="0"/>
                </a:lnTo>
                <a:lnTo>
                  <a:pt x="1241136" y="0"/>
                </a:lnTo>
                <a:lnTo>
                  <a:pt x="0" y="1241136"/>
                </a:lnTo>
                <a:close/>
              </a:path>
              <a:path w="1645920" h="1361440">
                <a:moveTo>
                  <a:pt x="0" y="1350227"/>
                </a:moveTo>
                <a:lnTo>
                  <a:pt x="0" y="1295681"/>
                </a:lnTo>
                <a:lnTo>
                  <a:pt x="1295681" y="0"/>
                </a:lnTo>
                <a:lnTo>
                  <a:pt x="1350227" y="0"/>
                </a:lnTo>
                <a:lnTo>
                  <a:pt x="0" y="1350227"/>
                </a:lnTo>
                <a:close/>
              </a:path>
              <a:path w="1645920" h="1361440">
                <a:moveTo>
                  <a:pt x="97878" y="1361439"/>
                </a:moveTo>
                <a:lnTo>
                  <a:pt x="43332" y="1361439"/>
                </a:lnTo>
                <a:lnTo>
                  <a:pt x="1404772" y="0"/>
                </a:lnTo>
                <a:lnTo>
                  <a:pt x="1459317" y="0"/>
                </a:lnTo>
                <a:lnTo>
                  <a:pt x="97878" y="1361439"/>
                </a:lnTo>
                <a:close/>
              </a:path>
              <a:path w="1645920" h="1361440">
                <a:moveTo>
                  <a:pt x="207925" y="1361439"/>
                </a:moveTo>
                <a:lnTo>
                  <a:pt x="153380" y="1361439"/>
                </a:lnTo>
                <a:lnTo>
                  <a:pt x="1514819" y="0"/>
                </a:lnTo>
                <a:lnTo>
                  <a:pt x="1569365" y="0"/>
                </a:lnTo>
                <a:lnTo>
                  <a:pt x="207925" y="1361439"/>
                </a:lnTo>
                <a:close/>
              </a:path>
              <a:path w="1645920" h="1361440">
                <a:moveTo>
                  <a:pt x="317016" y="1361439"/>
                </a:moveTo>
                <a:lnTo>
                  <a:pt x="262471" y="1361439"/>
                </a:lnTo>
                <a:lnTo>
                  <a:pt x="1623910" y="0"/>
                </a:lnTo>
                <a:lnTo>
                  <a:pt x="1645919" y="0"/>
                </a:lnTo>
                <a:lnTo>
                  <a:pt x="1645919" y="32535"/>
                </a:lnTo>
                <a:lnTo>
                  <a:pt x="317016" y="1361439"/>
                </a:lnTo>
                <a:close/>
              </a:path>
              <a:path w="1645920" h="1361440">
                <a:moveTo>
                  <a:pt x="426106" y="1361439"/>
                </a:moveTo>
                <a:lnTo>
                  <a:pt x="371561" y="1361439"/>
                </a:lnTo>
                <a:lnTo>
                  <a:pt x="1645919" y="87081"/>
                </a:lnTo>
                <a:lnTo>
                  <a:pt x="1645919" y="141626"/>
                </a:lnTo>
                <a:lnTo>
                  <a:pt x="426106" y="1361439"/>
                </a:lnTo>
                <a:close/>
              </a:path>
              <a:path w="1645920" h="1361440">
                <a:moveTo>
                  <a:pt x="535197" y="1361439"/>
                </a:moveTo>
                <a:lnTo>
                  <a:pt x="480651" y="1361439"/>
                </a:lnTo>
                <a:lnTo>
                  <a:pt x="1645919" y="196171"/>
                </a:lnTo>
                <a:lnTo>
                  <a:pt x="1645919" y="250716"/>
                </a:lnTo>
                <a:lnTo>
                  <a:pt x="535197" y="1361439"/>
                </a:lnTo>
                <a:close/>
              </a:path>
              <a:path w="1645920" h="1361440">
                <a:moveTo>
                  <a:pt x="644288" y="1361439"/>
                </a:moveTo>
                <a:lnTo>
                  <a:pt x="589743" y="1361439"/>
                </a:lnTo>
                <a:lnTo>
                  <a:pt x="1645919" y="305262"/>
                </a:lnTo>
                <a:lnTo>
                  <a:pt x="1645919" y="359807"/>
                </a:lnTo>
                <a:lnTo>
                  <a:pt x="644288" y="1361439"/>
                </a:lnTo>
                <a:close/>
              </a:path>
              <a:path w="1645920" h="1361440">
                <a:moveTo>
                  <a:pt x="753378" y="1361439"/>
                </a:moveTo>
                <a:lnTo>
                  <a:pt x="698833" y="1361439"/>
                </a:lnTo>
                <a:lnTo>
                  <a:pt x="1645919" y="414353"/>
                </a:lnTo>
                <a:lnTo>
                  <a:pt x="1645919" y="468897"/>
                </a:lnTo>
                <a:lnTo>
                  <a:pt x="753378" y="1361439"/>
                </a:lnTo>
                <a:close/>
              </a:path>
              <a:path w="1645920" h="1361440">
                <a:moveTo>
                  <a:pt x="862469" y="1361439"/>
                </a:moveTo>
                <a:lnTo>
                  <a:pt x="807923" y="1361439"/>
                </a:lnTo>
                <a:lnTo>
                  <a:pt x="1645919" y="523443"/>
                </a:lnTo>
                <a:lnTo>
                  <a:pt x="1645919" y="577988"/>
                </a:lnTo>
                <a:lnTo>
                  <a:pt x="862469" y="1361439"/>
                </a:lnTo>
                <a:close/>
              </a:path>
              <a:path w="1645920" h="1361440">
                <a:moveTo>
                  <a:pt x="972516" y="1361439"/>
                </a:moveTo>
                <a:lnTo>
                  <a:pt x="917971" y="1361439"/>
                </a:lnTo>
                <a:lnTo>
                  <a:pt x="1645919" y="633491"/>
                </a:lnTo>
                <a:lnTo>
                  <a:pt x="1645919" y="688036"/>
                </a:lnTo>
                <a:lnTo>
                  <a:pt x="972516" y="1361439"/>
                </a:lnTo>
                <a:close/>
              </a:path>
              <a:path w="1645920" h="1361440">
                <a:moveTo>
                  <a:pt x="1081607" y="1361439"/>
                </a:moveTo>
                <a:lnTo>
                  <a:pt x="1027061" y="1361439"/>
                </a:lnTo>
                <a:lnTo>
                  <a:pt x="1645919" y="742581"/>
                </a:lnTo>
                <a:lnTo>
                  <a:pt x="1645919" y="797127"/>
                </a:lnTo>
                <a:lnTo>
                  <a:pt x="1081607" y="1361439"/>
                </a:lnTo>
                <a:close/>
              </a:path>
              <a:path w="1645920" h="1361440">
                <a:moveTo>
                  <a:pt x="1190697" y="1361439"/>
                </a:moveTo>
                <a:lnTo>
                  <a:pt x="1136152" y="1361439"/>
                </a:lnTo>
                <a:lnTo>
                  <a:pt x="1645919" y="851671"/>
                </a:lnTo>
                <a:lnTo>
                  <a:pt x="1645919" y="906217"/>
                </a:lnTo>
                <a:lnTo>
                  <a:pt x="1190697" y="1361439"/>
                </a:lnTo>
                <a:close/>
              </a:path>
              <a:path w="1645920" h="1361440">
                <a:moveTo>
                  <a:pt x="1299788" y="1361439"/>
                </a:moveTo>
                <a:lnTo>
                  <a:pt x="1245243" y="1361439"/>
                </a:lnTo>
                <a:lnTo>
                  <a:pt x="1645919" y="960762"/>
                </a:lnTo>
                <a:lnTo>
                  <a:pt x="1645919" y="1015308"/>
                </a:lnTo>
                <a:lnTo>
                  <a:pt x="1299788" y="1361439"/>
                </a:lnTo>
                <a:close/>
              </a:path>
              <a:path w="1645920" h="1361440">
                <a:moveTo>
                  <a:pt x="1408879" y="1361439"/>
                </a:moveTo>
                <a:lnTo>
                  <a:pt x="1354334" y="1361439"/>
                </a:lnTo>
                <a:lnTo>
                  <a:pt x="1645919" y="1069853"/>
                </a:lnTo>
                <a:lnTo>
                  <a:pt x="1645919" y="1124398"/>
                </a:lnTo>
                <a:lnTo>
                  <a:pt x="1408879" y="1361439"/>
                </a:lnTo>
                <a:close/>
              </a:path>
              <a:path w="1645920" h="1361440">
                <a:moveTo>
                  <a:pt x="1518926" y="1361439"/>
                </a:moveTo>
                <a:lnTo>
                  <a:pt x="1464381" y="1361439"/>
                </a:lnTo>
                <a:lnTo>
                  <a:pt x="1645919" y="1179901"/>
                </a:lnTo>
                <a:lnTo>
                  <a:pt x="1645919" y="1234445"/>
                </a:lnTo>
                <a:lnTo>
                  <a:pt x="1518926" y="1361439"/>
                </a:lnTo>
                <a:close/>
              </a:path>
              <a:path w="1645920" h="1361440">
                <a:moveTo>
                  <a:pt x="1628017" y="1361439"/>
                </a:moveTo>
                <a:lnTo>
                  <a:pt x="1573472" y="1361439"/>
                </a:lnTo>
                <a:lnTo>
                  <a:pt x="1645919" y="1288991"/>
                </a:lnTo>
                <a:lnTo>
                  <a:pt x="1645919" y="1343537"/>
                </a:lnTo>
                <a:lnTo>
                  <a:pt x="1628017" y="136143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6148" y="2"/>
            <a:ext cx="1641475" cy="1360805"/>
          </a:xfrm>
          <a:custGeom>
            <a:avLst/>
            <a:gdLst/>
            <a:ahLst/>
            <a:cxnLst/>
            <a:rect l="l" t="t" r="r" b="b"/>
            <a:pathLst>
              <a:path w="1641475" h="1360805">
                <a:moveTo>
                  <a:pt x="0" y="0"/>
                </a:moveTo>
                <a:lnTo>
                  <a:pt x="1641474" y="0"/>
                </a:lnTo>
                <a:lnTo>
                  <a:pt x="1641474" y="1360595"/>
                </a:lnTo>
                <a:lnTo>
                  <a:pt x="0" y="136059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546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2F5CB4C-68C0-4949-A33E-5FC8F8BE599F}"/>
              </a:ext>
            </a:extLst>
          </p:cNvPr>
          <p:cNvSpPr/>
          <p:nvPr/>
        </p:nvSpPr>
        <p:spPr>
          <a:xfrm>
            <a:off x="0" y="0"/>
            <a:ext cx="13004800" cy="18281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939800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9160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84786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8700" y="2954296"/>
            <a:ext cx="2498724" cy="93615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spc="50" dirty="0">
                <a:solidFill>
                  <a:schemeClr val="accent2"/>
                </a:solidFill>
                <a:latin typeface="Arial Narrow" panose="020B0606020202030204" pitchFamily="34" charset="0"/>
              </a:rPr>
              <a:t>Is it the Truth?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5389" y="2723464"/>
            <a:ext cx="2564066" cy="139781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Is it Fair to all concerned?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8991" y="2492631"/>
            <a:ext cx="2488115" cy="18594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spc="75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Will it build goodwill and better friendships?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BB2E15BE-CFEE-4665-A891-9EA63C4E54A7}"/>
              </a:ext>
            </a:extLst>
          </p:cNvPr>
          <p:cNvSpPr/>
          <p:nvPr/>
        </p:nvSpPr>
        <p:spPr>
          <a:xfrm>
            <a:off x="9242092" y="2206220"/>
            <a:ext cx="2676525" cy="2363873"/>
          </a:xfrm>
          <a:custGeom>
            <a:avLst/>
            <a:gdLst/>
            <a:ahLst/>
            <a:cxnLst/>
            <a:rect l="l" t="t" r="r" b="b"/>
            <a:pathLst>
              <a:path w="2676525" h="3524250">
                <a:moveTo>
                  <a:pt x="0" y="0"/>
                </a:moveTo>
                <a:lnTo>
                  <a:pt x="2676524" y="0"/>
                </a:lnTo>
                <a:lnTo>
                  <a:pt x="2676524" y="3524249"/>
                </a:lnTo>
                <a:lnTo>
                  <a:pt x="0" y="352424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DDDDEF1B-A1D9-4E88-B027-9155954C3235}"/>
              </a:ext>
            </a:extLst>
          </p:cNvPr>
          <p:cNvSpPr txBox="1"/>
          <p:nvPr/>
        </p:nvSpPr>
        <p:spPr>
          <a:xfrm>
            <a:off x="9323591" y="2501061"/>
            <a:ext cx="2513527" cy="185948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3000" b="1" cap="all" spc="75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Will it be beneficial to all concerned?</a:t>
            </a:r>
            <a:endParaRPr sz="3000" b="1" cap="all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B87CAE0C-AB90-4600-9109-41B5536CD781}"/>
              </a:ext>
            </a:extLst>
          </p:cNvPr>
          <p:cNvSpPr txBox="1"/>
          <p:nvPr/>
        </p:nvSpPr>
        <p:spPr>
          <a:xfrm>
            <a:off x="337644" y="129906"/>
            <a:ext cx="7160290" cy="159120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spcBef>
                <a:spcPts val="1260"/>
              </a:spcBef>
            </a:pPr>
            <a:r>
              <a:rPr lang="en-US" sz="5600" b="1" cap="all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The FOUR WAY TEST</a:t>
            </a:r>
            <a:endParaRPr lang="en-US" sz="5600" spc="4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625"/>
              </a:spcBef>
            </a:pPr>
            <a:r>
              <a:rPr lang="en-US" sz="3000" cap="all" spc="45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Of the things we think, say, or do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D00FB6-4984-43E3-898B-45D686EE0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7914" y="5839974"/>
            <a:ext cx="4085389" cy="1613728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5029200"/>
            <a:ext cx="5029200" cy="20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1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4650" y="0"/>
            <a:ext cx="3867150" cy="7315200"/>
          </a:xfrm>
          <a:custGeom>
            <a:avLst/>
            <a:gdLst/>
            <a:ahLst/>
            <a:cxnLst/>
            <a:rect l="l" t="t" r="r" b="b"/>
            <a:pathLst>
              <a:path w="2114550" h="7315200">
                <a:moveTo>
                  <a:pt x="0" y="7315199"/>
                </a:moveTo>
                <a:lnTo>
                  <a:pt x="2114549" y="7315199"/>
                </a:lnTo>
                <a:lnTo>
                  <a:pt x="211454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5600" y="0"/>
            <a:ext cx="914400" cy="7315200"/>
          </a:xfrm>
          <a:custGeom>
            <a:avLst/>
            <a:gdLst/>
            <a:ahLst/>
            <a:cxnLst/>
            <a:rect l="l" t="t" r="r" b="b"/>
            <a:pathLst>
              <a:path w="914400" h="7315200">
                <a:moveTo>
                  <a:pt x="0" y="7315199"/>
                </a:moveTo>
                <a:lnTo>
                  <a:pt x="914399" y="7315199"/>
                </a:lnTo>
                <a:lnTo>
                  <a:pt x="9143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000" y="0"/>
            <a:ext cx="6724650" cy="7315200"/>
          </a:xfrm>
          <a:custGeom>
            <a:avLst/>
            <a:gdLst/>
            <a:ahLst/>
            <a:cxnLst/>
            <a:rect l="l" t="t" r="r" b="b"/>
            <a:pathLst>
              <a:path w="6724650" h="7315200">
                <a:moveTo>
                  <a:pt x="0" y="0"/>
                </a:moveTo>
                <a:lnTo>
                  <a:pt x="6724649" y="0"/>
                </a:lnTo>
                <a:lnTo>
                  <a:pt x="6724649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3" y="5502883"/>
            <a:ext cx="2411867" cy="1812925"/>
          </a:xfrm>
          <a:custGeom>
            <a:avLst/>
            <a:gdLst/>
            <a:ahLst/>
            <a:cxnLst/>
            <a:rect l="l" t="t" r="r" b="b"/>
            <a:pathLst>
              <a:path w="792480" h="1812925">
                <a:moveTo>
                  <a:pt x="0" y="60378"/>
                </a:moveTo>
                <a:lnTo>
                  <a:pt x="0" y="5874"/>
                </a:lnTo>
                <a:lnTo>
                  <a:pt x="5879" y="0"/>
                </a:lnTo>
                <a:lnTo>
                  <a:pt x="60424" y="0"/>
                </a:lnTo>
                <a:lnTo>
                  <a:pt x="0" y="60378"/>
                </a:lnTo>
                <a:close/>
              </a:path>
              <a:path w="792480" h="1812925">
                <a:moveTo>
                  <a:pt x="0" y="169515"/>
                </a:moveTo>
                <a:lnTo>
                  <a:pt x="0" y="114969"/>
                </a:lnTo>
                <a:lnTo>
                  <a:pt x="114969" y="0"/>
                </a:lnTo>
                <a:lnTo>
                  <a:pt x="169515" y="0"/>
                </a:lnTo>
                <a:lnTo>
                  <a:pt x="0" y="169515"/>
                </a:lnTo>
                <a:close/>
              </a:path>
              <a:path w="792480" h="1812925">
                <a:moveTo>
                  <a:pt x="0" y="278605"/>
                </a:moveTo>
                <a:lnTo>
                  <a:pt x="0" y="224060"/>
                </a:lnTo>
                <a:lnTo>
                  <a:pt x="224060" y="0"/>
                </a:lnTo>
                <a:lnTo>
                  <a:pt x="278605" y="0"/>
                </a:lnTo>
                <a:lnTo>
                  <a:pt x="0" y="278605"/>
                </a:lnTo>
                <a:close/>
              </a:path>
              <a:path w="792480" h="1812925">
                <a:moveTo>
                  <a:pt x="0" y="387696"/>
                </a:moveTo>
                <a:lnTo>
                  <a:pt x="0" y="333151"/>
                </a:lnTo>
                <a:lnTo>
                  <a:pt x="333151" y="0"/>
                </a:lnTo>
                <a:lnTo>
                  <a:pt x="387696" y="0"/>
                </a:lnTo>
                <a:lnTo>
                  <a:pt x="0" y="387696"/>
                </a:lnTo>
                <a:close/>
              </a:path>
              <a:path w="792480" h="1812925">
                <a:moveTo>
                  <a:pt x="0" y="496787"/>
                </a:moveTo>
                <a:lnTo>
                  <a:pt x="0" y="442241"/>
                </a:lnTo>
                <a:lnTo>
                  <a:pt x="442241" y="0"/>
                </a:lnTo>
                <a:lnTo>
                  <a:pt x="496787" y="0"/>
                </a:lnTo>
                <a:lnTo>
                  <a:pt x="0" y="496787"/>
                </a:lnTo>
                <a:close/>
              </a:path>
              <a:path w="792480" h="1812925">
                <a:moveTo>
                  <a:pt x="0" y="605877"/>
                </a:moveTo>
                <a:lnTo>
                  <a:pt x="0" y="551332"/>
                </a:lnTo>
                <a:lnTo>
                  <a:pt x="551332" y="0"/>
                </a:lnTo>
                <a:lnTo>
                  <a:pt x="605877" y="0"/>
                </a:lnTo>
                <a:lnTo>
                  <a:pt x="0" y="605877"/>
                </a:lnTo>
                <a:close/>
              </a:path>
              <a:path w="792480" h="1812925">
                <a:moveTo>
                  <a:pt x="0" y="715925"/>
                </a:moveTo>
                <a:lnTo>
                  <a:pt x="0" y="661379"/>
                </a:lnTo>
                <a:lnTo>
                  <a:pt x="661379" y="0"/>
                </a:lnTo>
                <a:lnTo>
                  <a:pt x="715925" y="0"/>
                </a:lnTo>
                <a:lnTo>
                  <a:pt x="0" y="715925"/>
                </a:lnTo>
                <a:close/>
              </a:path>
              <a:path w="792480" h="1812925">
                <a:moveTo>
                  <a:pt x="0" y="825015"/>
                </a:moveTo>
                <a:lnTo>
                  <a:pt x="0" y="770470"/>
                </a:lnTo>
                <a:lnTo>
                  <a:pt x="770470" y="0"/>
                </a:lnTo>
                <a:lnTo>
                  <a:pt x="792479" y="0"/>
                </a:lnTo>
                <a:lnTo>
                  <a:pt x="792479" y="32535"/>
                </a:lnTo>
                <a:lnTo>
                  <a:pt x="0" y="825015"/>
                </a:lnTo>
                <a:close/>
              </a:path>
              <a:path w="792480" h="1812925">
                <a:moveTo>
                  <a:pt x="0" y="934106"/>
                </a:moveTo>
                <a:lnTo>
                  <a:pt x="0" y="879561"/>
                </a:lnTo>
                <a:lnTo>
                  <a:pt x="792480" y="87081"/>
                </a:lnTo>
                <a:lnTo>
                  <a:pt x="792479" y="141626"/>
                </a:lnTo>
                <a:lnTo>
                  <a:pt x="0" y="934106"/>
                </a:lnTo>
                <a:close/>
              </a:path>
              <a:path w="792480" h="1812925">
                <a:moveTo>
                  <a:pt x="0" y="1043196"/>
                </a:moveTo>
                <a:lnTo>
                  <a:pt x="0" y="988651"/>
                </a:lnTo>
                <a:lnTo>
                  <a:pt x="792480" y="196172"/>
                </a:lnTo>
                <a:lnTo>
                  <a:pt x="792479" y="250717"/>
                </a:lnTo>
                <a:lnTo>
                  <a:pt x="0" y="1043196"/>
                </a:lnTo>
                <a:close/>
              </a:path>
              <a:path w="792480" h="1812925">
                <a:moveTo>
                  <a:pt x="0" y="1152287"/>
                </a:moveTo>
                <a:lnTo>
                  <a:pt x="0" y="1097742"/>
                </a:lnTo>
                <a:lnTo>
                  <a:pt x="792480" y="305262"/>
                </a:lnTo>
                <a:lnTo>
                  <a:pt x="792479" y="359807"/>
                </a:lnTo>
                <a:lnTo>
                  <a:pt x="0" y="1152287"/>
                </a:lnTo>
                <a:close/>
              </a:path>
              <a:path w="792480" h="1812925">
                <a:moveTo>
                  <a:pt x="0" y="1261378"/>
                </a:moveTo>
                <a:lnTo>
                  <a:pt x="0" y="1206832"/>
                </a:lnTo>
                <a:lnTo>
                  <a:pt x="792480" y="414353"/>
                </a:lnTo>
                <a:lnTo>
                  <a:pt x="792479" y="468898"/>
                </a:lnTo>
                <a:lnTo>
                  <a:pt x="0" y="1261378"/>
                </a:lnTo>
                <a:close/>
              </a:path>
              <a:path w="792480" h="1812925">
                <a:moveTo>
                  <a:pt x="0" y="1370468"/>
                </a:moveTo>
                <a:lnTo>
                  <a:pt x="0" y="1315923"/>
                </a:lnTo>
                <a:lnTo>
                  <a:pt x="792480" y="523444"/>
                </a:lnTo>
                <a:lnTo>
                  <a:pt x="792479" y="577988"/>
                </a:lnTo>
                <a:lnTo>
                  <a:pt x="0" y="1370468"/>
                </a:lnTo>
                <a:close/>
              </a:path>
              <a:path w="792480" h="1812925">
                <a:moveTo>
                  <a:pt x="0" y="1480516"/>
                </a:moveTo>
                <a:lnTo>
                  <a:pt x="0" y="1425970"/>
                </a:lnTo>
                <a:lnTo>
                  <a:pt x="792480" y="633491"/>
                </a:lnTo>
                <a:lnTo>
                  <a:pt x="792480" y="688036"/>
                </a:lnTo>
                <a:lnTo>
                  <a:pt x="0" y="1480516"/>
                </a:lnTo>
                <a:close/>
              </a:path>
              <a:path w="792480" h="1812925">
                <a:moveTo>
                  <a:pt x="0" y="1589606"/>
                </a:moveTo>
                <a:lnTo>
                  <a:pt x="0" y="1535061"/>
                </a:lnTo>
                <a:lnTo>
                  <a:pt x="792480" y="742581"/>
                </a:lnTo>
                <a:lnTo>
                  <a:pt x="792479" y="797127"/>
                </a:lnTo>
                <a:lnTo>
                  <a:pt x="0" y="1589606"/>
                </a:lnTo>
                <a:close/>
              </a:path>
              <a:path w="792480" h="1812925">
                <a:moveTo>
                  <a:pt x="0" y="1698697"/>
                </a:moveTo>
                <a:lnTo>
                  <a:pt x="0" y="1644152"/>
                </a:lnTo>
                <a:lnTo>
                  <a:pt x="792480" y="851672"/>
                </a:lnTo>
                <a:lnTo>
                  <a:pt x="792479" y="906217"/>
                </a:lnTo>
                <a:lnTo>
                  <a:pt x="0" y="1698697"/>
                </a:lnTo>
                <a:close/>
              </a:path>
              <a:path w="792480" h="1812925">
                <a:moveTo>
                  <a:pt x="0" y="1807787"/>
                </a:moveTo>
                <a:lnTo>
                  <a:pt x="0" y="1753242"/>
                </a:lnTo>
                <a:lnTo>
                  <a:pt x="792480" y="960763"/>
                </a:lnTo>
                <a:lnTo>
                  <a:pt x="792479" y="1015308"/>
                </a:lnTo>
                <a:lnTo>
                  <a:pt x="0" y="1807787"/>
                </a:lnTo>
                <a:close/>
              </a:path>
              <a:path w="792480" h="1812925">
                <a:moveTo>
                  <a:pt x="104558" y="1812320"/>
                </a:moveTo>
                <a:lnTo>
                  <a:pt x="50013" y="1812320"/>
                </a:lnTo>
                <a:lnTo>
                  <a:pt x="792480" y="1069854"/>
                </a:lnTo>
                <a:lnTo>
                  <a:pt x="792480" y="1124398"/>
                </a:lnTo>
                <a:lnTo>
                  <a:pt x="104558" y="1812320"/>
                </a:lnTo>
                <a:close/>
              </a:path>
              <a:path w="792480" h="1812925">
                <a:moveTo>
                  <a:pt x="214605" y="1812320"/>
                </a:moveTo>
                <a:lnTo>
                  <a:pt x="160060" y="1812320"/>
                </a:lnTo>
                <a:lnTo>
                  <a:pt x="792480" y="1179901"/>
                </a:lnTo>
                <a:lnTo>
                  <a:pt x="792479" y="1234446"/>
                </a:lnTo>
                <a:lnTo>
                  <a:pt x="214605" y="1812320"/>
                </a:lnTo>
                <a:close/>
              </a:path>
              <a:path w="792480" h="1812925">
                <a:moveTo>
                  <a:pt x="323696" y="1812320"/>
                </a:moveTo>
                <a:lnTo>
                  <a:pt x="269151" y="1812320"/>
                </a:lnTo>
                <a:lnTo>
                  <a:pt x="792480" y="1288991"/>
                </a:lnTo>
                <a:lnTo>
                  <a:pt x="792480" y="1343537"/>
                </a:lnTo>
                <a:lnTo>
                  <a:pt x="323696" y="1812320"/>
                </a:lnTo>
                <a:close/>
              </a:path>
              <a:path w="792480" h="1812925">
                <a:moveTo>
                  <a:pt x="432786" y="1812320"/>
                </a:moveTo>
                <a:lnTo>
                  <a:pt x="378241" y="1812320"/>
                </a:lnTo>
                <a:lnTo>
                  <a:pt x="792480" y="1398082"/>
                </a:lnTo>
                <a:lnTo>
                  <a:pt x="792479" y="1452627"/>
                </a:lnTo>
                <a:lnTo>
                  <a:pt x="432786" y="1812320"/>
                </a:lnTo>
                <a:close/>
              </a:path>
              <a:path w="792480" h="1812925">
                <a:moveTo>
                  <a:pt x="541877" y="1812320"/>
                </a:moveTo>
                <a:lnTo>
                  <a:pt x="487332" y="1812320"/>
                </a:lnTo>
                <a:lnTo>
                  <a:pt x="792480" y="1507172"/>
                </a:lnTo>
                <a:lnTo>
                  <a:pt x="792480" y="1561717"/>
                </a:lnTo>
                <a:lnTo>
                  <a:pt x="541877" y="1812320"/>
                </a:lnTo>
                <a:close/>
              </a:path>
              <a:path w="792480" h="1812925">
                <a:moveTo>
                  <a:pt x="650968" y="1812320"/>
                </a:moveTo>
                <a:lnTo>
                  <a:pt x="596423" y="1812320"/>
                </a:lnTo>
                <a:lnTo>
                  <a:pt x="792480" y="1616263"/>
                </a:lnTo>
                <a:lnTo>
                  <a:pt x="792480" y="1670808"/>
                </a:lnTo>
                <a:lnTo>
                  <a:pt x="650968" y="1812320"/>
                </a:lnTo>
                <a:close/>
              </a:path>
              <a:path w="792480" h="1812925">
                <a:moveTo>
                  <a:pt x="761016" y="1812320"/>
                </a:moveTo>
                <a:lnTo>
                  <a:pt x="706470" y="1812320"/>
                </a:lnTo>
                <a:lnTo>
                  <a:pt x="792480" y="1726310"/>
                </a:lnTo>
                <a:lnTo>
                  <a:pt x="792480" y="1780856"/>
                </a:lnTo>
                <a:lnTo>
                  <a:pt x="761016" y="181232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80162" y="0"/>
            <a:ext cx="3751637" cy="2000250"/>
          </a:xfrm>
          <a:custGeom>
            <a:avLst/>
            <a:gdLst/>
            <a:ahLst/>
            <a:cxnLst/>
            <a:rect l="l" t="t" r="r" b="b"/>
            <a:pathLst>
              <a:path w="1999615" h="2000250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5" h="2000250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2" y="0"/>
                </a:lnTo>
                <a:lnTo>
                  <a:pt x="0" y="173205"/>
                </a:lnTo>
                <a:close/>
              </a:path>
              <a:path w="1999615" h="2000250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5" h="2000250">
                <a:moveTo>
                  <a:pt x="0" y="392343"/>
                </a:moveTo>
                <a:lnTo>
                  <a:pt x="0" y="337797"/>
                </a:lnTo>
                <a:lnTo>
                  <a:pt x="337798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5" h="2000250">
                <a:moveTo>
                  <a:pt x="0" y="501433"/>
                </a:moveTo>
                <a:lnTo>
                  <a:pt x="0" y="446888"/>
                </a:lnTo>
                <a:lnTo>
                  <a:pt x="446888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999615" h="2000250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5" h="2000250">
                <a:moveTo>
                  <a:pt x="0" y="720572"/>
                </a:moveTo>
                <a:lnTo>
                  <a:pt x="0" y="665069"/>
                </a:lnTo>
                <a:lnTo>
                  <a:pt x="666026" y="0"/>
                </a:lnTo>
                <a:lnTo>
                  <a:pt x="720572" y="0"/>
                </a:lnTo>
                <a:lnTo>
                  <a:pt x="0" y="720572"/>
                </a:lnTo>
                <a:close/>
              </a:path>
              <a:path w="1999615" h="2000250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5" h="2000250">
                <a:moveTo>
                  <a:pt x="0" y="938753"/>
                </a:moveTo>
                <a:lnTo>
                  <a:pt x="0" y="884207"/>
                </a:lnTo>
                <a:lnTo>
                  <a:pt x="884207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5" h="2000250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5" h="2000250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5" h="2000250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2" y="0"/>
                </a:lnTo>
                <a:lnTo>
                  <a:pt x="0" y="1266025"/>
                </a:lnTo>
                <a:close/>
              </a:path>
              <a:path w="1999615" h="2000250">
                <a:moveTo>
                  <a:pt x="0" y="1376072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3" y="0"/>
                </a:lnTo>
                <a:lnTo>
                  <a:pt x="0" y="1376072"/>
                </a:lnTo>
                <a:close/>
              </a:path>
              <a:path w="1999615" h="2000250">
                <a:moveTo>
                  <a:pt x="0" y="1485163"/>
                </a:moveTo>
                <a:lnTo>
                  <a:pt x="0" y="1430617"/>
                </a:lnTo>
                <a:lnTo>
                  <a:pt x="1430617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5" h="2000250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4" y="0"/>
                </a:lnTo>
                <a:lnTo>
                  <a:pt x="0" y="1594253"/>
                </a:lnTo>
                <a:close/>
              </a:path>
              <a:path w="1999615" h="2000250">
                <a:moveTo>
                  <a:pt x="0" y="1703344"/>
                </a:moveTo>
                <a:lnTo>
                  <a:pt x="0" y="1648799"/>
                </a:lnTo>
                <a:lnTo>
                  <a:pt x="1648798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5" h="2000250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4" y="0"/>
                </a:lnTo>
                <a:lnTo>
                  <a:pt x="0" y="1812434"/>
                </a:lnTo>
                <a:close/>
              </a:path>
              <a:path w="1999615" h="2000250">
                <a:moveTo>
                  <a:pt x="0" y="1922482"/>
                </a:move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0" y="1922482"/>
                </a:lnTo>
                <a:close/>
              </a:path>
              <a:path w="1999615" h="2000250">
                <a:moveTo>
                  <a:pt x="0" y="1999037"/>
                </a:moveTo>
                <a:lnTo>
                  <a:pt x="0" y="1977027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32536" y="1999037"/>
                </a:lnTo>
                <a:lnTo>
                  <a:pt x="0" y="1999037"/>
                </a:lnTo>
                <a:close/>
              </a:path>
              <a:path w="1999615" h="2000250">
                <a:moveTo>
                  <a:pt x="141626" y="1999037"/>
                </a:moveTo>
                <a:lnTo>
                  <a:pt x="87081" y="1999037"/>
                </a:lnTo>
                <a:lnTo>
                  <a:pt x="1999037" y="87081"/>
                </a:lnTo>
                <a:lnTo>
                  <a:pt x="1999037" y="141626"/>
                </a:lnTo>
                <a:lnTo>
                  <a:pt x="141626" y="1999037"/>
                </a:lnTo>
                <a:close/>
              </a:path>
              <a:path w="1999615" h="2000250">
                <a:moveTo>
                  <a:pt x="250717" y="1999037"/>
                </a:moveTo>
                <a:lnTo>
                  <a:pt x="196172" y="1999037"/>
                </a:lnTo>
                <a:lnTo>
                  <a:pt x="1999037" y="196172"/>
                </a:lnTo>
                <a:lnTo>
                  <a:pt x="1999037" y="250717"/>
                </a:lnTo>
                <a:lnTo>
                  <a:pt x="250717" y="1999037"/>
                </a:lnTo>
                <a:close/>
              </a:path>
              <a:path w="1999615" h="2000250">
                <a:moveTo>
                  <a:pt x="305262" y="1999037"/>
                </a:moveTo>
                <a:lnTo>
                  <a:pt x="1999037" y="305262"/>
                </a:lnTo>
                <a:lnTo>
                  <a:pt x="1999037" y="359808"/>
                </a:lnTo>
                <a:lnTo>
                  <a:pt x="359808" y="1999037"/>
                </a:lnTo>
                <a:lnTo>
                  <a:pt x="305262" y="1999037"/>
                </a:lnTo>
                <a:close/>
              </a:path>
              <a:path w="1999615" h="2000250">
                <a:moveTo>
                  <a:pt x="468897" y="1999037"/>
                </a:moveTo>
                <a:lnTo>
                  <a:pt x="414353" y="1999037"/>
                </a:lnTo>
                <a:lnTo>
                  <a:pt x="1999037" y="414353"/>
                </a:lnTo>
                <a:lnTo>
                  <a:pt x="1999037" y="468898"/>
                </a:lnTo>
                <a:lnTo>
                  <a:pt x="468897" y="1999037"/>
                </a:lnTo>
                <a:close/>
              </a:path>
              <a:path w="1999615" h="2000250">
                <a:moveTo>
                  <a:pt x="577989" y="1999037"/>
                </a:moveTo>
                <a:lnTo>
                  <a:pt x="523443" y="1999037"/>
                </a:lnTo>
                <a:lnTo>
                  <a:pt x="1999037" y="523444"/>
                </a:lnTo>
                <a:lnTo>
                  <a:pt x="1999037" y="577989"/>
                </a:lnTo>
                <a:lnTo>
                  <a:pt x="577989" y="1999037"/>
                </a:lnTo>
                <a:close/>
              </a:path>
              <a:path w="1999615" h="2000250">
                <a:moveTo>
                  <a:pt x="688036" y="1999037"/>
                </a:moveTo>
                <a:lnTo>
                  <a:pt x="633491" y="1999037"/>
                </a:lnTo>
                <a:lnTo>
                  <a:pt x="1999037" y="633491"/>
                </a:lnTo>
                <a:lnTo>
                  <a:pt x="1999037" y="688036"/>
                </a:lnTo>
                <a:lnTo>
                  <a:pt x="688036" y="1999037"/>
                </a:lnTo>
                <a:close/>
              </a:path>
              <a:path w="1999615" h="2000250">
                <a:moveTo>
                  <a:pt x="797127" y="1999037"/>
                </a:moveTo>
                <a:lnTo>
                  <a:pt x="742581" y="1999037"/>
                </a:lnTo>
                <a:lnTo>
                  <a:pt x="1999037" y="742582"/>
                </a:lnTo>
                <a:lnTo>
                  <a:pt x="1999037" y="797127"/>
                </a:lnTo>
                <a:lnTo>
                  <a:pt x="797127" y="1999037"/>
                </a:lnTo>
                <a:close/>
              </a:path>
              <a:path w="1999615" h="2000250">
                <a:moveTo>
                  <a:pt x="906217" y="1999037"/>
                </a:moveTo>
                <a:lnTo>
                  <a:pt x="851672" y="1999037"/>
                </a:lnTo>
                <a:lnTo>
                  <a:pt x="1999037" y="851672"/>
                </a:lnTo>
                <a:lnTo>
                  <a:pt x="1999037" y="906218"/>
                </a:lnTo>
                <a:lnTo>
                  <a:pt x="906217" y="1999037"/>
                </a:lnTo>
                <a:close/>
              </a:path>
              <a:path w="1999615" h="2000250">
                <a:moveTo>
                  <a:pt x="1015308" y="1999037"/>
                </a:moveTo>
                <a:lnTo>
                  <a:pt x="960763" y="1999037"/>
                </a:lnTo>
                <a:lnTo>
                  <a:pt x="1999037" y="960763"/>
                </a:lnTo>
                <a:lnTo>
                  <a:pt x="1999037" y="1015308"/>
                </a:lnTo>
                <a:lnTo>
                  <a:pt x="1015308" y="1999037"/>
                </a:lnTo>
                <a:close/>
              </a:path>
              <a:path w="1999615" h="2000250">
                <a:moveTo>
                  <a:pt x="1069854" y="1999037"/>
                </a:moveTo>
                <a:lnTo>
                  <a:pt x="1999037" y="1069854"/>
                </a:lnTo>
                <a:lnTo>
                  <a:pt x="1999037" y="1124399"/>
                </a:lnTo>
                <a:lnTo>
                  <a:pt x="1124399" y="1999037"/>
                </a:lnTo>
                <a:lnTo>
                  <a:pt x="1069854" y="1999037"/>
                </a:lnTo>
                <a:close/>
              </a:path>
              <a:path w="1999615" h="2000250">
                <a:moveTo>
                  <a:pt x="1233489" y="1999994"/>
                </a:moveTo>
                <a:lnTo>
                  <a:pt x="1178944" y="1999994"/>
                </a:lnTo>
                <a:lnTo>
                  <a:pt x="1999037" y="1179901"/>
                </a:lnTo>
                <a:lnTo>
                  <a:pt x="1999037" y="1234446"/>
                </a:lnTo>
                <a:lnTo>
                  <a:pt x="1233489" y="1999994"/>
                </a:lnTo>
                <a:close/>
              </a:path>
              <a:path w="1999615" h="2000250">
                <a:moveTo>
                  <a:pt x="1343537" y="1999037"/>
                </a:moveTo>
                <a:lnTo>
                  <a:pt x="1288991" y="1999037"/>
                </a:lnTo>
                <a:lnTo>
                  <a:pt x="1999037" y="1288991"/>
                </a:lnTo>
                <a:lnTo>
                  <a:pt x="1999037" y="1343537"/>
                </a:lnTo>
                <a:lnTo>
                  <a:pt x="1343537" y="1999037"/>
                </a:lnTo>
                <a:close/>
              </a:path>
              <a:path w="1999615" h="2000250">
                <a:moveTo>
                  <a:pt x="1452627" y="1999037"/>
                </a:moveTo>
                <a:lnTo>
                  <a:pt x="1398082" y="1999037"/>
                </a:lnTo>
                <a:lnTo>
                  <a:pt x="1999037" y="1398082"/>
                </a:lnTo>
                <a:lnTo>
                  <a:pt x="1999037" y="1452627"/>
                </a:lnTo>
                <a:lnTo>
                  <a:pt x="1452627" y="1999037"/>
                </a:lnTo>
                <a:close/>
              </a:path>
              <a:path w="1999615" h="2000250">
                <a:moveTo>
                  <a:pt x="1561718" y="1999037"/>
                </a:moveTo>
                <a:lnTo>
                  <a:pt x="1507172" y="1999037"/>
                </a:lnTo>
                <a:lnTo>
                  <a:pt x="1999037" y="1507173"/>
                </a:lnTo>
                <a:lnTo>
                  <a:pt x="1999037" y="1561718"/>
                </a:lnTo>
                <a:lnTo>
                  <a:pt x="1561718" y="1999037"/>
                </a:lnTo>
                <a:close/>
              </a:path>
              <a:path w="1999615" h="2000250">
                <a:moveTo>
                  <a:pt x="1670808" y="1999037"/>
                </a:moveTo>
                <a:lnTo>
                  <a:pt x="1616263" y="1999037"/>
                </a:lnTo>
                <a:lnTo>
                  <a:pt x="1999037" y="1616263"/>
                </a:lnTo>
                <a:lnTo>
                  <a:pt x="1999037" y="1670809"/>
                </a:lnTo>
                <a:lnTo>
                  <a:pt x="1670808" y="1999037"/>
                </a:lnTo>
                <a:close/>
              </a:path>
              <a:path w="1999615" h="2000250">
                <a:moveTo>
                  <a:pt x="1726310" y="1999037"/>
                </a:moveTo>
                <a:lnTo>
                  <a:pt x="1999037" y="1726311"/>
                </a:lnTo>
                <a:lnTo>
                  <a:pt x="1999037" y="1780856"/>
                </a:lnTo>
                <a:lnTo>
                  <a:pt x="1780856" y="1999037"/>
                </a:lnTo>
                <a:lnTo>
                  <a:pt x="1726310" y="1999037"/>
                </a:lnTo>
                <a:close/>
              </a:path>
              <a:path w="1999615" h="2000250">
                <a:moveTo>
                  <a:pt x="1835402" y="1999037"/>
                </a:moveTo>
                <a:lnTo>
                  <a:pt x="1999037" y="1835402"/>
                </a:lnTo>
                <a:lnTo>
                  <a:pt x="1999037" y="1889947"/>
                </a:lnTo>
                <a:lnTo>
                  <a:pt x="1889947" y="1999037"/>
                </a:lnTo>
                <a:lnTo>
                  <a:pt x="1835402" y="1999037"/>
                </a:lnTo>
                <a:close/>
              </a:path>
              <a:path w="1999615" h="2000250">
                <a:moveTo>
                  <a:pt x="1999037" y="1999037"/>
                </a:moveTo>
                <a:lnTo>
                  <a:pt x="1944492" y="1999037"/>
                </a:lnTo>
                <a:lnTo>
                  <a:pt x="1999037" y="1944492"/>
                </a:lnTo>
                <a:lnTo>
                  <a:pt x="1999037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03" y="0"/>
            <a:ext cx="2404137" cy="5380990"/>
          </a:xfrm>
          <a:custGeom>
            <a:avLst/>
            <a:gdLst/>
            <a:ahLst/>
            <a:cxnLst/>
            <a:rect l="l" t="t" r="r" b="b"/>
            <a:pathLst>
              <a:path w="789940" h="5380990">
                <a:moveTo>
                  <a:pt x="0" y="0"/>
                </a:moveTo>
                <a:lnTo>
                  <a:pt x="789939" y="0"/>
                </a:lnTo>
                <a:lnTo>
                  <a:pt x="789939" y="5380426"/>
                </a:lnTo>
                <a:lnTo>
                  <a:pt x="0" y="5380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0161" y="2144818"/>
            <a:ext cx="3751637" cy="5170805"/>
          </a:xfrm>
          <a:custGeom>
            <a:avLst/>
            <a:gdLst/>
            <a:ahLst/>
            <a:cxnLst/>
            <a:rect l="l" t="t" r="r" b="b"/>
            <a:pathLst>
              <a:path w="1999615" h="5170805">
                <a:moveTo>
                  <a:pt x="0" y="0"/>
                </a:moveTo>
                <a:lnTo>
                  <a:pt x="0" y="5170385"/>
                </a:lnTo>
                <a:lnTo>
                  <a:pt x="1999036" y="5170385"/>
                </a:lnTo>
                <a:lnTo>
                  <a:pt x="19990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9107" y="689630"/>
            <a:ext cx="4129004" cy="9342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algn="ctr">
              <a:spcBef>
                <a:spcPts val="565"/>
              </a:spcBef>
            </a:pPr>
            <a:r>
              <a:rPr lang="en-US" sz="5600" b="1" spc="25" dirty="0">
                <a:solidFill>
                  <a:srgbClr val="EFF2F4"/>
                </a:solidFill>
                <a:latin typeface="Arial Narrow" panose="020B0606020202030204" pitchFamily="34" charset="0"/>
              </a:rPr>
              <a:t>THANK YOU </a:t>
            </a:r>
            <a:endParaRPr sz="5600" b="1" dirty="0"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2FEF48-6A64-4CD1-89F1-A05476BE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079" y="3657600"/>
            <a:ext cx="3733689" cy="37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2702F9-6763-4B06-96B9-4BD68E1FACBA}"/>
              </a:ext>
            </a:extLst>
          </p:cNvPr>
          <p:cNvSpPr/>
          <p:nvPr/>
        </p:nvSpPr>
        <p:spPr>
          <a:xfrm>
            <a:off x="0" y="0"/>
            <a:ext cx="5464732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9000" y="828114"/>
            <a:ext cx="608254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US" sz="4200" b="1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Invocation/Inspiration</a:t>
            </a:r>
            <a:br>
              <a:rPr lang="en-US" sz="4200" b="1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sz="4200" b="1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r>
              <a:rPr lang="en-US" sz="4200" b="1" cap="all" spc="-125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adam</a:t>
            </a:r>
            <a:r>
              <a:rPr lang="en-US" sz="4200" b="1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sz="4200" b="1" cap="all" spc="-125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moore</a:t>
            </a:r>
            <a:r>
              <a:rPr lang="en-US" sz="4200" b="1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endParaRPr sz="4200" b="1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81696" y="2259993"/>
            <a:ext cx="6075193" cy="200305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401286"/>
            <a:ext cx="3290493" cy="1914525"/>
          </a:xfrm>
          <a:custGeom>
            <a:avLst/>
            <a:gdLst/>
            <a:ahLst/>
            <a:cxnLst/>
            <a:rect l="l" t="t" r="r" b="b"/>
            <a:pathLst>
              <a:path w="1999614" h="1914525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4" h="1914525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2" y="0"/>
                </a:lnTo>
                <a:lnTo>
                  <a:pt x="0" y="173205"/>
                </a:lnTo>
                <a:close/>
              </a:path>
              <a:path w="1999614" h="1914525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4" h="1914525">
                <a:moveTo>
                  <a:pt x="0" y="392343"/>
                </a:moveTo>
                <a:lnTo>
                  <a:pt x="0" y="337798"/>
                </a:lnTo>
                <a:lnTo>
                  <a:pt x="337798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4" h="1914525">
                <a:moveTo>
                  <a:pt x="0" y="501434"/>
                </a:moveTo>
                <a:lnTo>
                  <a:pt x="0" y="446888"/>
                </a:lnTo>
                <a:lnTo>
                  <a:pt x="446888" y="0"/>
                </a:lnTo>
                <a:lnTo>
                  <a:pt x="501433" y="0"/>
                </a:lnTo>
                <a:lnTo>
                  <a:pt x="0" y="501434"/>
                </a:lnTo>
                <a:close/>
              </a:path>
              <a:path w="1999614" h="1914525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4" h="1914525">
                <a:moveTo>
                  <a:pt x="0" y="720572"/>
                </a:moveTo>
                <a:lnTo>
                  <a:pt x="0" y="665069"/>
                </a:lnTo>
                <a:lnTo>
                  <a:pt x="666026" y="0"/>
                </a:lnTo>
                <a:lnTo>
                  <a:pt x="720572" y="0"/>
                </a:lnTo>
                <a:lnTo>
                  <a:pt x="0" y="720572"/>
                </a:lnTo>
                <a:close/>
              </a:path>
              <a:path w="1999614" h="1914525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4" h="1914525">
                <a:moveTo>
                  <a:pt x="0" y="938753"/>
                </a:moveTo>
                <a:lnTo>
                  <a:pt x="0" y="884208"/>
                </a:lnTo>
                <a:lnTo>
                  <a:pt x="884208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4" h="1914525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4" h="1914525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4" h="1914525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1" y="0"/>
                </a:lnTo>
                <a:lnTo>
                  <a:pt x="0" y="1266025"/>
                </a:lnTo>
                <a:close/>
              </a:path>
              <a:path w="1999614" h="1914525">
                <a:moveTo>
                  <a:pt x="0" y="1376072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2" y="0"/>
                </a:lnTo>
                <a:lnTo>
                  <a:pt x="0" y="1376072"/>
                </a:lnTo>
                <a:close/>
              </a:path>
              <a:path w="1999614" h="1914525">
                <a:moveTo>
                  <a:pt x="0" y="1485163"/>
                </a:moveTo>
                <a:lnTo>
                  <a:pt x="0" y="1430617"/>
                </a:lnTo>
                <a:lnTo>
                  <a:pt x="1430618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4" h="1914525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3" y="0"/>
                </a:lnTo>
                <a:lnTo>
                  <a:pt x="0" y="1594253"/>
                </a:lnTo>
                <a:close/>
              </a:path>
              <a:path w="1999614" h="1914525">
                <a:moveTo>
                  <a:pt x="0" y="1703344"/>
                </a:moveTo>
                <a:lnTo>
                  <a:pt x="0" y="1648799"/>
                </a:lnTo>
                <a:lnTo>
                  <a:pt x="1648799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4" h="1914525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5" y="0"/>
                </a:lnTo>
                <a:lnTo>
                  <a:pt x="0" y="1812434"/>
                </a:lnTo>
                <a:close/>
              </a:path>
              <a:path w="1999614" h="1914525">
                <a:moveTo>
                  <a:pt x="8565" y="1913917"/>
                </a:moveTo>
                <a:lnTo>
                  <a:pt x="0" y="1913917"/>
                </a:ln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8565" y="1913917"/>
                </a:lnTo>
                <a:close/>
              </a:path>
              <a:path w="1999614" h="1914525">
                <a:moveTo>
                  <a:pt x="117655" y="1913917"/>
                </a:moveTo>
                <a:lnTo>
                  <a:pt x="63110" y="1913917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117655" y="1913917"/>
                </a:lnTo>
                <a:close/>
              </a:path>
              <a:path w="1999614" h="1914525">
                <a:moveTo>
                  <a:pt x="226745" y="1913917"/>
                </a:moveTo>
                <a:lnTo>
                  <a:pt x="172200" y="1913917"/>
                </a:lnTo>
                <a:lnTo>
                  <a:pt x="1999037" y="87081"/>
                </a:lnTo>
                <a:lnTo>
                  <a:pt x="1999037" y="141626"/>
                </a:lnTo>
                <a:lnTo>
                  <a:pt x="226745" y="1913917"/>
                </a:lnTo>
                <a:close/>
              </a:path>
              <a:path w="1999614" h="1914525">
                <a:moveTo>
                  <a:pt x="335836" y="1913917"/>
                </a:moveTo>
                <a:lnTo>
                  <a:pt x="281291" y="1913917"/>
                </a:lnTo>
                <a:lnTo>
                  <a:pt x="1999037" y="196172"/>
                </a:lnTo>
                <a:lnTo>
                  <a:pt x="1999037" y="250716"/>
                </a:lnTo>
                <a:lnTo>
                  <a:pt x="335836" y="1913917"/>
                </a:lnTo>
                <a:close/>
              </a:path>
              <a:path w="1999614" h="1914525">
                <a:moveTo>
                  <a:pt x="444927" y="1913917"/>
                </a:moveTo>
                <a:lnTo>
                  <a:pt x="390382" y="1913917"/>
                </a:lnTo>
                <a:lnTo>
                  <a:pt x="1999037" y="305262"/>
                </a:lnTo>
                <a:lnTo>
                  <a:pt x="1999037" y="359807"/>
                </a:lnTo>
                <a:lnTo>
                  <a:pt x="444927" y="1913917"/>
                </a:lnTo>
                <a:close/>
              </a:path>
              <a:path w="1999614" h="1914525">
                <a:moveTo>
                  <a:pt x="554017" y="1913917"/>
                </a:moveTo>
                <a:lnTo>
                  <a:pt x="499472" y="1913917"/>
                </a:lnTo>
                <a:lnTo>
                  <a:pt x="1999037" y="414353"/>
                </a:lnTo>
                <a:lnTo>
                  <a:pt x="1999037" y="468898"/>
                </a:lnTo>
                <a:lnTo>
                  <a:pt x="554017" y="1913917"/>
                </a:lnTo>
                <a:close/>
              </a:path>
              <a:path w="1999614" h="1914525">
                <a:moveTo>
                  <a:pt x="663108" y="1913917"/>
                </a:moveTo>
                <a:lnTo>
                  <a:pt x="608563" y="1913917"/>
                </a:lnTo>
                <a:lnTo>
                  <a:pt x="1999037" y="523443"/>
                </a:lnTo>
                <a:lnTo>
                  <a:pt x="1999037" y="577988"/>
                </a:lnTo>
                <a:lnTo>
                  <a:pt x="663108" y="1913917"/>
                </a:lnTo>
                <a:close/>
              </a:path>
              <a:path w="1999614" h="1914525">
                <a:moveTo>
                  <a:pt x="773155" y="1913917"/>
                </a:moveTo>
                <a:lnTo>
                  <a:pt x="718610" y="1913917"/>
                </a:lnTo>
                <a:lnTo>
                  <a:pt x="1999037" y="633491"/>
                </a:lnTo>
                <a:lnTo>
                  <a:pt x="1999037" y="688036"/>
                </a:lnTo>
                <a:lnTo>
                  <a:pt x="773155" y="1913917"/>
                </a:lnTo>
                <a:close/>
              </a:path>
              <a:path w="1999614" h="1914525">
                <a:moveTo>
                  <a:pt x="882246" y="1913917"/>
                </a:moveTo>
                <a:lnTo>
                  <a:pt x="827701" y="1913917"/>
                </a:lnTo>
                <a:lnTo>
                  <a:pt x="1999037" y="742581"/>
                </a:lnTo>
                <a:lnTo>
                  <a:pt x="1999037" y="797127"/>
                </a:lnTo>
                <a:lnTo>
                  <a:pt x="882246" y="1913917"/>
                </a:lnTo>
                <a:close/>
              </a:path>
              <a:path w="1999614" h="1914525">
                <a:moveTo>
                  <a:pt x="991336" y="1913917"/>
                </a:moveTo>
                <a:lnTo>
                  <a:pt x="936791" y="1913917"/>
                </a:lnTo>
                <a:lnTo>
                  <a:pt x="1999037" y="851671"/>
                </a:lnTo>
                <a:lnTo>
                  <a:pt x="1999037" y="906217"/>
                </a:lnTo>
                <a:lnTo>
                  <a:pt x="991336" y="1913917"/>
                </a:lnTo>
                <a:close/>
              </a:path>
              <a:path w="1999614" h="1914525">
                <a:moveTo>
                  <a:pt x="1100427" y="1913917"/>
                </a:moveTo>
                <a:lnTo>
                  <a:pt x="1045882" y="1913917"/>
                </a:lnTo>
                <a:lnTo>
                  <a:pt x="1999037" y="960763"/>
                </a:lnTo>
                <a:lnTo>
                  <a:pt x="1999037" y="1015308"/>
                </a:lnTo>
                <a:lnTo>
                  <a:pt x="1100427" y="1913917"/>
                </a:lnTo>
                <a:close/>
              </a:path>
              <a:path w="1999614" h="1914525">
                <a:moveTo>
                  <a:pt x="1209518" y="1913917"/>
                </a:moveTo>
                <a:lnTo>
                  <a:pt x="1154973" y="1913917"/>
                </a:lnTo>
                <a:lnTo>
                  <a:pt x="1999037" y="1069854"/>
                </a:lnTo>
                <a:lnTo>
                  <a:pt x="1999037" y="1124398"/>
                </a:lnTo>
                <a:lnTo>
                  <a:pt x="1209518" y="1913917"/>
                </a:lnTo>
                <a:close/>
              </a:path>
              <a:path w="1999614" h="1914525">
                <a:moveTo>
                  <a:pt x="1319565" y="1913917"/>
                </a:moveTo>
                <a:lnTo>
                  <a:pt x="1265020" y="1913917"/>
                </a:lnTo>
                <a:lnTo>
                  <a:pt x="1999037" y="1179901"/>
                </a:lnTo>
                <a:lnTo>
                  <a:pt x="1999037" y="1234446"/>
                </a:lnTo>
                <a:lnTo>
                  <a:pt x="1319565" y="1913917"/>
                </a:lnTo>
                <a:close/>
              </a:path>
              <a:path w="1999614" h="1914525">
                <a:moveTo>
                  <a:pt x="1428656" y="1913917"/>
                </a:moveTo>
                <a:lnTo>
                  <a:pt x="1374111" y="1913917"/>
                </a:lnTo>
                <a:lnTo>
                  <a:pt x="1999037" y="1288991"/>
                </a:lnTo>
                <a:lnTo>
                  <a:pt x="1999037" y="1343537"/>
                </a:lnTo>
                <a:lnTo>
                  <a:pt x="1428656" y="1913917"/>
                </a:lnTo>
                <a:close/>
              </a:path>
              <a:path w="1999614" h="1914525">
                <a:moveTo>
                  <a:pt x="1537747" y="1913917"/>
                </a:moveTo>
                <a:lnTo>
                  <a:pt x="1483201" y="1913917"/>
                </a:lnTo>
                <a:lnTo>
                  <a:pt x="1999037" y="1398082"/>
                </a:lnTo>
                <a:lnTo>
                  <a:pt x="1999037" y="1452627"/>
                </a:lnTo>
                <a:lnTo>
                  <a:pt x="1537747" y="1913917"/>
                </a:lnTo>
                <a:close/>
              </a:path>
              <a:path w="1999614" h="1914525">
                <a:moveTo>
                  <a:pt x="1646837" y="1913917"/>
                </a:moveTo>
                <a:lnTo>
                  <a:pt x="1592292" y="1913917"/>
                </a:lnTo>
                <a:lnTo>
                  <a:pt x="1999037" y="1507172"/>
                </a:lnTo>
                <a:lnTo>
                  <a:pt x="1999037" y="1561717"/>
                </a:lnTo>
                <a:lnTo>
                  <a:pt x="1646837" y="1913917"/>
                </a:lnTo>
                <a:close/>
              </a:path>
              <a:path w="1999614" h="1914525">
                <a:moveTo>
                  <a:pt x="1755928" y="1913917"/>
                </a:moveTo>
                <a:lnTo>
                  <a:pt x="1701382" y="1913917"/>
                </a:lnTo>
                <a:lnTo>
                  <a:pt x="1999037" y="1616262"/>
                </a:lnTo>
                <a:lnTo>
                  <a:pt x="1999037" y="1670808"/>
                </a:lnTo>
                <a:lnTo>
                  <a:pt x="1755928" y="1913917"/>
                </a:lnTo>
                <a:close/>
              </a:path>
              <a:path w="1999614" h="1914525">
                <a:moveTo>
                  <a:pt x="1865976" y="1913917"/>
                </a:moveTo>
                <a:lnTo>
                  <a:pt x="1811430" y="1913917"/>
                </a:lnTo>
                <a:lnTo>
                  <a:pt x="1999037" y="1726310"/>
                </a:lnTo>
                <a:lnTo>
                  <a:pt x="1999037" y="1780856"/>
                </a:lnTo>
                <a:lnTo>
                  <a:pt x="1865976" y="1913917"/>
                </a:lnTo>
                <a:close/>
              </a:path>
              <a:path w="1999614" h="1914525">
                <a:moveTo>
                  <a:pt x="1975066" y="1913917"/>
                </a:moveTo>
                <a:lnTo>
                  <a:pt x="1920521" y="1913917"/>
                </a:lnTo>
                <a:lnTo>
                  <a:pt x="1999037" y="1835401"/>
                </a:lnTo>
                <a:lnTo>
                  <a:pt x="1999037" y="1889946"/>
                </a:lnTo>
                <a:lnTo>
                  <a:pt x="1975066" y="191391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8200" y="5401286"/>
            <a:ext cx="2086532" cy="1914525"/>
          </a:xfrm>
          <a:custGeom>
            <a:avLst/>
            <a:gdLst/>
            <a:ahLst/>
            <a:cxnLst/>
            <a:rect l="l" t="t" r="r" b="b"/>
            <a:pathLst>
              <a:path w="1190625" h="1914525">
                <a:moveTo>
                  <a:pt x="0" y="0"/>
                </a:moveTo>
                <a:lnTo>
                  <a:pt x="1190624" y="0"/>
                </a:lnTo>
                <a:lnTo>
                  <a:pt x="1190624" y="1913917"/>
                </a:lnTo>
                <a:lnTo>
                  <a:pt x="0" y="19139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910B712-473C-4E05-894D-86A4D7B22732}"/>
              </a:ext>
            </a:extLst>
          </p:cNvPr>
          <p:cNvSpPr/>
          <p:nvPr/>
        </p:nvSpPr>
        <p:spPr>
          <a:xfrm>
            <a:off x="2174239" y="1"/>
            <a:ext cx="3290493" cy="5335784"/>
          </a:xfrm>
          <a:custGeom>
            <a:avLst/>
            <a:gdLst/>
            <a:ahLst/>
            <a:cxnLst/>
            <a:rect l="l" t="t" r="r" b="b"/>
            <a:pathLst>
              <a:path w="1644014" h="1609725">
                <a:moveTo>
                  <a:pt x="0" y="0"/>
                </a:moveTo>
                <a:lnTo>
                  <a:pt x="1643701" y="0"/>
                </a:lnTo>
                <a:lnTo>
                  <a:pt x="1643701" y="1609724"/>
                </a:lnTo>
                <a:lnTo>
                  <a:pt x="0" y="160972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B17A7C9-DBFC-4850-814D-9E4191158F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1" y="1150110"/>
            <a:ext cx="3450255" cy="345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5287893A-CF0E-4EAC-9535-1A988B402C67}"/>
              </a:ext>
            </a:extLst>
          </p:cNvPr>
          <p:cNvSpPr txBox="1">
            <a:spLocks/>
          </p:cNvSpPr>
          <p:nvPr/>
        </p:nvSpPr>
        <p:spPr>
          <a:xfrm>
            <a:off x="5981701" y="2421955"/>
            <a:ext cx="5249688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>
                <a:solidFill>
                  <a:schemeClr val="accent2"/>
                </a:solidFill>
                <a:latin typeface="Arial Narrow" panose="020B0606020202030204" pitchFamily="34" charset="0"/>
              </a:rPr>
              <a:t>Pledge of </a:t>
            </a: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Allegiance</a:t>
            </a:r>
          </a:p>
          <a:p>
            <a:pPr marL="12700" marR="5080">
              <a:spcBef>
                <a:spcPts val="100"/>
              </a:spcBef>
            </a:pPr>
            <a:r>
              <a:rPr lang="en-US" sz="4200" b="1" kern="0" cap="all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joe </a:t>
            </a:r>
            <a:r>
              <a:rPr lang="en-US" sz="4200" b="1" kern="0" cap="all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pemberton</a:t>
            </a:r>
            <a:r>
              <a:rPr lang="en-US" sz="4200" b="1" kern="0" cap="all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</a:t>
            </a:r>
            <a:endParaRPr lang="en-US" sz="4200" b="1" kern="0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0823D2-8ED8-44DD-B913-7085AC072A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875" y="5115282"/>
            <a:ext cx="3450635" cy="3450635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6E95BEA3-1550-4FDB-A382-473DF4D57E94}"/>
              </a:ext>
            </a:extLst>
          </p:cNvPr>
          <p:cNvSpPr/>
          <p:nvPr/>
        </p:nvSpPr>
        <p:spPr>
          <a:xfrm>
            <a:off x="5981696" y="3835315"/>
            <a:ext cx="6075193" cy="200305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56C4E10-6B6E-4FD0-C364-A29110310247}"/>
              </a:ext>
            </a:extLst>
          </p:cNvPr>
          <p:cNvSpPr txBox="1">
            <a:spLocks/>
          </p:cNvSpPr>
          <p:nvPr/>
        </p:nvSpPr>
        <p:spPr>
          <a:xfrm>
            <a:off x="5969000" y="3962685"/>
            <a:ext cx="704241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Greeters-Kerry joseph and jay </a:t>
            </a:r>
            <a:r>
              <a:rPr lang="en-US" sz="4200" b="1" kern="0" cap="all" spc="-125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shuter</a:t>
            </a: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  </a:t>
            </a:r>
            <a:endParaRPr lang="en-US" sz="4200" b="1" kern="0" cap="all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E31247AF-E32B-C284-B565-82B1DC21CF67}"/>
              </a:ext>
            </a:extLst>
          </p:cNvPr>
          <p:cNvSpPr/>
          <p:nvPr/>
        </p:nvSpPr>
        <p:spPr>
          <a:xfrm flipV="1">
            <a:off x="6045200" y="4749210"/>
            <a:ext cx="6075193" cy="48068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E6DFD038-38D4-12B4-3B1E-A6C0B6492F1B}"/>
              </a:ext>
            </a:extLst>
          </p:cNvPr>
          <p:cNvSpPr txBox="1">
            <a:spLocks/>
          </p:cNvSpPr>
          <p:nvPr/>
        </p:nvSpPr>
        <p:spPr>
          <a:xfrm>
            <a:off x="6045200" y="5410200"/>
            <a:ext cx="5249688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Dessert Exchange  –</a:t>
            </a:r>
          </a:p>
          <a:p>
            <a:pPr marL="12700" marR="5080">
              <a:spcBef>
                <a:spcPts val="100"/>
              </a:spcBef>
            </a:pPr>
            <a:r>
              <a:rPr lang="en-US" sz="4200" b="1" kern="0" cap="all" spc="-125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Annette </a:t>
            </a:r>
            <a:r>
              <a:rPr lang="en-US" sz="4200" b="1" kern="0" cap="all" spc="-125" smtClean="0">
                <a:solidFill>
                  <a:schemeClr val="accent2"/>
                </a:solidFill>
                <a:latin typeface="Arial Narrow" panose="020B0606020202030204" pitchFamily="34" charset="0"/>
              </a:rPr>
              <a:t>fleming </a:t>
            </a:r>
            <a:endParaRPr lang="en-US" sz="4200" b="1" kern="0" cap="all" spc="-125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0" y="5335785"/>
            <a:ext cx="2051612" cy="20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01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4421" y="0"/>
            <a:ext cx="13052502" cy="7315200"/>
          </a:xfrm>
          <a:custGeom>
            <a:avLst/>
            <a:gdLst/>
            <a:ahLst/>
            <a:cxnLst/>
            <a:rect l="l" t="t" r="r" b="b"/>
            <a:pathLst>
              <a:path w="4592955" h="7315200">
                <a:moveTo>
                  <a:pt x="0" y="7315199"/>
                </a:moveTo>
                <a:lnTo>
                  <a:pt x="4592954" y="7315199"/>
                </a:lnTo>
                <a:lnTo>
                  <a:pt x="4592954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EFF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00" y="381000"/>
            <a:ext cx="9980060" cy="7315201"/>
          </a:xfrm>
          <a:custGeom>
            <a:avLst/>
            <a:gdLst/>
            <a:ahLst/>
            <a:cxnLst/>
            <a:rect l="l" t="t" r="r" b="b"/>
            <a:pathLst>
              <a:path w="5160645" h="7315200">
                <a:moveTo>
                  <a:pt x="0" y="7315199"/>
                </a:moveTo>
                <a:lnTo>
                  <a:pt x="0" y="0"/>
                </a:lnTo>
                <a:lnTo>
                  <a:pt x="5160644" y="0"/>
                </a:lnTo>
                <a:lnTo>
                  <a:pt x="5160644" y="7315199"/>
                </a:lnTo>
                <a:lnTo>
                  <a:pt x="0" y="73151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4943" y="877478"/>
            <a:ext cx="7902862" cy="8907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VISITING ROTARIANS </a:t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AND </a:t>
            </a: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GUESTS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 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Josie Bair </a:t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Eve </a:t>
            </a:r>
            <a:r>
              <a:rPr lang="en-US" sz="2800" b="1" spc="475" dirty="0" err="1" smtClean="0">
                <a:solidFill>
                  <a:srgbClr val="EFF2F4"/>
                </a:solidFill>
                <a:latin typeface="Arial Narrow" panose="020B0606020202030204" pitchFamily="34" charset="0"/>
              </a:rPr>
              <a:t>Helenberger</a:t>
            </a: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>
                <a:solidFill>
                  <a:srgbClr val="EFF2F4"/>
                </a:solidFill>
                <a:latin typeface="Arial Narrow" panose="020B0606020202030204" pitchFamily="34" charset="0"/>
              </a:rPr>
            </a:br>
            <a: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  <a:t/>
            </a:r>
            <a:br>
              <a:rPr lang="en-US" sz="2800" b="1" i="1" spc="475" dirty="0" smtClean="0">
                <a:solidFill>
                  <a:srgbClr val="EFF2F4"/>
                </a:solidFill>
                <a:latin typeface="Arial Narrow" panose="020B0606020202030204" pitchFamily="34" charset="0"/>
              </a:rPr>
            </a:br>
            <a:endParaRPr sz="2800" b="1" i="1" dirty="0">
              <a:latin typeface="Arial Narrow" panose="020B0606020202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930" y="1926208"/>
            <a:ext cx="10079670" cy="9391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lang="en-US" sz="2500" i="1" spc="80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sz="2500" i="1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6269A6E4-80B7-4A5F-A82E-F25E57FB6BC4}"/>
              </a:ext>
            </a:extLst>
          </p:cNvPr>
          <p:cNvSpPr txBox="1"/>
          <p:nvPr/>
        </p:nvSpPr>
        <p:spPr>
          <a:xfrm>
            <a:off x="1078569" y="4673288"/>
            <a:ext cx="7170420" cy="44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endParaRPr lang="en-US" sz="2500" spc="80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8C1BE-D3DB-F2A2-5A14-430D5E3206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00" y="-208878"/>
            <a:ext cx="3873397" cy="1534073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EBBF7D89-9B2C-5517-B19E-AABA875CFDE2}"/>
              </a:ext>
            </a:extLst>
          </p:cNvPr>
          <p:cNvSpPr txBox="1"/>
          <p:nvPr/>
        </p:nvSpPr>
        <p:spPr>
          <a:xfrm>
            <a:off x="1041333" y="6035197"/>
            <a:ext cx="3870234" cy="9752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600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60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9" name="Picture 2" descr="May be an image of text that says 'ROTARY INTERNATIONAR EVERY GREAT DREAM BEGINS WITH A DREAMER. ALWAYS REMEMBER, YOU HAVE WITHIN YOU THE STRENGTH, THE PATIENCE, AND THE P A S S N TO REACH FOR THE STARS TO CHANGE THE WORLD. HARRIET TUBMAN'">
            <a:extLst>
              <a:ext uri="{FF2B5EF4-FFF2-40B4-BE49-F238E27FC236}">
                <a16:creationId xmlns:a16="http://schemas.microsoft.com/office/drawing/2014/main" id="{3E3AF570-64D9-FDD8-16E2-74BAB7B7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015" y="1534073"/>
            <a:ext cx="3969220" cy="396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26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14317" y="583982"/>
            <a:ext cx="8717281" cy="7315200"/>
          </a:xfrm>
          <a:custGeom>
            <a:avLst/>
            <a:gdLst/>
            <a:ahLst/>
            <a:cxnLst/>
            <a:rect l="l" t="t" r="r" b="b"/>
            <a:pathLst>
              <a:path w="8412480" h="7315200">
                <a:moveTo>
                  <a:pt x="0" y="0"/>
                </a:moveTo>
                <a:lnTo>
                  <a:pt x="0" y="7315198"/>
                </a:lnTo>
                <a:lnTo>
                  <a:pt x="8412479" y="7315198"/>
                </a:lnTo>
                <a:lnTo>
                  <a:pt x="84124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951" y="2360573"/>
            <a:ext cx="1259840" cy="2000250"/>
          </a:xfrm>
          <a:custGeom>
            <a:avLst/>
            <a:gdLst/>
            <a:ahLst/>
            <a:cxnLst/>
            <a:rect l="l" t="t" r="r" b="b"/>
            <a:pathLst>
              <a:path w="1259840" h="2000250">
                <a:moveTo>
                  <a:pt x="0" y="90465"/>
                </a:moveTo>
                <a:lnTo>
                  <a:pt x="0" y="35919"/>
                </a:lnTo>
                <a:lnTo>
                  <a:pt x="35919" y="0"/>
                </a:lnTo>
                <a:lnTo>
                  <a:pt x="90465" y="0"/>
                </a:lnTo>
                <a:lnTo>
                  <a:pt x="0" y="90465"/>
                </a:lnTo>
                <a:close/>
              </a:path>
              <a:path w="1259840" h="2000250">
                <a:moveTo>
                  <a:pt x="0" y="199555"/>
                </a:moveTo>
                <a:lnTo>
                  <a:pt x="0" y="145010"/>
                </a:lnTo>
                <a:lnTo>
                  <a:pt x="145010" y="0"/>
                </a:lnTo>
                <a:lnTo>
                  <a:pt x="199555" y="0"/>
                </a:lnTo>
                <a:lnTo>
                  <a:pt x="0" y="199555"/>
                </a:lnTo>
                <a:close/>
              </a:path>
              <a:path w="1259840" h="2000250">
                <a:moveTo>
                  <a:pt x="0" y="308646"/>
                </a:moveTo>
                <a:lnTo>
                  <a:pt x="0" y="254101"/>
                </a:lnTo>
                <a:lnTo>
                  <a:pt x="254101" y="0"/>
                </a:lnTo>
                <a:lnTo>
                  <a:pt x="308646" y="0"/>
                </a:lnTo>
                <a:lnTo>
                  <a:pt x="0" y="308646"/>
                </a:lnTo>
                <a:close/>
              </a:path>
              <a:path w="1259840" h="2000250">
                <a:moveTo>
                  <a:pt x="0" y="417737"/>
                </a:moveTo>
                <a:lnTo>
                  <a:pt x="0" y="363191"/>
                </a:lnTo>
                <a:lnTo>
                  <a:pt x="363191" y="0"/>
                </a:lnTo>
                <a:lnTo>
                  <a:pt x="417736" y="0"/>
                </a:lnTo>
                <a:lnTo>
                  <a:pt x="0" y="417737"/>
                </a:lnTo>
                <a:close/>
              </a:path>
              <a:path w="1259840" h="2000250">
                <a:moveTo>
                  <a:pt x="0" y="527385"/>
                </a:moveTo>
                <a:lnTo>
                  <a:pt x="0" y="472865"/>
                </a:lnTo>
                <a:lnTo>
                  <a:pt x="473239" y="0"/>
                </a:lnTo>
                <a:lnTo>
                  <a:pt x="527784" y="0"/>
                </a:lnTo>
                <a:lnTo>
                  <a:pt x="0" y="527385"/>
                </a:lnTo>
                <a:close/>
              </a:path>
              <a:path w="1259840" h="2000250">
                <a:moveTo>
                  <a:pt x="0" y="636875"/>
                </a:moveTo>
                <a:lnTo>
                  <a:pt x="0" y="582329"/>
                </a:lnTo>
                <a:lnTo>
                  <a:pt x="582329" y="0"/>
                </a:lnTo>
                <a:lnTo>
                  <a:pt x="636875" y="0"/>
                </a:lnTo>
                <a:lnTo>
                  <a:pt x="0" y="636875"/>
                </a:lnTo>
                <a:close/>
              </a:path>
              <a:path w="1259840" h="2000250">
                <a:moveTo>
                  <a:pt x="0" y="745965"/>
                </a:moveTo>
                <a:lnTo>
                  <a:pt x="0" y="691420"/>
                </a:lnTo>
                <a:lnTo>
                  <a:pt x="691420" y="0"/>
                </a:lnTo>
                <a:lnTo>
                  <a:pt x="745965" y="0"/>
                </a:lnTo>
                <a:lnTo>
                  <a:pt x="0" y="745965"/>
                </a:lnTo>
                <a:close/>
              </a:path>
              <a:path w="1259840" h="2000250">
                <a:moveTo>
                  <a:pt x="0" y="855056"/>
                </a:moveTo>
                <a:lnTo>
                  <a:pt x="0" y="800510"/>
                </a:lnTo>
                <a:lnTo>
                  <a:pt x="800510" y="0"/>
                </a:lnTo>
                <a:lnTo>
                  <a:pt x="855056" y="0"/>
                </a:lnTo>
                <a:lnTo>
                  <a:pt x="0" y="855056"/>
                </a:lnTo>
                <a:close/>
              </a:path>
              <a:path w="1259840" h="2000250">
                <a:moveTo>
                  <a:pt x="0" y="964147"/>
                </a:moveTo>
                <a:lnTo>
                  <a:pt x="0" y="909601"/>
                </a:lnTo>
                <a:lnTo>
                  <a:pt x="909601" y="0"/>
                </a:lnTo>
                <a:lnTo>
                  <a:pt x="964147" y="0"/>
                </a:lnTo>
                <a:lnTo>
                  <a:pt x="0" y="964147"/>
                </a:lnTo>
                <a:close/>
              </a:path>
              <a:path w="1259840" h="2000250">
                <a:moveTo>
                  <a:pt x="0" y="1073237"/>
                </a:moveTo>
                <a:lnTo>
                  <a:pt x="0" y="1018692"/>
                </a:lnTo>
                <a:lnTo>
                  <a:pt x="1018692" y="0"/>
                </a:lnTo>
                <a:lnTo>
                  <a:pt x="1073237" y="0"/>
                </a:lnTo>
                <a:lnTo>
                  <a:pt x="0" y="1073237"/>
                </a:lnTo>
                <a:close/>
              </a:path>
              <a:path w="1259840" h="2000250">
                <a:moveTo>
                  <a:pt x="0" y="1183285"/>
                </a:moveTo>
                <a:lnTo>
                  <a:pt x="0" y="1128739"/>
                </a:lnTo>
                <a:lnTo>
                  <a:pt x="1128739" y="0"/>
                </a:lnTo>
                <a:lnTo>
                  <a:pt x="1183285" y="0"/>
                </a:lnTo>
                <a:lnTo>
                  <a:pt x="0" y="1183285"/>
                </a:lnTo>
                <a:close/>
              </a:path>
              <a:path w="1259840" h="2000250">
                <a:moveTo>
                  <a:pt x="0" y="1292375"/>
                </a:moveTo>
                <a:lnTo>
                  <a:pt x="0" y="1237830"/>
                </a:lnTo>
                <a:lnTo>
                  <a:pt x="1237830" y="0"/>
                </a:lnTo>
                <a:lnTo>
                  <a:pt x="1259839" y="0"/>
                </a:lnTo>
                <a:lnTo>
                  <a:pt x="1259839" y="32535"/>
                </a:lnTo>
                <a:lnTo>
                  <a:pt x="0" y="1292375"/>
                </a:lnTo>
                <a:close/>
              </a:path>
              <a:path w="1259840" h="2000250">
                <a:moveTo>
                  <a:pt x="0" y="1401466"/>
                </a:moveTo>
                <a:lnTo>
                  <a:pt x="0" y="1346921"/>
                </a:lnTo>
                <a:lnTo>
                  <a:pt x="1259840" y="87080"/>
                </a:lnTo>
                <a:lnTo>
                  <a:pt x="1259840" y="141626"/>
                </a:lnTo>
                <a:lnTo>
                  <a:pt x="0" y="1401466"/>
                </a:lnTo>
                <a:close/>
              </a:path>
              <a:path w="1259840" h="2000250">
                <a:moveTo>
                  <a:pt x="0" y="1510556"/>
                </a:moveTo>
                <a:lnTo>
                  <a:pt x="0" y="1456011"/>
                </a:lnTo>
                <a:lnTo>
                  <a:pt x="1259840" y="196171"/>
                </a:lnTo>
                <a:lnTo>
                  <a:pt x="1259840" y="250717"/>
                </a:lnTo>
                <a:lnTo>
                  <a:pt x="0" y="1510556"/>
                </a:lnTo>
                <a:close/>
              </a:path>
              <a:path w="1259840" h="2000250">
                <a:moveTo>
                  <a:pt x="0" y="1619647"/>
                </a:moveTo>
                <a:lnTo>
                  <a:pt x="0" y="1565102"/>
                </a:lnTo>
                <a:lnTo>
                  <a:pt x="1259840" y="305262"/>
                </a:lnTo>
                <a:lnTo>
                  <a:pt x="1259840" y="359807"/>
                </a:lnTo>
                <a:lnTo>
                  <a:pt x="0" y="1619647"/>
                </a:lnTo>
                <a:close/>
              </a:path>
              <a:path w="1259840" h="2000250">
                <a:moveTo>
                  <a:pt x="0" y="1728738"/>
                </a:moveTo>
                <a:lnTo>
                  <a:pt x="0" y="1674192"/>
                </a:lnTo>
                <a:lnTo>
                  <a:pt x="1259840" y="414352"/>
                </a:lnTo>
                <a:lnTo>
                  <a:pt x="1259839" y="468898"/>
                </a:lnTo>
                <a:lnTo>
                  <a:pt x="0" y="1728738"/>
                </a:lnTo>
                <a:close/>
              </a:path>
              <a:path w="1259840" h="2000250">
                <a:moveTo>
                  <a:pt x="0" y="1837828"/>
                </a:moveTo>
                <a:lnTo>
                  <a:pt x="0" y="1783283"/>
                </a:lnTo>
                <a:lnTo>
                  <a:pt x="1259840" y="523443"/>
                </a:lnTo>
                <a:lnTo>
                  <a:pt x="1259839" y="577988"/>
                </a:lnTo>
                <a:lnTo>
                  <a:pt x="0" y="1837828"/>
                </a:lnTo>
                <a:close/>
              </a:path>
              <a:path w="1259840" h="2000250">
                <a:moveTo>
                  <a:pt x="0" y="1947876"/>
                </a:moveTo>
                <a:lnTo>
                  <a:pt x="0" y="1893330"/>
                </a:lnTo>
                <a:lnTo>
                  <a:pt x="1259840" y="633491"/>
                </a:lnTo>
                <a:lnTo>
                  <a:pt x="1259840" y="688036"/>
                </a:lnTo>
                <a:lnTo>
                  <a:pt x="0" y="1947876"/>
                </a:lnTo>
                <a:close/>
              </a:path>
              <a:path w="1259840" h="2000250">
                <a:moveTo>
                  <a:pt x="57929" y="1999037"/>
                </a:moveTo>
                <a:lnTo>
                  <a:pt x="3384" y="1999037"/>
                </a:lnTo>
                <a:lnTo>
                  <a:pt x="1259840" y="742581"/>
                </a:lnTo>
                <a:lnTo>
                  <a:pt x="1259840" y="797126"/>
                </a:lnTo>
                <a:lnTo>
                  <a:pt x="57929" y="1999037"/>
                </a:lnTo>
                <a:close/>
              </a:path>
              <a:path w="1259840" h="2000250">
                <a:moveTo>
                  <a:pt x="167019" y="1999037"/>
                </a:moveTo>
                <a:lnTo>
                  <a:pt x="112474" y="1999037"/>
                </a:lnTo>
                <a:lnTo>
                  <a:pt x="1259840" y="851672"/>
                </a:lnTo>
                <a:lnTo>
                  <a:pt x="1259840" y="906217"/>
                </a:lnTo>
                <a:lnTo>
                  <a:pt x="167019" y="1999037"/>
                </a:lnTo>
                <a:close/>
              </a:path>
              <a:path w="1259840" h="2000250">
                <a:moveTo>
                  <a:pt x="276110" y="1999037"/>
                </a:moveTo>
                <a:lnTo>
                  <a:pt x="221565" y="1999037"/>
                </a:lnTo>
                <a:lnTo>
                  <a:pt x="1259840" y="960762"/>
                </a:lnTo>
                <a:lnTo>
                  <a:pt x="1259840" y="1015308"/>
                </a:lnTo>
                <a:lnTo>
                  <a:pt x="276110" y="1999037"/>
                </a:lnTo>
                <a:close/>
              </a:path>
              <a:path w="1259840" h="2000250">
                <a:moveTo>
                  <a:pt x="330656" y="1999037"/>
                </a:moveTo>
                <a:lnTo>
                  <a:pt x="1259840" y="1069853"/>
                </a:lnTo>
                <a:lnTo>
                  <a:pt x="1259840" y="1124398"/>
                </a:lnTo>
                <a:lnTo>
                  <a:pt x="385201" y="1999037"/>
                </a:lnTo>
                <a:lnTo>
                  <a:pt x="330656" y="1999037"/>
                </a:lnTo>
                <a:close/>
              </a:path>
              <a:path w="1259840" h="2000250">
                <a:moveTo>
                  <a:pt x="494291" y="1999994"/>
                </a:moveTo>
                <a:lnTo>
                  <a:pt x="439746" y="1999994"/>
                </a:lnTo>
                <a:lnTo>
                  <a:pt x="1259840" y="1179900"/>
                </a:lnTo>
                <a:lnTo>
                  <a:pt x="1259840" y="1234445"/>
                </a:lnTo>
                <a:lnTo>
                  <a:pt x="494291" y="1999994"/>
                </a:lnTo>
                <a:close/>
              </a:path>
              <a:path w="1259840" h="2000250">
                <a:moveTo>
                  <a:pt x="604339" y="1999037"/>
                </a:moveTo>
                <a:lnTo>
                  <a:pt x="549794" y="1999037"/>
                </a:lnTo>
                <a:lnTo>
                  <a:pt x="1259840" y="1288991"/>
                </a:lnTo>
                <a:lnTo>
                  <a:pt x="1259840" y="1343536"/>
                </a:lnTo>
                <a:lnTo>
                  <a:pt x="604339" y="1999037"/>
                </a:lnTo>
                <a:close/>
              </a:path>
              <a:path w="1259840" h="2000250">
                <a:moveTo>
                  <a:pt x="713429" y="1999037"/>
                </a:moveTo>
                <a:lnTo>
                  <a:pt x="658884" y="1999037"/>
                </a:lnTo>
                <a:lnTo>
                  <a:pt x="1259840" y="1398082"/>
                </a:lnTo>
                <a:lnTo>
                  <a:pt x="1259839" y="1452627"/>
                </a:lnTo>
                <a:lnTo>
                  <a:pt x="713429" y="1999037"/>
                </a:lnTo>
                <a:close/>
              </a:path>
              <a:path w="1259840" h="2000250">
                <a:moveTo>
                  <a:pt x="822520" y="1999037"/>
                </a:moveTo>
                <a:lnTo>
                  <a:pt x="767975" y="1999037"/>
                </a:lnTo>
                <a:lnTo>
                  <a:pt x="1259840" y="1507172"/>
                </a:lnTo>
                <a:lnTo>
                  <a:pt x="1259840" y="1561717"/>
                </a:lnTo>
                <a:lnTo>
                  <a:pt x="822520" y="1999037"/>
                </a:lnTo>
                <a:close/>
              </a:path>
              <a:path w="1259840" h="2000250">
                <a:moveTo>
                  <a:pt x="931611" y="1999037"/>
                </a:moveTo>
                <a:lnTo>
                  <a:pt x="877066" y="1999037"/>
                </a:lnTo>
                <a:lnTo>
                  <a:pt x="1259840" y="1616263"/>
                </a:lnTo>
                <a:lnTo>
                  <a:pt x="1259840" y="1670808"/>
                </a:lnTo>
                <a:lnTo>
                  <a:pt x="931611" y="1999037"/>
                </a:lnTo>
                <a:close/>
              </a:path>
              <a:path w="1259840" h="2000250">
                <a:moveTo>
                  <a:pt x="987113" y="1999037"/>
                </a:moveTo>
                <a:lnTo>
                  <a:pt x="1259840" y="1726310"/>
                </a:lnTo>
                <a:lnTo>
                  <a:pt x="1259840" y="1780856"/>
                </a:lnTo>
                <a:lnTo>
                  <a:pt x="1041659" y="1999037"/>
                </a:lnTo>
                <a:lnTo>
                  <a:pt x="987113" y="1999037"/>
                </a:lnTo>
                <a:close/>
              </a:path>
              <a:path w="1259840" h="2000250">
                <a:moveTo>
                  <a:pt x="1096204" y="1999037"/>
                </a:moveTo>
                <a:lnTo>
                  <a:pt x="1259840" y="1835401"/>
                </a:lnTo>
                <a:lnTo>
                  <a:pt x="1259839" y="1889946"/>
                </a:lnTo>
                <a:lnTo>
                  <a:pt x="1150749" y="1999037"/>
                </a:lnTo>
                <a:lnTo>
                  <a:pt x="1096204" y="1999037"/>
                </a:lnTo>
                <a:close/>
              </a:path>
              <a:path w="1259840" h="2000250">
                <a:moveTo>
                  <a:pt x="1259840" y="1999037"/>
                </a:moveTo>
                <a:lnTo>
                  <a:pt x="1205294" y="1999037"/>
                </a:lnTo>
                <a:lnTo>
                  <a:pt x="1259840" y="1944492"/>
                </a:lnTo>
                <a:lnTo>
                  <a:pt x="1259840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98891" y="631478"/>
            <a:ext cx="8815480" cy="798936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Taste </a:t>
            </a:r>
            <a:r>
              <a:rPr lang="en-US" sz="3000" b="1" spc="2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of Downtown Delaware Tuesday June 17</a:t>
            </a:r>
            <a:r>
              <a:rPr lang="en-US" sz="3000" b="1" spc="215" baseline="30000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3000" b="1" spc="2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, </a:t>
            </a: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2025 Sponsorships opportunities are available.   Auction items please!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Diane ticket sales TODD</a:t>
            </a:r>
            <a:endParaRPr lang="en-US" sz="30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Current game will play out as is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After next winner we will limit the marble’s to 25 plus the white one, so 26 total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0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Capped out at $599 so no taxes 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30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26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8200" y="640616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F7A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132" y="6537791"/>
            <a:ext cx="459843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Other club announcements </a:t>
            </a:r>
            <a:endParaRPr sz="3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5600" y="4241582"/>
            <a:ext cx="1256030" cy="3074035"/>
          </a:xfrm>
          <a:custGeom>
            <a:avLst/>
            <a:gdLst/>
            <a:ahLst/>
            <a:cxnLst/>
            <a:rect l="l" t="t" r="r" b="b"/>
            <a:pathLst>
              <a:path w="1256030" h="3074034">
                <a:moveTo>
                  <a:pt x="0" y="3073620"/>
                </a:moveTo>
                <a:lnTo>
                  <a:pt x="0" y="0"/>
                </a:lnTo>
                <a:lnTo>
                  <a:pt x="1256029" y="0"/>
                </a:lnTo>
                <a:lnTo>
                  <a:pt x="1256029" y="3073620"/>
                </a:lnTo>
                <a:lnTo>
                  <a:pt x="0" y="30736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41CF765-F35F-4C46-983A-4CC68E0D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699" y="-1263948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C669A66-98A2-4AA3-AAC0-058586B5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847" y="5227151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B2CA2178-CA4E-4B3F-B2F5-0B4AD8F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982" y="1595082"/>
            <a:ext cx="4243730" cy="37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44B8EED4-805F-4341-8740-1ADC1B5E86C0}"/>
              </a:ext>
            </a:extLst>
          </p:cNvPr>
          <p:cNvSpPr txBox="1">
            <a:spLocks/>
          </p:cNvSpPr>
          <p:nvPr/>
        </p:nvSpPr>
        <p:spPr>
          <a:xfrm>
            <a:off x="3144460" y="114113"/>
            <a:ext cx="80569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en-US" sz="4200" b="1" kern="0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CLUB ANNOUNCEMENTS</a:t>
            </a:r>
            <a:endParaRPr lang="en-US" sz="4200" b="1" kern="0" dirty="0">
              <a:latin typeface="Arial Narrow" panose="020B0606020202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2C7AC0C-8716-4A81-BDEA-75FD472DF7E1}"/>
              </a:ext>
            </a:extLst>
          </p:cNvPr>
          <p:cNvSpPr/>
          <p:nvPr/>
        </p:nvSpPr>
        <p:spPr>
          <a:xfrm flipH="1">
            <a:off x="128104" y="255708"/>
            <a:ext cx="2597133" cy="1118563"/>
          </a:xfrm>
          <a:prstGeom prst="wedgeRoundRectCallout">
            <a:avLst>
              <a:gd name="adj1" fmla="val -29267"/>
              <a:gd name="adj2" fmla="val 111004"/>
              <a:gd name="adj3" fmla="val 16667"/>
            </a:avLst>
          </a:prstGeom>
          <a:solidFill>
            <a:schemeClr val="accent5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" y="255708"/>
            <a:ext cx="2051612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4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98891" y="272640"/>
            <a:ext cx="8717281" cy="7315200"/>
          </a:xfrm>
          <a:custGeom>
            <a:avLst/>
            <a:gdLst/>
            <a:ahLst/>
            <a:cxnLst/>
            <a:rect l="l" t="t" r="r" b="b"/>
            <a:pathLst>
              <a:path w="8412480" h="7315200">
                <a:moveTo>
                  <a:pt x="0" y="0"/>
                </a:moveTo>
                <a:lnTo>
                  <a:pt x="0" y="7315198"/>
                </a:lnTo>
                <a:lnTo>
                  <a:pt x="8412479" y="7315198"/>
                </a:lnTo>
                <a:lnTo>
                  <a:pt x="84124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B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19951" y="2360573"/>
            <a:ext cx="1259840" cy="2000250"/>
          </a:xfrm>
          <a:custGeom>
            <a:avLst/>
            <a:gdLst/>
            <a:ahLst/>
            <a:cxnLst/>
            <a:rect l="l" t="t" r="r" b="b"/>
            <a:pathLst>
              <a:path w="1259840" h="2000250">
                <a:moveTo>
                  <a:pt x="0" y="90465"/>
                </a:moveTo>
                <a:lnTo>
                  <a:pt x="0" y="35919"/>
                </a:lnTo>
                <a:lnTo>
                  <a:pt x="35919" y="0"/>
                </a:lnTo>
                <a:lnTo>
                  <a:pt x="90465" y="0"/>
                </a:lnTo>
                <a:lnTo>
                  <a:pt x="0" y="90465"/>
                </a:lnTo>
                <a:close/>
              </a:path>
              <a:path w="1259840" h="2000250">
                <a:moveTo>
                  <a:pt x="0" y="199555"/>
                </a:moveTo>
                <a:lnTo>
                  <a:pt x="0" y="145010"/>
                </a:lnTo>
                <a:lnTo>
                  <a:pt x="145010" y="0"/>
                </a:lnTo>
                <a:lnTo>
                  <a:pt x="199555" y="0"/>
                </a:lnTo>
                <a:lnTo>
                  <a:pt x="0" y="199555"/>
                </a:lnTo>
                <a:close/>
              </a:path>
              <a:path w="1259840" h="2000250">
                <a:moveTo>
                  <a:pt x="0" y="308646"/>
                </a:moveTo>
                <a:lnTo>
                  <a:pt x="0" y="254101"/>
                </a:lnTo>
                <a:lnTo>
                  <a:pt x="254101" y="0"/>
                </a:lnTo>
                <a:lnTo>
                  <a:pt x="308646" y="0"/>
                </a:lnTo>
                <a:lnTo>
                  <a:pt x="0" y="308646"/>
                </a:lnTo>
                <a:close/>
              </a:path>
              <a:path w="1259840" h="2000250">
                <a:moveTo>
                  <a:pt x="0" y="417737"/>
                </a:moveTo>
                <a:lnTo>
                  <a:pt x="0" y="363191"/>
                </a:lnTo>
                <a:lnTo>
                  <a:pt x="363191" y="0"/>
                </a:lnTo>
                <a:lnTo>
                  <a:pt x="417736" y="0"/>
                </a:lnTo>
                <a:lnTo>
                  <a:pt x="0" y="417737"/>
                </a:lnTo>
                <a:close/>
              </a:path>
              <a:path w="1259840" h="2000250">
                <a:moveTo>
                  <a:pt x="0" y="527385"/>
                </a:moveTo>
                <a:lnTo>
                  <a:pt x="0" y="472865"/>
                </a:lnTo>
                <a:lnTo>
                  <a:pt x="473239" y="0"/>
                </a:lnTo>
                <a:lnTo>
                  <a:pt x="527784" y="0"/>
                </a:lnTo>
                <a:lnTo>
                  <a:pt x="0" y="527385"/>
                </a:lnTo>
                <a:close/>
              </a:path>
              <a:path w="1259840" h="2000250">
                <a:moveTo>
                  <a:pt x="0" y="636875"/>
                </a:moveTo>
                <a:lnTo>
                  <a:pt x="0" y="582329"/>
                </a:lnTo>
                <a:lnTo>
                  <a:pt x="582329" y="0"/>
                </a:lnTo>
                <a:lnTo>
                  <a:pt x="636875" y="0"/>
                </a:lnTo>
                <a:lnTo>
                  <a:pt x="0" y="636875"/>
                </a:lnTo>
                <a:close/>
              </a:path>
              <a:path w="1259840" h="2000250">
                <a:moveTo>
                  <a:pt x="0" y="745965"/>
                </a:moveTo>
                <a:lnTo>
                  <a:pt x="0" y="691420"/>
                </a:lnTo>
                <a:lnTo>
                  <a:pt x="691420" y="0"/>
                </a:lnTo>
                <a:lnTo>
                  <a:pt x="745965" y="0"/>
                </a:lnTo>
                <a:lnTo>
                  <a:pt x="0" y="745965"/>
                </a:lnTo>
                <a:close/>
              </a:path>
              <a:path w="1259840" h="2000250">
                <a:moveTo>
                  <a:pt x="0" y="855056"/>
                </a:moveTo>
                <a:lnTo>
                  <a:pt x="0" y="800510"/>
                </a:lnTo>
                <a:lnTo>
                  <a:pt x="800510" y="0"/>
                </a:lnTo>
                <a:lnTo>
                  <a:pt x="855056" y="0"/>
                </a:lnTo>
                <a:lnTo>
                  <a:pt x="0" y="855056"/>
                </a:lnTo>
                <a:close/>
              </a:path>
              <a:path w="1259840" h="2000250">
                <a:moveTo>
                  <a:pt x="0" y="964147"/>
                </a:moveTo>
                <a:lnTo>
                  <a:pt x="0" y="909601"/>
                </a:lnTo>
                <a:lnTo>
                  <a:pt x="909601" y="0"/>
                </a:lnTo>
                <a:lnTo>
                  <a:pt x="964147" y="0"/>
                </a:lnTo>
                <a:lnTo>
                  <a:pt x="0" y="964147"/>
                </a:lnTo>
                <a:close/>
              </a:path>
              <a:path w="1259840" h="2000250">
                <a:moveTo>
                  <a:pt x="0" y="1073237"/>
                </a:moveTo>
                <a:lnTo>
                  <a:pt x="0" y="1018692"/>
                </a:lnTo>
                <a:lnTo>
                  <a:pt x="1018692" y="0"/>
                </a:lnTo>
                <a:lnTo>
                  <a:pt x="1073237" y="0"/>
                </a:lnTo>
                <a:lnTo>
                  <a:pt x="0" y="1073237"/>
                </a:lnTo>
                <a:close/>
              </a:path>
              <a:path w="1259840" h="2000250">
                <a:moveTo>
                  <a:pt x="0" y="1183285"/>
                </a:moveTo>
                <a:lnTo>
                  <a:pt x="0" y="1128739"/>
                </a:lnTo>
                <a:lnTo>
                  <a:pt x="1128739" y="0"/>
                </a:lnTo>
                <a:lnTo>
                  <a:pt x="1183285" y="0"/>
                </a:lnTo>
                <a:lnTo>
                  <a:pt x="0" y="1183285"/>
                </a:lnTo>
                <a:close/>
              </a:path>
              <a:path w="1259840" h="2000250">
                <a:moveTo>
                  <a:pt x="0" y="1292375"/>
                </a:moveTo>
                <a:lnTo>
                  <a:pt x="0" y="1237830"/>
                </a:lnTo>
                <a:lnTo>
                  <a:pt x="1237830" y="0"/>
                </a:lnTo>
                <a:lnTo>
                  <a:pt x="1259839" y="0"/>
                </a:lnTo>
                <a:lnTo>
                  <a:pt x="1259839" y="32535"/>
                </a:lnTo>
                <a:lnTo>
                  <a:pt x="0" y="1292375"/>
                </a:lnTo>
                <a:close/>
              </a:path>
              <a:path w="1259840" h="2000250">
                <a:moveTo>
                  <a:pt x="0" y="1401466"/>
                </a:moveTo>
                <a:lnTo>
                  <a:pt x="0" y="1346921"/>
                </a:lnTo>
                <a:lnTo>
                  <a:pt x="1259840" y="87080"/>
                </a:lnTo>
                <a:lnTo>
                  <a:pt x="1259840" y="141626"/>
                </a:lnTo>
                <a:lnTo>
                  <a:pt x="0" y="1401466"/>
                </a:lnTo>
                <a:close/>
              </a:path>
              <a:path w="1259840" h="2000250">
                <a:moveTo>
                  <a:pt x="0" y="1510556"/>
                </a:moveTo>
                <a:lnTo>
                  <a:pt x="0" y="1456011"/>
                </a:lnTo>
                <a:lnTo>
                  <a:pt x="1259840" y="196171"/>
                </a:lnTo>
                <a:lnTo>
                  <a:pt x="1259840" y="250717"/>
                </a:lnTo>
                <a:lnTo>
                  <a:pt x="0" y="1510556"/>
                </a:lnTo>
                <a:close/>
              </a:path>
              <a:path w="1259840" h="2000250">
                <a:moveTo>
                  <a:pt x="0" y="1619647"/>
                </a:moveTo>
                <a:lnTo>
                  <a:pt x="0" y="1565102"/>
                </a:lnTo>
                <a:lnTo>
                  <a:pt x="1259840" y="305262"/>
                </a:lnTo>
                <a:lnTo>
                  <a:pt x="1259840" y="359807"/>
                </a:lnTo>
                <a:lnTo>
                  <a:pt x="0" y="1619647"/>
                </a:lnTo>
                <a:close/>
              </a:path>
              <a:path w="1259840" h="2000250">
                <a:moveTo>
                  <a:pt x="0" y="1728738"/>
                </a:moveTo>
                <a:lnTo>
                  <a:pt x="0" y="1674192"/>
                </a:lnTo>
                <a:lnTo>
                  <a:pt x="1259840" y="414352"/>
                </a:lnTo>
                <a:lnTo>
                  <a:pt x="1259839" y="468898"/>
                </a:lnTo>
                <a:lnTo>
                  <a:pt x="0" y="1728738"/>
                </a:lnTo>
                <a:close/>
              </a:path>
              <a:path w="1259840" h="2000250">
                <a:moveTo>
                  <a:pt x="0" y="1837828"/>
                </a:moveTo>
                <a:lnTo>
                  <a:pt x="0" y="1783283"/>
                </a:lnTo>
                <a:lnTo>
                  <a:pt x="1259840" y="523443"/>
                </a:lnTo>
                <a:lnTo>
                  <a:pt x="1259839" y="577988"/>
                </a:lnTo>
                <a:lnTo>
                  <a:pt x="0" y="1837828"/>
                </a:lnTo>
                <a:close/>
              </a:path>
              <a:path w="1259840" h="2000250">
                <a:moveTo>
                  <a:pt x="0" y="1947876"/>
                </a:moveTo>
                <a:lnTo>
                  <a:pt x="0" y="1893330"/>
                </a:lnTo>
                <a:lnTo>
                  <a:pt x="1259840" y="633491"/>
                </a:lnTo>
                <a:lnTo>
                  <a:pt x="1259840" y="688036"/>
                </a:lnTo>
                <a:lnTo>
                  <a:pt x="0" y="1947876"/>
                </a:lnTo>
                <a:close/>
              </a:path>
              <a:path w="1259840" h="2000250">
                <a:moveTo>
                  <a:pt x="57929" y="1999037"/>
                </a:moveTo>
                <a:lnTo>
                  <a:pt x="3384" y="1999037"/>
                </a:lnTo>
                <a:lnTo>
                  <a:pt x="1259840" y="742581"/>
                </a:lnTo>
                <a:lnTo>
                  <a:pt x="1259840" y="797126"/>
                </a:lnTo>
                <a:lnTo>
                  <a:pt x="57929" y="1999037"/>
                </a:lnTo>
                <a:close/>
              </a:path>
              <a:path w="1259840" h="2000250">
                <a:moveTo>
                  <a:pt x="167019" y="1999037"/>
                </a:moveTo>
                <a:lnTo>
                  <a:pt x="112474" y="1999037"/>
                </a:lnTo>
                <a:lnTo>
                  <a:pt x="1259840" y="851672"/>
                </a:lnTo>
                <a:lnTo>
                  <a:pt x="1259840" y="906217"/>
                </a:lnTo>
                <a:lnTo>
                  <a:pt x="167019" y="1999037"/>
                </a:lnTo>
                <a:close/>
              </a:path>
              <a:path w="1259840" h="2000250">
                <a:moveTo>
                  <a:pt x="276110" y="1999037"/>
                </a:moveTo>
                <a:lnTo>
                  <a:pt x="221565" y="1999037"/>
                </a:lnTo>
                <a:lnTo>
                  <a:pt x="1259840" y="960762"/>
                </a:lnTo>
                <a:lnTo>
                  <a:pt x="1259840" y="1015308"/>
                </a:lnTo>
                <a:lnTo>
                  <a:pt x="276110" y="1999037"/>
                </a:lnTo>
                <a:close/>
              </a:path>
              <a:path w="1259840" h="2000250">
                <a:moveTo>
                  <a:pt x="330656" y="1999037"/>
                </a:moveTo>
                <a:lnTo>
                  <a:pt x="1259840" y="1069853"/>
                </a:lnTo>
                <a:lnTo>
                  <a:pt x="1259840" y="1124398"/>
                </a:lnTo>
                <a:lnTo>
                  <a:pt x="385201" y="1999037"/>
                </a:lnTo>
                <a:lnTo>
                  <a:pt x="330656" y="1999037"/>
                </a:lnTo>
                <a:close/>
              </a:path>
              <a:path w="1259840" h="2000250">
                <a:moveTo>
                  <a:pt x="494291" y="1999994"/>
                </a:moveTo>
                <a:lnTo>
                  <a:pt x="439746" y="1999994"/>
                </a:lnTo>
                <a:lnTo>
                  <a:pt x="1259840" y="1179900"/>
                </a:lnTo>
                <a:lnTo>
                  <a:pt x="1259840" y="1234445"/>
                </a:lnTo>
                <a:lnTo>
                  <a:pt x="494291" y="1999994"/>
                </a:lnTo>
                <a:close/>
              </a:path>
              <a:path w="1259840" h="2000250">
                <a:moveTo>
                  <a:pt x="604339" y="1999037"/>
                </a:moveTo>
                <a:lnTo>
                  <a:pt x="549794" y="1999037"/>
                </a:lnTo>
                <a:lnTo>
                  <a:pt x="1259840" y="1288991"/>
                </a:lnTo>
                <a:lnTo>
                  <a:pt x="1259840" y="1343536"/>
                </a:lnTo>
                <a:lnTo>
                  <a:pt x="604339" y="1999037"/>
                </a:lnTo>
                <a:close/>
              </a:path>
              <a:path w="1259840" h="2000250">
                <a:moveTo>
                  <a:pt x="713429" y="1999037"/>
                </a:moveTo>
                <a:lnTo>
                  <a:pt x="658884" y="1999037"/>
                </a:lnTo>
                <a:lnTo>
                  <a:pt x="1259840" y="1398082"/>
                </a:lnTo>
                <a:lnTo>
                  <a:pt x="1259839" y="1452627"/>
                </a:lnTo>
                <a:lnTo>
                  <a:pt x="713429" y="1999037"/>
                </a:lnTo>
                <a:close/>
              </a:path>
              <a:path w="1259840" h="2000250">
                <a:moveTo>
                  <a:pt x="822520" y="1999037"/>
                </a:moveTo>
                <a:lnTo>
                  <a:pt x="767975" y="1999037"/>
                </a:lnTo>
                <a:lnTo>
                  <a:pt x="1259840" y="1507172"/>
                </a:lnTo>
                <a:lnTo>
                  <a:pt x="1259840" y="1561717"/>
                </a:lnTo>
                <a:lnTo>
                  <a:pt x="822520" y="1999037"/>
                </a:lnTo>
                <a:close/>
              </a:path>
              <a:path w="1259840" h="2000250">
                <a:moveTo>
                  <a:pt x="931611" y="1999037"/>
                </a:moveTo>
                <a:lnTo>
                  <a:pt x="877066" y="1999037"/>
                </a:lnTo>
                <a:lnTo>
                  <a:pt x="1259840" y="1616263"/>
                </a:lnTo>
                <a:lnTo>
                  <a:pt x="1259840" y="1670808"/>
                </a:lnTo>
                <a:lnTo>
                  <a:pt x="931611" y="1999037"/>
                </a:lnTo>
                <a:close/>
              </a:path>
              <a:path w="1259840" h="2000250">
                <a:moveTo>
                  <a:pt x="987113" y="1999037"/>
                </a:moveTo>
                <a:lnTo>
                  <a:pt x="1259840" y="1726310"/>
                </a:lnTo>
                <a:lnTo>
                  <a:pt x="1259840" y="1780856"/>
                </a:lnTo>
                <a:lnTo>
                  <a:pt x="1041659" y="1999037"/>
                </a:lnTo>
                <a:lnTo>
                  <a:pt x="987113" y="1999037"/>
                </a:lnTo>
                <a:close/>
              </a:path>
              <a:path w="1259840" h="2000250">
                <a:moveTo>
                  <a:pt x="1096204" y="1999037"/>
                </a:moveTo>
                <a:lnTo>
                  <a:pt x="1259840" y="1835401"/>
                </a:lnTo>
                <a:lnTo>
                  <a:pt x="1259839" y="1889946"/>
                </a:lnTo>
                <a:lnTo>
                  <a:pt x="1150749" y="1999037"/>
                </a:lnTo>
                <a:lnTo>
                  <a:pt x="1096204" y="1999037"/>
                </a:lnTo>
                <a:close/>
              </a:path>
              <a:path w="1259840" h="2000250">
                <a:moveTo>
                  <a:pt x="1259840" y="1999037"/>
                </a:moveTo>
                <a:lnTo>
                  <a:pt x="1205294" y="1999037"/>
                </a:lnTo>
                <a:lnTo>
                  <a:pt x="1259840" y="1944492"/>
                </a:lnTo>
                <a:lnTo>
                  <a:pt x="1259840" y="199903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42838" y="781969"/>
            <a:ext cx="8815480" cy="654025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No meeting on May 26</a:t>
            </a:r>
            <a:r>
              <a:rPr lang="en-US" sz="28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Memorial Day 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Board Meeting next Monday May 19</a:t>
            </a:r>
            <a:r>
              <a:rPr lang="en-US" sz="28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en-US" sz="2800" b="1" spc="215" dirty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Past President Dinner is Thursday June 12</a:t>
            </a:r>
            <a:r>
              <a:rPr lang="en-US" sz="28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Old Dog at 5 PM, please rsvp to Frank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8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Kerry Joseph – volunteer needs </a:t>
            </a: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Club transition dinner on Thursday July 10</a:t>
            </a:r>
            <a:r>
              <a:rPr lang="en-US" sz="2800" b="1" spc="215" baseline="30000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th</a:t>
            </a: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at </a:t>
            </a:r>
            <a:r>
              <a:rPr lang="en-US" sz="2800" b="1" spc="215" dirty="0" err="1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Henmick’s</a:t>
            </a:r>
            <a:r>
              <a:rPr lang="en-US" sz="2800" b="1" spc="215" dirty="0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 5- 8 pm Hog Roast chaired by Claire           </a:t>
            </a:r>
            <a:r>
              <a:rPr lang="en-US" sz="2800" b="1" spc="215" dirty="0" err="1" smtClean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JJolliff</a:t>
            </a:r>
            <a:endParaRPr lang="en-US" sz="2800" b="1" spc="215" dirty="0" smtClean="0">
              <a:solidFill>
                <a:srgbClr val="EFF2F4"/>
              </a:solidFill>
              <a:latin typeface="Arial Narrow" panose="020B0606020202030204" pitchFamily="34" charset="0"/>
              <a:cs typeface="Arial"/>
            </a:endParaRPr>
          </a:p>
          <a:p>
            <a:pPr marL="469900" marR="5080" indent="-457200">
              <a:lnSpc>
                <a:spcPct val="125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   </a:t>
            </a:r>
            <a:endParaRPr sz="2600" dirty="0">
              <a:solidFill>
                <a:schemeClr val="bg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78200" y="640616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F7A8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8132" y="6537791"/>
            <a:ext cx="459843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15" dirty="0">
                <a:solidFill>
                  <a:srgbClr val="EFF2F4"/>
                </a:solidFill>
                <a:latin typeface="Arial Narrow" panose="020B0606020202030204" pitchFamily="34" charset="0"/>
                <a:cs typeface="Arial"/>
              </a:rPr>
              <a:t>Other club announcements </a:t>
            </a:r>
            <a:endParaRPr sz="3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5600" y="5939427"/>
            <a:ext cx="1256030" cy="1376190"/>
          </a:xfrm>
          <a:custGeom>
            <a:avLst/>
            <a:gdLst/>
            <a:ahLst/>
            <a:cxnLst/>
            <a:rect l="l" t="t" r="r" b="b"/>
            <a:pathLst>
              <a:path w="1256030" h="3074034">
                <a:moveTo>
                  <a:pt x="0" y="3073620"/>
                </a:moveTo>
                <a:lnTo>
                  <a:pt x="0" y="0"/>
                </a:lnTo>
                <a:lnTo>
                  <a:pt x="1256029" y="0"/>
                </a:lnTo>
                <a:lnTo>
                  <a:pt x="1256029" y="3073620"/>
                </a:lnTo>
                <a:lnTo>
                  <a:pt x="0" y="307362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41CF765-F35F-4C46-983A-4CC68E0D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614" y="344203"/>
            <a:ext cx="4243730" cy="50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C669A66-98A2-4AA3-AAC0-058586B5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5334000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B2CA2178-CA4E-4B3F-B2F5-0B4AD8F2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236" y="3191278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44B8EED4-805F-4341-8740-1ADC1B5E86C0}"/>
              </a:ext>
            </a:extLst>
          </p:cNvPr>
          <p:cNvSpPr txBox="1">
            <a:spLocks/>
          </p:cNvSpPr>
          <p:nvPr/>
        </p:nvSpPr>
        <p:spPr>
          <a:xfrm>
            <a:off x="3144460" y="114113"/>
            <a:ext cx="805699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0" i="0">
                <a:solidFill>
                  <a:srgbClr val="3B2D9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100"/>
              </a:spcBef>
            </a:pPr>
            <a:r>
              <a:rPr lang="en-US" sz="4200" b="1" kern="0" spc="475" dirty="0">
                <a:solidFill>
                  <a:srgbClr val="EFF2F4"/>
                </a:solidFill>
                <a:latin typeface="Arial Narrow" panose="020B0606020202030204" pitchFamily="34" charset="0"/>
              </a:rPr>
              <a:t>CLUB ANNOUNCEMENTS</a:t>
            </a:r>
            <a:endParaRPr lang="en-US" sz="4200" b="1" kern="0" dirty="0">
              <a:latin typeface="Arial Narrow" panose="020B0606020202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2C7AC0C-8716-4A81-BDEA-75FD472DF7E1}"/>
              </a:ext>
            </a:extLst>
          </p:cNvPr>
          <p:cNvSpPr/>
          <p:nvPr/>
        </p:nvSpPr>
        <p:spPr>
          <a:xfrm flipH="1">
            <a:off x="128104" y="255708"/>
            <a:ext cx="2597133" cy="1118563"/>
          </a:xfrm>
          <a:prstGeom prst="wedgeRoundRectCallout">
            <a:avLst>
              <a:gd name="adj1" fmla="val -29267"/>
              <a:gd name="adj2" fmla="val 111004"/>
              <a:gd name="adj3" fmla="val 16667"/>
            </a:avLst>
          </a:prstGeom>
          <a:solidFill>
            <a:schemeClr val="accent5"/>
          </a:solidFill>
          <a:ln w="127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" y="255708"/>
            <a:ext cx="2051612" cy="11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69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718" y="692154"/>
            <a:ext cx="10613369" cy="723274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>
                <a:latin typeface="+mn-lt"/>
              </a:rPr>
              <a:t>For </a:t>
            </a:r>
            <a:r>
              <a:rPr lang="en-US" sz="3200" b="1" dirty="0">
                <a:latin typeface="+mn-lt"/>
              </a:rPr>
              <a:t>new</a:t>
            </a:r>
            <a:r>
              <a:rPr lang="en-US" sz="3200" dirty="0">
                <a:latin typeface="+mn-lt"/>
              </a:rPr>
              <a:t> members who have joined since fall we will do the $10 polio match if they joined 125. Contributions have to be made by June 2.  If they gave since Oct I will get the names from the anticipator .  For new ones, Preferably with checks at the door so we can get the list and match  done by June 3 </a:t>
            </a:r>
          </a:p>
          <a:p>
            <a:r>
              <a:rPr lang="en-US" sz="3200" dirty="0">
                <a:latin typeface="+mn-lt"/>
              </a:rPr>
              <a:t> </a:t>
            </a:r>
          </a:p>
          <a:p>
            <a:r>
              <a:rPr lang="en-US" sz="3200" dirty="0">
                <a:latin typeface="+mn-lt"/>
              </a:rPr>
              <a:t>Joe </a:t>
            </a:r>
            <a:r>
              <a:rPr lang="en-US" sz="3200" dirty="0" smtClean="0">
                <a:latin typeface="+mn-lt"/>
              </a:rPr>
              <a:t>Evans - trailhead </a:t>
            </a:r>
            <a:r>
              <a:rPr lang="en-US" sz="3200" dirty="0">
                <a:latin typeface="+mn-lt"/>
              </a:rPr>
              <a:t>cleanup / cookout </a:t>
            </a:r>
            <a:r>
              <a:rPr lang="en-US" sz="3200" dirty="0" smtClean="0">
                <a:latin typeface="+mn-lt"/>
              </a:rPr>
              <a:t>this Thursday May </a:t>
            </a:r>
            <a:r>
              <a:rPr lang="en-US" sz="3200" dirty="0">
                <a:latin typeface="+mn-lt"/>
              </a:rPr>
              <a:t>15.  </a:t>
            </a:r>
            <a:r>
              <a:rPr lang="en-US" sz="3200" dirty="0" smtClean="0">
                <a:latin typeface="+mn-lt"/>
              </a:rPr>
              <a:t>Will </a:t>
            </a:r>
            <a:r>
              <a:rPr lang="en-US" sz="3200" dirty="0">
                <a:latin typeface="+mn-lt"/>
              </a:rPr>
              <a:t>also have a rain day backup </a:t>
            </a:r>
          </a:p>
          <a:p>
            <a:r>
              <a:rPr lang="en-US" sz="3200" dirty="0">
                <a:latin typeface="+mn-lt"/>
              </a:rPr>
              <a:t> </a:t>
            </a:r>
          </a:p>
          <a:p>
            <a:r>
              <a:rPr lang="en-US" sz="3200" dirty="0">
                <a:latin typeface="+mn-lt"/>
              </a:rPr>
              <a:t>Upcoming summer polio fundraiser at buckeye lake, papa boos July 12</a:t>
            </a:r>
          </a:p>
          <a:p>
            <a:r>
              <a:rPr lang="en-US" sz="3200" dirty="0">
                <a:latin typeface="+mn-lt"/>
              </a:rPr>
              <a:t> </a:t>
            </a:r>
          </a:p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93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1200" y="914400"/>
            <a:ext cx="5278536" cy="3877985"/>
          </a:xfrm>
        </p:spPr>
        <p:txBody>
          <a:bodyPr/>
          <a:lstStyle/>
          <a:p>
            <a:r>
              <a:rPr lang="en-US" dirty="0" smtClean="0"/>
              <a:t>OWL Program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Delaware Rotary Foundation by Mike Ringle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2616200" y="4114800"/>
            <a:ext cx="8437880" cy="276999"/>
          </a:xfrm>
        </p:spPr>
        <p:txBody>
          <a:bodyPr/>
          <a:lstStyle/>
          <a:p>
            <a:r>
              <a:rPr lang="en-US" dirty="0" err="1" smtClean="0"/>
              <a:t>Mmike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8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54DCE08A-3737-4440-B851-C21B6E24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8385" y="3491516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/>
          <p:nvPr/>
        </p:nvSpPr>
        <p:spPr>
          <a:xfrm flipV="1">
            <a:off x="6502400" y="3742823"/>
            <a:ext cx="4724263" cy="45719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60960">
            <a:solidFill>
              <a:srgbClr val="3B2D9A"/>
            </a:solidFill>
          </a:ln>
        </p:spPr>
        <p:txBody>
          <a:bodyPr wrap="square" lIns="0" tIns="0" rIns="0" bIns="0" rtlCol="0"/>
          <a:lstStyle/>
          <a:p>
            <a:pPr algn="ctr"/>
            <a:endParaRPr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1801" y="1982605"/>
            <a:ext cx="7694968" cy="3954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02" marR="5080" indent="-501638" algn="ctr">
              <a:spcBef>
                <a:spcPts val="100"/>
              </a:spcBef>
            </a:pPr>
            <a:r>
              <a:rPr lang="en-US" sz="4200" b="1" spc="380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SERGEANT</a:t>
            </a:r>
          </a:p>
          <a:p>
            <a:pPr marL="513702" marR="5080" indent="-501638" algn="ctr">
              <a:spcBef>
                <a:spcPts val="100"/>
              </a:spcBef>
            </a:pPr>
            <a:r>
              <a:rPr lang="en-US" sz="4200" b="1" spc="380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AT </a:t>
            </a:r>
            <a:r>
              <a:rPr lang="en-US" sz="4200" b="1" spc="38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ARMS</a:t>
            </a:r>
          </a:p>
          <a:p>
            <a:pPr marL="513702" marR="5080" indent="-501638" algn="ctr">
              <a:spcBef>
                <a:spcPts val="100"/>
              </a:spcBef>
            </a:pPr>
            <a:endParaRPr lang="en-US" sz="4200" b="1" spc="380" dirty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  <a:p>
            <a:pPr marL="513702" marR="5080" indent="-501638" algn="ctr">
              <a:spcBef>
                <a:spcPts val="100"/>
              </a:spcBef>
            </a:pPr>
            <a:r>
              <a:rPr lang="en-US" sz="4200" b="1" spc="38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David A. Hejmanowski </a:t>
            </a:r>
          </a:p>
          <a:p>
            <a:pPr marL="513702" marR="5080" indent="-501638" algn="ctr">
              <a:spcBef>
                <a:spcPts val="100"/>
              </a:spcBef>
            </a:pPr>
            <a:endParaRPr lang="en-US" sz="4200" b="1" spc="380" dirty="0" smtClean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  <a:p>
            <a:pPr marL="513702" marR="5080" indent="-501638" algn="ctr">
              <a:spcBef>
                <a:spcPts val="100"/>
              </a:spcBef>
            </a:pPr>
            <a:endParaRPr lang="en-US" sz="4200" b="1" spc="380" dirty="0" smtClean="0">
              <a:solidFill>
                <a:schemeClr val="accent2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5600" y="4"/>
            <a:ext cx="2045970" cy="5173345"/>
          </a:xfrm>
          <a:custGeom>
            <a:avLst/>
            <a:gdLst/>
            <a:ahLst/>
            <a:cxnLst/>
            <a:rect l="l" t="t" r="r" b="b"/>
            <a:pathLst>
              <a:path w="2045970" h="5173345">
                <a:moveTo>
                  <a:pt x="0" y="0"/>
                </a:moveTo>
                <a:lnTo>
                  <a:pt x="2045570" y="0"/>
                </a:lnTo>
                <a:lnTo>
                  <a:pt x="2045570" y="5172946"/>
                </a:lnTo>
                <a:lnTo>
                  <a:pt x="0" y="51729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0227" y="5316165"/>
            <a:ext cx="1999614" cy="1999614"/>
          </a:xfrm>
          <a:custGeom>
            <a:avLst/>
            <a:gdLst/>
            <a:ahLst/>
            <a:cxnLst/>
            <a:rect l="l" t="t" r="r" b="b"/>
            <a:pathLst>
              <a:path w="1999614" h="1999615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4" h="1999615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2" y="0"/>
                </a:lnTo>
                <a:lnTo>
                  <a:pt x="0" y="173205"/>
                </a:lnTo>
                <a:close/>
              </a:path>
              <a:path w="1999614" h="1999615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4" h="1999615">
                <a:moveTo>
                  <a:pt x="0" y="392343"/>
                </a:moveTo>
                <a:lnTo>
                  <a:pt x="0" y="337798"/>
                </a:lnTo>
                <a:lnTo>
                  <a:pt x="337798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4" h="1999615">
                <a:moveTo>
                  <a:pt x="0" y="501434"/>
                </a:moveTo>
                <a:lnTo>
                  <a:pt x="0" y="446888"/>
                </a:lnTo>
                <a:lnTo>
                  <a:pt x="446888" y="0"/>
                </a:lnTo>
                <a:lnTo>
                  <a:pt x="501434" y="0"/>
                </a:lnTo>
                <a:lnTo>
                  <a:pt x="0" y="501434"/>
                </a:lnTo>
                <a:close/>
              </a:path>
              <a:path w="1999614" h="1999615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4" h="1999615">
                <a:moveTo>
                  <a:pt x="0" y="720572"/>
                </a:moveTo>
                <a:lnTo>
                  <a:pt x="0" y="665069"/>
                </a:lnTo>
                <a:lnTo>
                  <a:pt x="666026" y="0"/>
                </a:lnTo>
                <a:lnTo>
                  <a:pt x="720572" y="0"/>
                </a:lnTo>
                <a:lnTo>
                  <a:pt x="0" y="720572"/>
                </a:lnTo>
                <a:close/>
              </a:path>
              <a:path w="1999614" h="1999615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4" h="1999615">
                <a:moveTo>
                  <a:pt x="0" y="938753"/>
                </a:moveTo>
                <a:lnTo>
                  <a:pt x="0" y="884208"/>
                </a:lnTo>
                <a:lnTo>
                  <a:pt x="884208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4" h="1999615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4" h="1999615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4" h="1999615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2" y="0"/>
                </a:lnTo>
                <a:lnTo>
                  <a:pt x="0" y="1266025"/>
                </a:lnTo>
                <a:close/>
              </a:path>
              <a:path w="1999614" h="1999615">
                <a:moveTo>
                  <a:pt x="0" y="1376073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2" y="0"/>
                </a:lnTo>
                <a:lnTo>
                  <a:pt x="0" y="1376073"/>
                </a:lnTo>
                <a:close/>
              </a:path>
              <a:path w="1999614" h="1999615">
                <a:moveTo>
                  <a:pt x="0" y="1485163"/>
                </a:moveTo>
                <a:lnTo>
                  <a:pt x="0" y="1430617"/>
                </a:lnTo>
                <a:lnTo>
                  <a:pt x="1430618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4" h="1999615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3" y="0"/>
                </a:lnTo>
                <a:lnTo>
                  <a:pt x="0" y="1594253"/>
                </a:lnTo>
                <a:close/>
              </a:path>
              <a:path w="1999614" h="1999615">
                <a:moveTo>
                  <a:pt x="0" y="1703344"/>
                </a:moveTo>
                <a:lnTo>
                  <a:pt x="0" y="1648799"/>
                </a:lnTo>
                <a:lnTo>
                  <a:pt x="1648799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4" h="1999615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5" y="0"/>
                </a:lnTo>
                <a:lnTo>
                  <a:pt x="0" y="1812434"/>
                </a:lnTo>
                <a:close/>
              </a:path>
              <a:path w="1999614" h="1999615">
                <a:moveTo>
                  <a:pt x="0" y="1922483"/>
                </a:move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0" y="1922483"/>
                </a:lnTo>
                <a:close/>
              </a:path>
              <a:path w="1999614" h="1999615">
                <a:moveTo>
                  <a:pt x="32539" y="1999034"/>
                </a:moveTo>
                <a:lnTo>
                  <a:pt x="0" y="1999034"/>
                </a:lnTo>
                <a:lnTo>
                  <a:pt x="0" y="1977028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32539" y="1999034"/>
                </a:lnTo>
                <a:close/>
              </a:path>
              <a:path w="1999614" h="1999615">
                <a:moveTo>
                  <a:pt x="141629" y="1999034"/>
                </a:moveTo>
                <a:lnTo>
                  <a:pt x="87084" y="1999034"/>
                </a:lnTo>
                <a:lnTo>
                  <a:pt x="1999037" y="87081"/>
                </a:lnTo>
                <a:lnTo>
                  <a:pt x="1999037" y="141626"/>
                </a:lnTo>
                <a:lnTo>
                  <a:pt x="141629" y="1999034"/>
                </a:lnTo>
                <a:close/>
              </a:path>
              <a:path w="1999614" h="1999615">
                <a:moveTo>
                  <a:pt x="250720" y="1999034"/>
                </a:moveTo>
                <a:lnTo>
                  <a:pt x="196174" y="1999034"/>
                </a:lnTo>
                <a:lnTo>
                  <a:pt x="1999037" y="196172"/>
                </a:lnTo>
                <a:lnTo>
                  <a:pt x="1999037" y="250717"/>
                </a:lnTo>
                <a:lnTo>
                  <a:pt x="250720" y="1999034"/>
                </a:lnTo>
                <a:close/>
              </a:path>
              <a:path w="1999614" h="1999615">
                <a:moveTo>
                  <a:pt x="359811" y="1999034"/>
                </a:moveTo>
                <a:lnTo>
                  <a:pt x="305266" y="1999034"/>
                </a:lnTo>
                <a:lnTo>
                  <a:pt x="1999037" y="305262"/>
                </a:lnTo>
                <a:lnTo>
                  <a:pt x="1999037" y="359807"/>
                </a:lnTo>
                <a:lnTo>
                  <a:pt x="359811" y="1999034"/>
                </a:lnTo>
                <a:close/>
              </a:path>
              <a:path w="1999614" h="1999615">
                <a:moveTo>
                  <a:pt x="468901" y="1999034"/>
                </a:moveTo>
                <a:lnTo>
                  <a:pt x="414356" y="1999034"/>
                </a:lnTo>
                <a:lnTo>
                  <a:pt x="1999037" y="414353"/>
                </a:lnTo>
                <a:lnTo>
                  <a:pt x="1999037" y="468898"/>
                </a:lnTo>
                <a:lnTo>
                  <a:pt x="468901" y="1999034"/>
                </a:lnTo>
                <a:close/>
              </a:path>
              <a:path w="1999614" h="1999615">
                <a:moveTo>
                  <a:pt x="577991" y="1999034"/>
                </a:moveTo>
                <a:lnTo>
                  <a:pt x="523446" y="1999034"/>
                </a:lnTo>
                <a:lnTo>
                  <a:pt x="1999037" y="523443"/>
                </a:lnTo>
                <a:lnTo>
                  <a:pt x="1999037" y="577988"/>
                </a:lnTo>
                <a:lnTo>
                  <a:pt x="577991" y="1999034"/>
                </a:lnTo>
                <a:close/>
              </a:path>
              <a:path w="1999614" h="1999615">
                <a:moveTo>
                  <a:pt x="688039" y="1999034"/>
                </a:moveTo>
                <a:lnTo>
                  <a:pt x="633494" y="1999034"/>
                </a:lnTo>
                <a:lnTo>
                  <a:pt x="1999037" y="633491"/>
                </a:lnTo>
                <a:lnTo>
                  <a:pt x="1999037" y="688036"/>
                </a:lnTo>
                <a:lnTo>
                  <a:pt x="688039" y="1999034"/>
                </a:lnTo>
                <a:close/>
              </a:path>
              <a:path w="1999614" h="1999615">
                <a:moveTo>
                  <a:pt x="797130" y="1999034"/>
                </a:moveTo>
                <a:lnTo>
                  <a:pt x="742584" y="1999034"/>
                </a:lnTo>
                <a:lnTo>
                  <a:pt x="1999037" y="742581"/>
                </a:lnTo>
                <a:lnTo>
                  <a:pt x="1999037" y="797127"/>
                </a:lnTo>
                <a:lnTo>
                  <a:pt x="797130" y="1999034"/>
                </a:lnTo>
                <a:close/>
              </a:path>
              <a:path w="1999614" h="1999615">
                <a:moveTo>
                  <a:pt x="906220" y="1999034"/>
                </a:moveTo>
                <a:lnTo>
                  <a:pt x="851675" y="1999034"/>
                </a:lnTo>
                <a:lnTo>
                  <a:pt x="1999037" y="851672"/>
                </a:lnTo>
                <a:lnTo>
                  <a:pt x="1999037" y="906217"/>
                </a:lnTo>
                <a:lnTo>
                  <a:pt x="906220" y="1999034"/>
                </a:lnTo>
                <a:close/>
              </a:path>
              <a:path w="1999614" h="1999615">
                <a:moveTo>
                  <a:pt x="1015311" y="1999034"/>
                </a:moveTo>
                <a:lnTo>
                  <a:pt x="960765" y="1999034"/>
                </a:lnTo>
                <a:lnTo>
                  <a:pt x="1999037" y="960763"/>
                </a:lnTo>
                <a:lnTo>
                  <a:pt x="1999037" y="1015308"/>
                </a:lnTo>
                <a:lnTo>
                  <a:pt x="1015311" y="1999034"/>
                </a:lnTo>
                <a:close/>
              </a:path>
              <a:path w="1999614" h="1999615">
                <a:moveTo>
                  <a:pt x="1124402" y="1999034"/>
                </a:moveTo>
                <a:lnTo>
                  <a:pt x="1069857" y="1999034"/>
                </a:lnTo>
                <a:lnTo>
                  <a:pt x="1999037" y="1069854"/>
                </a:lnTo>
                <a:lnTo>
                  <a:pt x="1999037" y="1124398"/>
                </a:lnTo>
                <a:lnTo>
                  <a:pt x="1124402" y="1999034"/>
                </a:lnTo>
                <a:close/>
              </a:path>
              <a:path w="1999614" h="1999615">
                <a:moveTo>
                  <a:pt x="1234449" y="1999034"/>
                </a:moveTo>
                <a:lnTo>
                  <a:pt x="1179903" y="1999034"/>
                </a:lnTo>
                <a:lnTo>
                  <a:pt x="1999037" y="1179901"/>
                </a:lnTo>
                <a:lnTo>
                  <a:pt x="1999037" y="1234446"/>
                </a:lnTo>
                <a:lnTo>
                  <a:pt x="1234449" y="1999034"/>
                </a:lnTo>
                <a:close/>
              </a:path>
              <a:path w="1999614" h="1999615">
                <a:moveTo>
                  <a:pt x="1343540" y="1999034"/>
                </a:moveTo>
                <a:lnTo>
                  <a:pt x="1288994" y="1999034"/>
                </a:lnTo>
                <a:lnTo>
                  <a:pt x="1999037" y="1288991"/>
                </a:lnTo>
                <a:lnTo>
                  <a:pt x="1999037" y="1343537"/>
                </a:lnTo>
                <a:lnTo>
                  <a:pt x="1343540" y="1999034"/>
                </a:lnTo>
                <a:close/>
              </a:path>
              <a:path w="1999614" h="1999615">
                <a:moveTo>
                  <a:pt x="1452630" y="1999034"/>
                </a:moveTo>
                <a:lnTo>
                  <a:pt x="1398085" y="1999034"/>
                </a:lnTo>
                <a:lnTo>
                  <a:pt x="1999037" y="1398082"/>
                </a:lnTo>
                <a:lnTo>
                  <a:pt x="1999037" y="1452627"/>
                </a:lnTo>
                <a:lnTo>
                  <a:pt x="1452630" y="1999034"/>
                </a:lnTo>
                <a:close/>
              </a:path>
              <a:path w="1999614" h="1999615">
                <a:moveTo>
                  <a:pt x="1561721" y="1999034"/>
                </a:moveTo>
                <a:lnTo>
                  <a:pt x="1507175" y="1999034"/>
                </a:lnTo>
                <a:lnTo>
                  <a:pt x="1999037" y="1507172"/>
                </a:lnTo>
                <a:lnTo>
                  <a:pt x="1999037" y="1561717"/>
                </a:lnTo>
                <a:lnTo>
                  <a:pt x="1561721" y="1999034"/>
                </a:lnTo>
                <a:close/>
              </a:path>
              <a:path w="1999614" h="1999615">
                <a:moveTo>
                  <a:pt x="1670811" y="1999034"/>
                </a:moveTo>
                <a:lnTo>
                  <a:pt x="1616266" y="1999034"/>
                </a:lnTo>
                <a:lnTo>
                  <a:pt x="1999037" y="1616262"/>
                </a:lnTo>
                <a:lnTo>
                  <a:pt x="1999037" y="1670808"/>
                </a:lnTo>
                <a:lnTo>
                  <a:pt x="1670811" y="1999034"/>
                </a:lnTo>
                <a:close/>
              </a:path>
              <a:path w="1999614" h="1999615">
                <a:moveTo>
                  <a:pt x="1780860" y="1999034"/>
                </a:moveTo>
                <a:lnTo>
                  <a:pt x="1726314" y="1999034"/>
                </a:lnTo>
                <a:lnTo>
                  <a:pt x="1999037" y="1726310"/>
                </a:lnTo>
                <a:lnTo>
                  <a:pt x="1999037" y="1780856"/>
                </a:lnTo>
                <a:lnTo>
                  <a:pt x="1780860" y="1999034"/>
                </a:lnTo>
                <a:close/>
              </a:path>
              <a:path w="1999614" h="1999615">
                <a:moveTo>
                  <a:pt x="1889950" y="1999034"/>
                </a:moveTo>
                <a:lnTo>
                  <a:pt x="1835405" y="1999034"/>
                </a:lnTo>
                <a:lnTo>
                  <a:pt x="1999037" y="1835401"/>
                </a:lnTo>
                <a:lnTo>
                  <a:pt x="1999037" y="1889946"/>
                </a:lnTo>
                <a:lnTo>
                  <a:pt x="1889950" y="1999034"/>
                </a:lnTo>
                <a:close/>
              </a:path>
              <a:path w="1999614" h="1999615">
                <a:moveTo>
                  <a:pt x="1999037" y="1999034"/>
                </a:moveTo>
                <a:lnTo>
                  <a:pt x="1944495" y="1999034"/>
                </a:lnTo>
                <a:lnTo>
                  <a:pt x="1999037" y="1944492"/>
                </a:lnTo>
                <a:lnTo>
                  <a:pt x="1999037" y="199903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0" y="1"/>
            <a:ext cx="1999614" cy="2000250"/>
          </a:xfrm>
          <a:custGeom>
            <a:avLst/>
            <a:gdLst/>
            <a:ahLst/>
            <a:cxnLst/>
            <a:rect l="l" t="t" r="r" b="b"/>
            <a:pathLst>
              <a:path w="1999614" h="2000250">
                <a:moveTo>
                  <a:pt x="0" y="64114"/>
                </a:moveTo>
                <a:lnTo>
                  <a:pt x="0" y="9569"/>
                </a:lnTo>
                <a:lnTo>
                  <a:pt x="9569" y="0"/>
                </a:lnTo>
                <a:lnTo>
                  <a:pt x="64114" y="0"/>
                </a:lnTo>
                <a:lnTo>
                  <a:pt x="0" y="64114"/>
                </a:lnTo>
                <a:close/>
              </a:path>
              <a:path w="1999614" h="2000250">
                <a:moveTo>
                  <a:pt x="0" y="173205"/>
                </a:moveTo>
                <a:lnTo>
                  <a:pt x="0" y="118659"/>
                </a:lnTo>
                <a:lnTo>
                  <a:pt x="119616" y="0"/>
                </a:lnTo>
                <a:lnTo>
                  <a:pt x="174161" y="0"/>
                </a:lnTo>
                <a:lnTo>
                  <a:pt x="0" y="173205"/>
                </a:lnTo>
                <a:close/>
              </a:path>
              <a:path w="1999614" h="2000250">
                <a:moveTo>
                  <a:pt x="0" y="283252"/>
                </a:moveTo>
                <a:lnTo>
                  <a:pt x="0" y="228707"/>
                </a:lnTo>
                <a:lnTo>
                  <a:pt x="228707" y="0"/>
                </a:lnTo>
                <a:lnTo>
                  <a:pt x="283252" y="0"/>
                </a:lnTo>
                <a:lnTo>
                  <a:pt x="0" y="283252"/>
                </a:lnTo>
                <a:close/>
              </a:path>
              <a:path w="1999614" h="2000250">
                <a:moveTo>
                  <a:pt x="0" y="392343"/>
                </a:moveTo>
                <a:lnTo>
                  <a:pt x="0" y="337797"/>
                </a:lnTo>
                <a:lnTo>
                  <a:pt x="337797" y="0"/>
                </a:lnTo>
                <a:lnTo>
                  <a:pt x="392343" y="0"/>
                </a:lnTo>
                <a:lnTo>
                  <a:pt x="0" y="392343"/>
                </a:lnTo>
                <a:close/>
              </a:path>
              <a:path w="1999614" h="2000250">
                <a:moveTo>
                  <a:pt x="0" y="501433"/>
                </a:moveTo>
                <a:lnTo>
                  <a:pt x="0" y="446888"/>
                </a:lnTo>
                <a:lnTo>
                  <a:pt x="446888" y="0"/>
                </a:lnTo>
                <a:lnTo>
                  <a:pt x="501433" y="0"/>
                </a:lnTo>
                <a:lnTo>
                  <a:pt x="0" y="501433"/>
                </a:lnTo>
                <a:close/>
              </a:path>
              <a:path w="1999614" h="2000250">
                <a:moveTo>
                  <a:pt x="0" y="610524"/>
                </a:moveTo>
                <a:lnTo>
                  <a:pt x="0" y="555979"/>
                </a:lnTo>
                <a:lnTo>
                  <a:pt x="555979" y="0"/>
                </a:lnTo>
                <a:lnTo>
                  <a:pt x="610524" y="0"/>
                </a:lnTo>
                <a:lnTo>
                  <a:pt x="0" y="610524"/>
                </a:lnTo>
                <a:close/>
              </a:path>
              <a:path w="1999614" h="2000250">
                <a:moveTo>
                  <a:pt x="0" y="720571"/>
                </a:moveTo>
                <a:lnTo>
                  <a:pt x="0" y="665069"/>
                </a:lnTo>
                <a:lnTo>
                  <a:pt x="666026" y="0"/>
                </a:lnTo>
                <a:lnTo>
                  <a:pt x="720571" y="0"/>
                </a:lnTo>
                <a:lnTo>
                  <a:pt x="0" y="720571"/>
                </a:lnTo>
                <a:close/>
              </a:path>
              <a:path w="1999614" h="2000250">
                <a:moveTo>
                  <a:pt x="0" y="829662"/>
                </a:moveTo>
                <a:lnTo>
                  <a:pt x="0" y="775117"/>
                </a:lnTo>
                <a:lnTo>
                  <a:pt x="775117" y="0"/>
                </a:lnTo>
                <a:lnTo>
                  <a:pt x="829662" y="0"/>
                </a:lnTo>
                <a:lnTo>
                  <a:pt x="0" y="829662"/>
                </a:lnTo>
                <a:close/>
              </a:path>
              <a:path w="1999614" h="2000250">
                <a:moveTo>
                  <a:pt x="0" y="938753"/>
                </a:moveTo>
                <a:lnTo>
                  <a:pt x="0" y="884207"/>
                </a:lnTo>
                <a:lnTo>
                  <a:pt x="884207" y="0"/>
                </a:lnTo>
                <a:lnTo>
                  <a:pt x="938753" y="0"/>
                </a:lnTo>
                <a:lnTo>
                  <a:pt x="0" y="938753"/>
                </a:lnTo>
                <a:close/>
              </a:path>
              <a:path w="1999614" h="2000250">
                <a:moveTo>
                  <a:pt x="0" y="1047843"/>
                </a:moveTo>
                <a:lnTo>
                  <a:pt x="0" y="993298"/>
                </a:lnTo>
                <a:lnTo>
                  <a:pt x="993298" y="0"/>
                </a:lnTo>
                <a:lnTo>
                  <a:pt x="1047843" y="0"/>
                </a:lnTo>
                <a:lnTo>
                  <a:pt x="0" y="1047843"/>
                </a:lnTo>
                <a:close/>
              </a:path>
              <a:path w="1999614" h="2000250">
                <a:moveTo>
                  <a:pt x="0" y="1156934"/>
                </a:moveTo>
                <a:lnTo>
                  <a:pt x="0" y="1102389"/>
                </a:lnTo>
                <a:lnTo>
                  <a:pt x="1102389" y="0"/>
                </a:lnTo>
                <a:lnTo>
                  <a:pt x="1156934" y="0"/>
                </a:lnTo>
                <a:lnTo>
                  <a:pt x="0" y="1156934"/>
                </a:lnTo>
                <a:close/>
              </a:path>
              <a:path w="1999614" h="2000250">
                <a:moveTo>
                  <a:pt x="0" y="1266025"/>
                </a:moveTo>
                <a:lnTo>
                  <a:pt x="0" y="1211479"/>
                </a:lnTo>
                <a:lnTo>
                  <a:pt x="1212436" y="0"/>
                </a:lnTo>
                <a:lnTo>
                  <a:pt x="1266981" y="0"/>
                </a:lnTo>
                <a:lnTo>
                  <a:pt x="0" y="1266025"/>
                </a:lnTo>
                <a:close/>
              </a:path>
              <a:path w="1999614" h="2000250">
                <a:moveTo>
                  <a:pt x="0" y="1376072"/>
                </a:moveTo>
                <a:lnTo>
                  <a:pt x="0" y="1321527"/>
                </a:lnTo>
                <a:lnTo>
                  <a:pt x="1321527" y="0"/>
                </a:lnTo>
                <a:lnTo>
                  <a:pt x="1376072" y="0"/>
                </a:lnTo>
                <a:lnTo>
                  <a:pt x="0" y="1376072"/>
                </a:lnTo>
                <a:close/>
              </a:path>
              <a:path w="1999614" h="2000250">
                <a:moveTo>
                  <a:pt x="0" y="1485163"/>
                </a:moveTo>
                <a:lnTo>
                  <a:pt x="0" y="1430617"/>
                </a:lnTo>
                <a:lnTo>
                  <a:pt x="1430617" y="0"/>
                </a:lnTo>
                <a:lnTo>
                  <a:pt x="1485163" y="0"/>
                </a:lnTo>
                <a:lnTo>
                  <a:pt x="0" y="1485163"/>
                </a:lnTo>
                <a:close/>
              </a:path>
              <a:path w="1999614" h="2000250">
                <a:moveTo>
                  <a:pt x="0" y="1594253"/>
                </a:moveTo>
                <a:lnTo>
                  <a:pt x="0" y="1539708"/>
                </a:lnTo>
                <a:lnTo>
                  <a:pt x="1539708" y="0"/>
                </a:lnTo>
                <a:lnTo>
                  <a:pt x="1594253" y="0"/>
                </a:lnTo>
                <a:lnTo>
                  <a:pt x="0" y="1594253"/>
                </a:lnTo>
                <a:close/>
              </a:path>
              <a:path w="1999614" h="2000250">
                <a:moveTo>
                  <a:pt x="0" y="1703344"/>
                </a:moveTo>
                <a:lnTo>
                  <a:pt x="0" y="1648799"/>
                </a:lnTo>
                <a:lnTo>
                  <a:pt x="1648799" y="0"/>
                </a:lnTo>
                <a:lnTo>
                  <a:pt x="1703344" y="0"/>
                </a:lnTo>
                <a:lnTo>
                  <a:pt x="0" y="1703344"/>
                </a:lnTo>
                <a:close/>
              </a:path>
              <a:path w="1999614" h="2000250">
                <a:moveTo>
                  <a:pt x="0" y="1812434"/>
                </a:moveTo>
                <a:lnTo>
                  <a:pt x="0" y="1757889"/>
                </a:lnTo>
                <a:lnTo>
                  <a:pt x="1757889" y="0"/>
                </a:lnTo>
                <a:lnTo>
                  <a:pt x="1812434" y="0"/>
                </a:lnTo>
                <a:lnTo>
                  <a:pt x="0" y="1812434"/>
                </a:lnTo>
                <a:close/>
              </a:path>
              <a:path w="1999614" h="2000250">
                <a:moveTo>
                  <a:pt x="0" y="1922482"/>
                </a:moveTo>
                <a:lnTo>
                  <a:pt x="0" y="1867937"/>
                </a:lnTo>
                <a:lnTo>
                  <a:pt x="1867937" y="0"/>
                </a:lnTo>
                <a:lnTo>
                  <a:pt x="1922482" y="0"/>
                </a:lnTo>
                <a:lnTo>
                  <a:pt x="0" y="1922482"/>
                </a:lnTo>
                <a:close/>
              </a:path>
              <a:path w="1999614" h="2000250">
                <a:moveTo>
                  <a:pt x="0" y="1999037"/>
                </a:moveTo>
                <a:lnTo>
                  <a:pt x="0" y="1977027"/>
                </a:lnTo>
                <a:lnTo>
                  <a:pt x="1977027" y="0"/>
                </a:lnTo>
                <a:lnTo>
                  <a:pt x="1999037" y="0"/>
                </a:lnTo>
                <a:lnTo>
                  <a:pt x="1999037" y="32535"/>
                </a:lnTo>
                <a:lnTo>
                  <a:pt x="32536" y="1999037"/>
                </a:lnTo>
                <a:lnTo>
                  <a:pt x="0" y="1999037"/>
                </a:lnTo>
                <a:close/>
              </a:path>
              <a:path w="1999614" h="2000250">
                <a:moveTo>
                  <a:pt x="141626" y="1999037"/>
                </a:moveTo>
                <a:lnTo>
                  <a:pt x="87080" y="1999037"/>
                </a:lnTo>
                <a:lnTo>
                  <a:pt x="1999037" y="87080"/>
                </a:lnTo>
                <a:lnTo>
                  <a:pt x="1999037" y="141626"/>
                </a:lnTo>
                <a:lnTo>
                  <a:pt x="141626" y="1999037"/>
                </a:lnTo>
                <a:close/>
              </a:path>
              <a:path w="1999614" h="2000250">
                <a:moveTo>
                  <a:pt x="250716" y="1999037"/>
                </a:moveTo>
                <a:lnTo>
                  <a:pt x="196171" y="1999037"/>
                </a:lnTo>
                <a:lnTo>
                  <a:pt x="1999037" y="196171"/>
                </a:lnTo>
                <a:lnTo>
                  <a:pt x="1999037" y="250716"/>
                </a:lnTo>
                <a:lnTo>
                  <a:pt x="250716" y="1999037"/>
                </a:lnTo>
                <a:close/>
              </a:path>
              <a:path w="1999614" h="2000250">
                <a:moveTo>
                  <a:pt x="305262" y="1999037"/>
                </a:moveTo>
                <a:lnTo>
                  <a:pt x="1999037" y="305262"/>
                </a:lnTo>
                <a:lnTo>
                  <a:pt x="1999037" y="359807"/>
                </a:lnTo>
                <a:lnTo>
                  <a:pt x="359807" y="1999037"/>
                </a:lnTo>
                <a:lnTo>
                  <a:pt x="305262" y="1999037"/>
                </a:lnTo>
                <a:close/>
              </a:path>
              <a:path w="1999614" h="2000250">
                <a:moveTo>
                  <a:pt x="468898" y="1999037"/>
                </a:moveTo>
                <a:lnTo>
                  <a:pt x="414352" y="1999037"/>
                </a:lnTo>
                <a:lnTo>
                  <a:pt x="1999037" y="414352"/>
                </a:lnTo>
                <a:lnTo>
                  <a:pt x="1999037" y="468898"/>
                </a:lnTo>
                <a:lnTo>
                  <a:pt x="468898" y="1999037"/>
                </a:lnTo>
                <a:close/>
              </a:path>
              <a:path w="1999614" h="2000250">
                <a:moveTo>
                  <a:pt x="577988" y="1999037"/>
                </a:moveTo>
                <a:lnTo>
                  <a:pt x="523443" y="1999037"/>
                </a:lnTo>
                <a:lnTo>
                  <a:pt x="1999037" y="523443"/>
                </a:lnTo>
                <a:lnTo>
                  <a:pt x="1999037" y="577988"/>
                </a:lnTo>
                <a:lnTo>
                  <a:pt x="577988" y="1999037"/>
                </a:lnTo>
                <a:close/>
              </a:path>
              <a:path w="1999614" h="2000250">
                <a:moveTo>
                  <a:pt x="688036" y="1999037"/>
                </a:moveTo>
                <a:lnTo>
                  <a:pt x="633490" y="1999037"/>
                </a:lnTo>
                <a:lnTo>
                  <a:pt x="1999037" y="633490"/>
                </a:lnTo>
                <a:lnTo>
                  <a:pt x="1999037" y="688036"/>
                </a:lnTo>
                <a:lnTo>
                  <a:pt x="688036" y="1999037"/>
                </a:lnTo>
                <a:close/>
              </a:path>
              <a:path w="1999614" h="2000250">
                <a:moveTo>
                  <a:pt x="797126" y="1999037"/>
                </a:moveTo>
                <a:lnTo>
                  <a:pt x="742581" y="1999037"/>
                </a:lnTo>
                <a:lnTo>
                  <a:pt x="1999037" y="742581"/>
                </a:lnTo>
                <a:lnTo>
                  <a:pt x="1999037" y="797126"/>
                </a:lnTo>
                <a:lnTo>
                  <a:pt x="797126" y="1999037"/>
                </a:lnTo>
                <a:close/>
              </a:path>
              <a:path w="1999614" h="2000250">
                <a:moveTo>
                  <a:pt x="906217" y="1999037"/>
                </a:moveTo>
                <a:lnTo>
                  <a:pt x="851672" y="1999037"/>
                </a:lnTo>
                <a:lnTo>
                  <a:pt x="1999037" y="851672"/>
                </a:lnTo>
                <a:lnTo>
                  <a:pt x="1999037" y="906217"/>
                </a:lnTo>
                <a:lnTo>
                  <a:pt x="906217" y="1999037"/>
                </a:lnTo>
                <a:close/>
              </a:path>
              <a:path w="1999614" h="2000250">
                <a:moveTo>
                  <a:pt x="1015308" y="1999037"/>
                </a:moveTo>
                <a:lnTo>
                  <a:pt x="960762" y="1999037"/>
                </a:lnTo>
                <a:lnTo>
                  <a:pt x="1999037" y="960762"/>
                </a:lnTo>
                <a:lnTo>
                  <a:pt x="1999037" y="1015308"/>
                </a:lnTo>
                <a:lnTo>
                  <a:pt x="1015308" y="1999037"/>
                </a:lnTo>
                <a:close/>
              </a:path>
              <a:path w="1999614" h="2000250">
                <a:moveTo>
                  <a:pt x="1069853" y="1999037"/>
                </a:moveTo>
                <a:lnTo>
                  <a:pt x="1999037" y="1069853"/>
                </a:lnTo>
                <a:lnTo>
                  <a:pt x="1999037" y="1124398"/>
                </a:lnTo>
                <a:lnTo>
                  <a:pt x="1124399" y="1999037"/>
                </a:lnTo>
                <a:lnTo>
                  <a:pt x="1069853" y="1999037"/>
                </a:lnTo>
                <a:close/>
              </a:path>
              <a:path w="1999614" h="2000250">
                <a:moveTo>
                  <a:pt x="1233489" y="1999994"/>
                </a:moveTo>
                <a:lnTo>
                  <a:pt x="1178944" y="1999994"/>
                </a:lnTo>
                <a:lnTo>
                  <a:pt x="1999037" y="1179900"/>
                </a:lnTo>
                <a:lnTo>
                  <a:pt x="1999037" y="1234445"/>
                </a:lnTo>
                <a:lnTo>
                  <a:pt x="1233489" y="1999994"/>
                </a:lnTo>
                <a:close/>
              </a:path>
              <a:path w="1999614" h="2000250">
                <a:moveTo>
                  <a:pt x="1343537" y="1999037"/>
                </a:moveTo>
                <a:lnTo>
                  <a:pt x="1288991" y="1999037"/>
                </a:lnTo>
                <a:lnTo>
                  <a:pt x="1999037" y="1288991"/>
                </a:lnTo>
                <a:lnTo>
                  <a:pt x="1999037" y="1343536"/>
                </a:lnTo>
                <a:lnTo>
                  <a:pt x="1343537" y="1999037"/>
                </a:lnTo>
                <a:close/>
              </a:path>
              <a:path w="1999614" h="2000250">
                <a:moveTo>
                  <a:pt x="1452627" y="1999037"/>
                </a:moveTo>
                <a:lnTo>
                  <a:pt x="1398082" y="1999037"/>
                </a:lnTo>
                <a:lnTo>
                  <a:pt x="1999037" y="1398081"/>
                </a:lnTo>
                <a:lnTo>
                  <a:pt x="1999037" y="1452627"/>
                </a:lnTo>
                <a:lnTo>
                  <a:pt x="1452627" y="1999037"/>
                </a:lnTo>
                <a:close/>
              </a:path>
              <a:path w="1999614" h="2000250">
                <a:moveTo>
                  <a:pt x="1561718" y="1999037"/>
                </a:moveTo>
                <a:lnTo>
                  <a:pt x="1507172" y="1999037"/>
                </a:lnTo>
                <a:lnTo>
                  <a:pt x="1999037" y="1507172"/>
                </a:lnTo>
                <a:lnTo>
                  <a:pt x="1999037" y="1561717"/>
                </a:lnTo>
                <a:lnTo>
                  <a:pt x="1561718" y="1999037"/>
                </a:lnTo>
                <a:close/>
              </a:path>
              <a:path w="1999614" h="2000250">
                <a:moveTo>
                  <a:pt x="1670808" y="1999037"/>
                </a:moveTo>
                <a:lnTo>
                  <a:pt x="1616263" y="1999037"/>
                </a:lnTo>
                <a:lnTo>
                  <a:pt x="1999037" y="1616263"/>
                </a:lnTo>
                <a:lnTo>
                  <a:pt x="1999037" y="1670808"/>
                </a:lnTo>
                <a:lnTo>
                  <a:pt x="1670808" y="1999037"/>
                </a:lnTo>
                <a:close/>
              </a:path>
              <a:path w="1999614" h="2000250">
                <a:moveTo>
                  <a:pt x="1726311" y="1999037"/>
                </a:moveTo>
                <a:lnTo>
                  <a:pt x="1999037" y="1726310"/>
                </a:lnTo>
                <a:lnTo>
                  <a:pt x="1999037" y="1780856"/>
                </a:lnTo>
                <a:lnTo>
                  <a:pt x="1780856" y="1999037"/>
                </a:lnTo>
                <a:lnTo>
                  <a:pt x="1726311" y="1999037"/>
                </a:lnTo>
                <a:close/>
              </a:path>
              <a:path w="1999614" h="2000250">
                <a:moveTo>
                  <a:pt x="1835401" y="1999037"/>
                </a:moveTo>
                <a:lnTo>
                  <a:pt x="1999037" y="1835401"/>
                </a:lnTo>
                <a:lnTo>
                  <a:pt x="1999037" y="1889946"/>
                </a:lnTo>
                <a:lnTo>
                  <a:pt x="1889947" y="1999037"/>
                </a:lnTo>
                <a:lnTo>
                  <a:pt x="1835401" y="1999037"/>
                </a:lnTo>
                <a:close/>
              </a:path>
              <a:path w="1999614" h="2000250">
                <a:moveTo>
                  <a:pt x="1999037" y="1999037"/>
                </a:moveTo>
                <a:lnTo>
                  <a:pt x="1944492" y="1999037"/>
                </a:lnTo>
                <a:lnTo>
                  <a:pt x="1999037" y="1944491"/>
                </a:lnTo>
                <a:lnTo>
                  <a:pt x="1999037" y="199903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524" y="2158077"/>
            <a:ext cx="2009775" cy="5157470"/>
          </a:xfrm>
          <a:custGeom>
            <a:avLst/>
            <a:gdLst/>
            <a:ahLst/>
            <a:cxnLst/>
            <a:rect l="l" t="t" r="r" b="b"/>
            <a:pathLst>
              <a:path w="2009775" h="5157470">
                <a:moveTo>
                  <a:pt x="0" y="0"/>
                </a:moveTo>
                <a:lnTo>
                  <a:pt x="2009774" y="0"/>
                </a:lnTo>
                <a:lnTo>
                  <a:pt x="2009774" y="5157123"/>
                </a:lnTo>
                <a:lnTo>
                  <a:pt x="0" y="5157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466DBF-B0F5-402F-8CB3-37ED1CCE95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5769794"/>
            <a:ext cx="5180369" cy="2051704"/>
          </a:xfrm>
          <a:prstGeom prst="rect">
            <a:avLst/>
          </a:prstGeom>
        </p:spPr>
      </p:pic>
      <p:pic>
        <p:nvPicPr>
          <p:cNvPr id="10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73414A5C-CC33-4DCB-BD06-AA3764523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240" y="-872764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CE0DA781-BA86-4F04-9ED0-7B1A4FC2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345" y="5290535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otary Logo png download - 1024*512 - Free Transparent Rotary ...">
            <a:extLst>
              <a:ext uri="{FF2B5EF4-FFF2-40B4-BE49-F238E27FC236}">
                <a16:creationId xmlns:a16="http://schemas.microsoft.com/office/drawing/2014/main" id="{D1B669B9-D197-463C-A64A-AD3C9E29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7000" l="9753" r="89973">
                        <a14:foregroundMark x1="49451" y1="9200" x2="49451" y2="9200"/>
                        <a14:foregroundMark x1="51099" y1="3400" x2="51099" y2="3400"/>
                        <a14:foregroundMark x1="49863" y1="97000" x2="49863" y2="97000"/>
                        <a14:foregroundMark x1="49725" y1="38800" x2="49725" y2="38800"/>
                        <a14:foregroundMark x1="41071" y1="3000" x2="41071" y2="3000"/>
                        <a14:foregroundMark x1="50000" y1="2400" x2="500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270" y="814990"/>
            <a:ext cx="424373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779" y="152864"/>
            <a:ext cx="2051612" cy="2010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130" y="0"/>
            <a:ext cx="6296869" cy="6740307"/>
          </a:xfrm>
        </p:spPr>
        <p:txBody>
          <a:bodyPr/>
          <a:lstStyle/>
          <a:p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rotary scholarship winners  </a:t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 joe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pemberton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jim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4400" b="1" cap="all" spc="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gaskill</a:t>
            </a: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4400" b="1" cap="all" spc="3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ysClr val="window" lastClr="FFFFFF"/>
      </a:lt1>
      <a:dk2>
        <a:srgbClr val="1E49E2"/>
      </a:dk2>
      <a:lt2>
        <a:srgbClr val="ADB8C6"/>
      </a:lt2>
      <a:accent1>
        <a:srgbClr val="1E49E2"/>
      </a:accent1>
      <a:accent2>
        <a:srgbClr val="00338D"/>
      </a:accent2>
      <a:accent3>
        <a:srgbClr val="0C233C"/>
      </a:accent3>
      <a:accent4>
        <a:srgbClr val="01B4E7"/>
      </a:accent4>
      <a:accent5>
        <a:srgbClr val="F7A81B"/>
      </a:accent5>
      <a:accent6>
        <a:srgbClr val="FF7600"/>
      </a:accent6>
      <a:hlink>
        <a:srgbClr val="D91B5C"/>
      </a:hlink>
      <a:folHlink>
        <a:srgbClr val="00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DOT-HoIA-Theme-1">
  <a:themeElements>
    <a:clrScheme name="Heart-of-It-All">
      <a:dk1>
        <a:srgbClr val="000000"/>
      </a:dk1>
      <a:lt1>
        <a:sysClr val="window" lastClr="FFFFFF"/>
      </a:lt1>
      <a:dk2>
        <a:srgbClr val="0E3F75"/>
      </a:dk2>
      <a:lt2>
        <a:srgbClr val="D6D2C4"/>
      </a:lt2>
      <a:accent1>
        <a:srgbClr val="C12637"/>
      </a:accent1>
      <a:accent2>
        <a:srgbClr val="0098D3"/>
      </a:accent2>
      <a:accent3>
        <a:srgbClr val="EBA70E"/>
      </a:accent3>
      <a:accent4>
        <a:srgbClr val="69C2C6"/>
      </a:accent4>
      <a:accent5>
        <a:srgbClr val="DC5829"/>
      </a:accent5>
      <a:accent6>
        <a:srgbClr val="009969"/>
      </a:accent6>
      <a:hlink>
        <a:srgbClr val="40BAC8"/>
      </a:hlink>
      <a:folHlink>
        <a:srgbClr val="152F5F"/>
      </a:folHlink>
    </a:clrScheme>
    <a:fontScheme name="Source Sans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1844AB-8F7C-463F-B3D0-B57C8D70AA9C}" vid="{05C344BA-724F-4348-A70B-EFC1BBB54300}"/>
    </a:ext>
  </a:extLst>
</a:theme>
</file>

<file path=ppt/theme/theme3.xml><?xml version="1.0" encoding="utf-8"?>
<a:theme xmlns:a="http://schemas.openxmlformats.org/drawingml/2006/main" name="3_Red Cross Theme">
  <a:themeElements>
    <a:clrScheme name="Custom 3">
      <a:dk1>
        <a:srgbClr val="000000"/>
      </a:dk1>
      <a:lt1>
        <a:srgbClr val="FFFFFF"/>
      </a:lt1>
      <a:dk2>
        <a:srgbClr val="537B34"/>
      </a:dk2>
      <a:lt2>
        <a:srgbClr val="E7F2FB"/>
      </a:lt2>
      <a:accent1>
        <a:srgbClr val="7F181A"/>
      </a:accent1>
      <a:accent2>
        <a:srgbClr val="B2B2B2"/>
      </a:accent2>
      <a:accent3>
        <a:srgbClr val="ECB730"/>
      </a:accent3>
      <a:accent4>
        <a:srgbClr val="004B79"/>
      </a:accent4>
      <a:accent5>
        <a:srgbClr val="56A0D3"/>
      </a:accent5>
      <a:accent6>
        <a:srgbClr val="7F181B"/>
      </a:accent6>
      <a:hlink>
        <a:srgbClr val="1973B1"/>
      </a:hlink>
      <a:folHlink>
        <a:srgbClr val="3D56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248583</TotalTime>
  <Words>447</Words>
  <Application>Microsoft Office PowerPoint</Application>
  <PresentationFormat>Custom</PresentationFormat>
  <Paragraphs>79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Corbel</vt:lpstr>
      <vt:lpstr>Geneva</vt:lpstr>
      <vt:lpstr>Georgia</vt:lpstr>
      <vt:lpstr>Lucida Grande</vt:lpstr>
      <vt:lpstr>Source Sans 3</vt:lpstr>
      <vt:lpstr>Wingdings</vt:lpstr>
      <vt:lpstr>Office Theme</vt:lpstr>
      <vt:lpstr>ODOT-HoIA-Theme-1</vt:lpstr>
      <vt:lpstr>3_Red Cross Theme</vt:lpstr>
      <vt:lpstr>4_Presentation2</vt:lpstr>
      <vt:lpstr>Rotary Weekly Meeting  may 12th </vt:lpstr>
      <vt:lpstr>Invocation/Inspiration   adam moore  </vt:lpstr>
      <vt:lpstr>VISITING ROTARIANS  AND GUESTS     Josie Bair   Eve Helenberger               </vt:lpstr>
      <vt:lpstr>PowerPoint Presentation</vt:lpstr>
      <vt:lpstr>PowerPoint Presentation</vt:lpstr>
      <vt:lpstr>PowerPoint Presentation</vt:lpstr>
      <vt:lpstr>OWL Program   Delaware Rotary Foundation by Mike Ringle  </vt:lpstr>
      <vt:lpstr>PowerPoint Presentation</vt:lpstr>
      <vt:lpstr> rotary scholarship winners    by joe pemberton   and jim gaskill    </vt:lpstr>
      <vt:lpstr>Mr. Jason Alford  by Alice Frazier  </vt:lpstr>
      <vt:lpstr>Ms. Kate Vonderwell  by Gina Grote </vt:lpstr>
      <vt:lpstr>Ms. Zoey Morse   by Scott Cubberly</vt:lpstr>
      <vt:lpstr>      Ms. Gabriella Sarbaugh        by Jim Gaskill</vt:lpstr>
      <vt:lpstr>PowerPoint Presentation</vt:lpstr>
      <vt:lpstr>Next meeting is: may 19th   ohio consumers council by connie skinner   </vt:lpstr>
      <vt:lpstr>Is it the Truth?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Selling Your Property Listing Presentation</dc:title>
  <dc:creator>Lynsey Bennington Dinovo</dc:creator>
  <cp:keywords>DAFZotABUGg,BAEIkb1hjS4</cp:keywords>
  <cp:lastModifiedBy>Frank Reinhard</cp:lastModifiedBy>
  <cp:revision>493</cp:revision>
  <cp:lastPrinted>2024-07-30T12:16:31Z</cp:lastPrinted>
  <dcterms:created xsi:type="dcterms:W3CDTF">2023-02-06T18:55:08Z</dcterms:created>
  <dcterms:modified xsi:type="dcterms:W3CDTF">2025-05-12T14:48:13Z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2023-02-06T00:00:00Z</vt:filetime>
  </property>
  <property fmtid="{D5CDD505-2E9C-101B-9397-08002B2CF9AE}" pid="3" name="Creator">
    <vt:lpwstr>Canva</vt:lpwstr>
  </property>
  <property fmtid="{D5CDD505-2E9C-101B-9397-08002B2CF9AE}" pid="4" name="LastSaved">
    <vt:filetime>2023-02-06T00:00:00Z</vt:filetime>
  </property>
</Properties>
</file>