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33413700" cy="23622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9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40546D"/>
        </a:solidFill>
        <a:effectLst/>
        <a:uFillTx/>
        <a:latin typeface="Frutiger LT Std 77 Black Condensed"/>
        <a:ea typeface="Frutiger LT Std 77 Black Condensed"/>
        <a:cs typeface="Frutiger LT Std 77 Black Condensed"/>
        <a:sym typeface="Frutiger LT Std 77 Black Condensed"/>
      </a:defRPr>
    </a:lvl1pPr>
    <a:lvl2pPr marL="0" marR="0" indent="0" algn="ctr" defTabSz="457200" rtl="0" fontAlgn="auto" latinLnBrk="0" hangingPunct="0">
      <a:lnSpc>
        <a:spcPct val="9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40546D"/>
        </a:solidFill>
        <a:effectLst/>
        <a:uFillTx/>
        <a:latin typeface="Frutiger LT Std 77 Black Condensed"/>
        <a:ea typeface="Frutiger LT Std 77 Black Condensed"/>
        <a:cs typeface="Frutiger LT Std 77 Black Condensed"/>
        <a:sym typeface="Frutiger LT Std 77 Black Condensed"/>
      </a:defRPr>
    </a:lvl2pPr>
    <a:lvl3pPr marL="0" marR="0" indent="0" algn="ctr" defTabSz="457200" rtl="0" fontAlgn="auto" latinLnBrk="0" hangingPunct="0">
      <a:lnSpc>
        <a:spcPct val="9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40546D"/>
        </a:solidFill>
        <a:effectLst/>
        <a:uFillTx/>
        <a:latin typeface="Frutiger LT Std 77 Black Condensed"/>
        <a:ea typeface="Frutiger LT Std 77 Black Condensed"/>
        <a:cs typeface="Frutiger LT Std 77 Black Condensed"/>
        <a:sym typeface="Frutiger LT Std 77 Black Condensed"/>
      </a:defRPr>
    </a:lvl3pPr>
    <a:lvl4pPr marL="0" marR="0" indent="0" algn="ctr" defTabSz="457200" rtl="0" fontAlgn="auto" latinLnBrk="0" hangingPunct="0">
      <a:lnSpc>
        <a:spcPct val="9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40546D"/>
        </a:solidFill>
        <a:effectLst/>
        <a:uFillTx/>
        <a:latin typeface="Frutiger LT Std 77 Black Condensed"/>
        <a:ea typeface="Frutiger LT Std 77 Black Condensed"/>
        <a:cs typeface="Frutiger LT Std 77 Black Condensed"/>
        <a:sym typeface="Frutiger LT Std 77 Black Condensed"/>
      </a:defRPr>
    </a:lvl4pPr>
    <a:lvl5pPr marL="0" marR="0" indent="0" algn="ctr" defTabSz="457200" rtl="0" fontAlgn="auto" latinLnBrk="0" hangingPunct="0">
      <a:lnSpc>
        <a:spcPct val="9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40546D"/>
        </a:solidFill>
        <a:effectLst/>
        <a:uFillTx/>
        <a:latin typeface="Frutiger LT Std 77 Black Condensed"/>
        <a:ea typeface="Frutiger LT Std 77 Black Condensed"/>
        <a:cs typeface="Frutiger LT Std 77 Black Condensed"/>
        <a:sym typeface="Frutiger LT Std 77 Black Condensed"/>
      </a:defRPr>
    </a:lvl5pPr>
    <a:lvl6pPr marL="0" marR="0" indent="0" algn="ctr" defTabSz="457200" rtl="0" fontAlgn="auto" latinLnBrk="0" hangingPunct="0">
      <a:lnSpc>
        <a:spcPct val="9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40546D"/>
        </a:solidFill>
        <a:effectLst/>
        <a:uFillTx/>
        <a:latin typeface="Frutiger LT Std 77 Black Condensed"/>
        <a:ea typeface="Frutiger LT Std 77 Black Condensed"/>
        <a:cs typeface="Frutiger LT Std 77 Black Condensed"/>
        <a:sym typeface="Frutiger LT Std 77 Black Condensed"/>
      </a:defRPr>
    </a:lvl6pPr>
    <a:lvl7pPr marL="0" marR="0" indent="0" algn="ctr" defTabSz="457200" rtl="0" fontAlgn="auto" latinLnBrk="0" hangingPunct="0">
      <a:lnSpc>
        <a:spcPct val="9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40546D"/>
        </a:solidFill>
        <a:effectLst/>
        <a:uFillTx/>
        <a:latin typeface="Frutiger LT Std 77 Black Condensed"/>
        <a:ea typeface="Frutiger LT Std 77 Black Condensed"/>
        <a:cs typeface="Frutiger LT Std 77 Black Condensed"/>
        <a:sym typeface="Frutiger LT Std 77 Black Condensed"/>
      </a:defRPr>
    </a:lvl7pPr>
    <a:lvl8pPr marL="0" marR="0" indent="0" algn="ctr" defTabSz="457200" rtl="0" fontAlgn="auto" latinLnBrk="0" hangingPunct="0">
      <a:lnSpc>
        <a:spcPct val="9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40546D"/>
        </a:solidFill>
        <a:effectLst/>
        <a:uFillTx/>
        <a:latin typeface="Frutiger LT Std 77 Black Condensed"/>
        <a:ea typeface="Frutiger LT Std 77 Black Condensed"/>
        <a:cs typeface="Frutiger LT Std 77 Black Condensed"/>
        <a:sym typeface="Frutiger LT Std 77 Black Condensed"/>
      </a:defRPr>
    </a:lvl8pPr>
    <a:lvl9pPr marL="0" marR="0" indent="0" algn="ctr" defTabSz="457200" rtl="0" fontAlgn="auto" latinLnBrk="0" hangingPunct="0">
      <a:lnSpc>
        <a:spcPct val="9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40546D"/>
        </a:solidFill>
        <a:effectLst/>
        <a:uFillTx/>
        <a:latin typeface="Frutiger LT Std 77 Black Condensed"/>
        <a:ea typeface="Frutiger LT Std 77 Black Condensed"/>
        <a:cs typeface="Frutiger LT Std 77 Black Condensed"/>
        <a:sym typeface="Frutiger LT Std 77 Black Condensed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508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508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508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508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508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534"/>
  </p:normalViewPr>
  <p:slideViewPr>
    <p:cSldViewPr snapToGrid="0">
      <p:cViewPr varScale="1">
        <p:scale>
          <a:sx n="22" d="100"/>
          <a:sy n="22" d="100"/>
        </p:scale>
        <p:origin x="211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" name="Shape 3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ichael hayes Templa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AGFP Peacebuilder Club CertificatE"/>
          <p:cNvSpPr txBox="1"/>
          <p:nvPr/>
        </p:nvSpPr>
        <p:spPr>
          <a:xfrm>
            <a:off x="2893527" y="6822926"/>
            <a:ext cx="27494149" cy="1748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defRPr sz="11500" cap="all">
                <a:solidFill>
                  <a:srgbClr val="3A5570"/>
                </a:solidFill>
                <a:latin typeface="Phosphate Inline"/>
                <a:ea typeface="Phosphate Inline"/>
                <a:cs typeface="Phosphate Inline"/>
                <a:sym typeface="Phosphate Inline"/>
              </a:defRPr>
            </a:lvl1pPr>
          </a:lstStyle>
          <a:p>
            <a:r>
              <a:t>RAGFP Peacebuilder Club CertificatE</a:t>
            </a:r>
          </a:p>
        </p:txBody>
      </p:sp>
      <p:pic>
        <p:nvPicPr>
          <p:cNvPr id="3" name="classic_certificate_a4_srgb_3x.png" descr="classic_certificate_a4_srgb_3x.png"/>
          <p:cNvPicPr>
            <a:picLocks noChangeAspect="1"/>
          </p:cNvPicPr>
          <p:nvPr/>
        </p:nvPicPr>
        <p:blipFill>
          <a:blip r:embed="rId4"/>
          <a:srcRect l="2497" t="1970" r="2497" b="1970"/>
          <a:stretch>
            <a:fillRect/>
          </a:stretch>
        </p:blipFill>
        <p:spPr>
          <a:xfrm>
            <a:off x="-6549" y="-31354"/>
            <a:ext cx="33426888" cy="2369740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logo_RAGFP_transparent_bkgd-1.png" descr="logo_RAGFP_transparent_bkgd-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14593" y="3501523"/>
            <a:ext cx="9984513" cy="243454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With profound gratitude this is presented to:"/>
          <p:cNvSpPr txBox="1"/>
          <p:nvPr/>
        </p:nvSpPr>
        <p:spPr>
          <a:xfrm>
            <a:off x="2849130" y="9764965"/>
            <a:ext cx="27582944" cy="809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>
              <a:lnSpc>
                <a:spcPct val="100000"/>
              </a:lnSpc>
              <a:spcBef>
                <a:spcPts val="900"/>
              </a:spcBef>
              <a:defRPr sz="5000" i="1" spc="250">
                <a:solidFill>
                  <a:srgbClr val="3A5570"/>
                </a:solidFill>
                <a:latin typeface="Frutiger LT Std 55 Roman"/>
                <a:ea typeface="Frutiger LT Std 55 Roman"/>
                <a:cs typeface="Frutiger LT Std 55 Roman"/>
                <a:sym typeface="Frutiger LT Std 55 Roman"/>
              </a:defRPr>
            </a:lvl1pPr>
          </a:lstStyle>
          <a:p>
            <a:r>
              <a:t>With profound gratitude this is presented to:</a:t>
            </a:r>
          </a:p>
        </p:txBody>
      </p:sp>
      <p:sp>
        <p:nvSpPr>
          <p:cNvPr id="6" name="In appreciation for being a Peacebuilder Club and for furthering the cause of world peace."/>
          <p:cNvSpPr txBox="1"/>
          <p:nvPr/>
        </p:nvSpPr>
        <p:spPr>
          <a:xfrm>
            <a:off x="6613234" y="15458197"/>
            <a:ext cx="20187232" cy="162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900"/>
              </a:spcBef>
              <a:defRPr sz="5000" i="1" spc="250">
                <a:solidFill>
                  <a:srgbClr val="3A5570"/>
                </a:solidFill>
                <a:latin typeface="Frutiger LT Std 55 Roman"/>
                <a:ea typeface="Frutiger LT Std 55 Roman"/>
                <a:cs typeface="Frutiger LT Std 55 Roman"/>
                <a:sym typeface="Frutiger LT Std 55 Roman"/>
              </a:defRPr>
            </a:lvl1pPr>
          </a:lstStyle>
          <a:p>
            <a:r>
              <a:t>In appreciation for being a Peacebuilder Club and for furthering the cause of world peace.</a:t>
            </a:r>
          </a:p>
        </p:txBody>
      </p:sp>
      <p:sp>
        <p:nvSpPr>
          <p:cNvPr id="7" name="Date"/>
          <p:cNvSpPr txBox="1"/>
          <p:nvPr/>
        </p:nvSpPr>
        <p:spPr>
          <a:xfrm>
            <a:off x="5423380" y="19266295"/>
            <a:ext cx="4787376" cy="5088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>
              <a:lnSpc>
                <a:spcPct val="140000"/>
              </a:lnSpc>
              <a:spcBef>
                <a:spcPts val="0"/>
              </a:spcBef>
              <a:defRPr sz="3000" cap="all" spc="89">
                <a:solidFill>
                  <a:srgbClr val="4A6983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r>
              <a:t>Date                     </a:t>
            </a:r>
          </a:p>
        </p:txBody>
      </p:sp>
      <p:grpSp>
        <p:nvGrpSpPr>
          <p:cNvPr id="10" name="Group"/>
          <p:cNvGrpSpPr/>
          <p:nvPr/>
        </p:nvGrpSpPr>
        <p:grpSpPr>
          <a:xfrm>
            <a:off x="22954681" y="18350464"/>
            <a:ext cx="4927771" cy="1424648"/>
            <a:chOff x="0" y="0"/>
            <a:chExt cx="4927770" cy="1424647"/>
          </a:xfrm>
        </p:grpSpPr>
        <p:sp>
          <p:nvSpPr>
            <p:cNvPr id="8" name="RAGFP CHAIR ELECT"/>
            <p:cNvSpPr txBox="1"/>
            <p:nvPr/>
          </p:nvSpPr>
          <p:spPr>
            <a:xfrm>
              <a:off x="0" y="915830"/>
              <a:ext cx="4927771" cy="5088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lnSpc>
                  <a:spcPct val="10000"/>
                </a:lnSpc>
                <a:spcBef>
                  <a:spcPts val="0"/>
                </a:spcBef>
                <a:defRPr sz="3000" cap="all">
                  <a:solidFill>
                    <a:srgbClr val="4A6983"/>
                  </a:solidFill>
                  <a:latin typeface="Copperplate"/>
                  <a:ea typeface="Copperplate"/>
                  <a:cs typeface="Copperplate"/>
                  <a:sym typeface="Copperplate"/>
                </a:defRPr>
              </a:lvl1pPr>
            </a:lstStyle>
            <a:p>
              <a:r>
                <a:t>RAGFP CHAIR ELECT</a:t>
              </a:r>
            </a:p>
          </p:txBody>
        </p:sp>
        <p:sp>
          <p:nvSpPr>
            <p:cNvPr id="9" name="Michael Hayes"/>
            <p:cNvSpPr txBox="1"/>
            <p:nvPr/>
          </p:nvSpPr>
          <p:spPr>
            <a:xfrm>
              <a:off x="70197" y="0"/>
              <a:ext cx="4787376" cy="911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lnSpc>
                  <a:spcPct val="100000"/>
                </a:lnSpc>
                <a:spcBef>
                  <a:spcPts val="900"/>
                </a:spcBef>
                <a:defRPr sz="6000" spc="420">
                  <a:solidFill>
                    <a:srgbClr val="A6511D"/>
                  </a:solidFill>
                  <a:latin typeface="Brush Script MT Italic"/>
                  <a:ea typeface="Brush Script MT Italic"/>
                  <a:cs typeface="Brush Script MT Italic"/>
                  <a:sym typeface="Brush Script MT Italic"/>
                </a:defRPr>
              </a:lvl1pPr>
            </a:lstStyle>
            <a:p>
              <a:r>
                <a:t>Michael Hayes</a:t>
              </a:r>
            </a:p>
          </p:txBody>
        </p:sp>
      </p:grpSp>
      <p:sp>
        <p:nvSpPr>
          <p:cNvPr id="11" name="The Rotary Club of"/>
          <p:cNvSpPr txBox="1"/>
          <p:nvPr/>
        </p:nvSpPr>
        <p:spPr>
          <a:xfrm>
            <a:off x="11650495" y="11768090"/>
            <a:ext cx="10112710" cy="1107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r>
              <a:t>The Rotary Club of</a:t>
            </a:r>
          </a:p>
        </p:txBody>
      </p:sp>
      <p:sp>
        <p:nvSpPr>
          <p:cNvPr id="12" name="Rectangle"/>
          <p:cNvSpPr/>
          <p:nvPr/>
        </p:nvSpPr>
        <p:spPr>
          <a:xfrm>
            <a:off x="2549423" y="2836572"/>
            <a:ext cx="28182358" cy="17961556"/>
          </a:xfrm>
          <a:prstGeom prst="rect">
            <a:avLst/>
          </a:prstGeom>
          <a:ln w="127000">
            <a:solidFill>
              <a:srgbClr val="E2C07E"/>
            </a:solidFill>
            <a:miter lim="400000"/>
          </a:ln>
        </p:spPr>
        <p:txBody>
          <a:bodyPr lIns="101600" tIns="101600" rIns="101600" bIns="101600"/>
          <a:lstStyle/>
          <a:p>
            <a:pPr algn="l">
              <a:lnSpc>
                <a:spcPct val="120000"/>
              </a:lnSpc>
              <a:spcBef>
                <a:spcPts val="400"/>
              </a:spcBef>
              <a:defRPr sz="1200">
                <a:solidFill>
                  <a:srgbClr val="444444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/>
          </a:p>
        </p:txBody>
      </p:sp>
      <p:sp>
        <p:nvSpPr>
          <p:cNvPr id="1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653282" y="3892649"/>
            <a:ext cx="14357450" cy="1966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9611" tIns="69611" rIns="69611" bIns="69611">
            <a:normAutofit/>
          </a:bodyPr>
          <a:lstStyle/>
          <a:p>
            <a:r>
              <a:t>Slide Title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653282" y="8235175"/>
            <a:ext cx="14357450" cy="11313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9611" tIns="69611" rIns="69611" bIns="69611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410489" y="20266016"/>
            <a:ext cx="575597" cy="585757"/>
          </a:xfrm>
          <a:prstGeom prst="rect">
            <a:avLst/>
          </a:prstGeom>
          <a:ln w="12700">
            <a:miter lim="400000"/>
          </a:ln>
        </p:spPr>
        <p:txBody>
          <a:bodyPr wrap="none" lIns="69611" tIns="69611" rIns="69611" bIns="69611" anchor="b">
            <a:spAutoFit/>
          </a:bodyPr>
          <a:lstStyle>
            <a:lvl1pPr defTabSz="1006122">
              <a:lnSpc>
                <a:spcPct val="100000"/>
              </a:lnSpc>
              <a:spcBef>
                <a:spcPts val="0"/>
              </a:spcBef>
              <a:defRPr sz="3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l" defTabSz="419936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600" b="1" i="0" u="none" strike="noStrike" cap="none" spc="-291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419936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600" b="1" i="0" u="none" strike="noStrike" cap="none" spc="-291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419936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600" b="1" i="0" u="none" strike="noStrike" cap="none" spc="-291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419936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600" b="1" i="0" u="none" strike="noStrike" cap="none" spc="-291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419936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600" b="1" i="0" u="none" strike="noStrike" cap="none" spc="-291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419936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600" b="1" i="0" u="none" strike="noStrike" cap="none" spc="-291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419936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600" b="1" i="0" u="none" strike="noStrike" cap="none" spc="-291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419936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600" b="1" i="0" u="none" strike="noStrike" cap="none" spc="-291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419936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600" b="1" i="0" u="none" strike="noStrike" cap="none" spc="-291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1041400" marR="0" indent="-1041400" algn="l" defTabSz="4199361" rtl="0" latinLnBrk="0">
        <a:lnSpc>
          <a:spcPct val="90000"/>
        </a:lnSpc>
        <a:spcBef>
          <a:spcPts val="7700"/>
        </a:spcBef>
        <a:spcAft>
          <a:spcPts val="0"/>
        </a:spcAft>
        <a:buClrTx/>
        <a:buSzPct val="123000"/>
        <a:buFontTx/>
        <a:buChar char="•"/>
        <a:tabLst/>
        <a:defRPr sz="8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651000" marR="0" indent="-1041400" algn="l" defTabSz="4199361" rtl="0" latinLnBrk="0">
        <a:lnSpc>
          <a:spcPct val="90000"/>
        </a:lnSpc>
        <a:spcBef>
          <a:spcPts val="7700"/>
        </a:spcBef>
        <a:spcAft>
          <a:spcPts val="0"/>
        </a:spcAft>
        <a:buClrTx/>
        <a:buSzPct val="123000"/>
        <a:buFontTx/>
        <a:buChar char="•"/>
        <a:tabLst/>
        <a:defRPr sz="8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2260600" marR="0" indent="-1041400" algn="l" defTabSz="4199361" rtl="0" latinLnBrk="0">
        <a:lnSpc>
          <a:spcPct val="90000"/>
        </a:lnSpc>
        <a:spcBef>
          <a:spcPts val="7700"/>
        </a:spcBef>
        <a:spcAft>
          <a:spcPts val="0"/>
        </a:spcAft>
        <a:buClrTx/>
        <a:buSzPct val="123000"/>
        <a:buFontTx/>
        <a:buChar char="•"/>
        <a:tabLst/>
        <a:defRPr sz="8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870200" marR="0" indent="-1041400" algn="l" defTabSz="4199361" rtl="0" latinLnBrk="0">
        <a:lnSpc>
          <a:spcPct val="90000"/>
        </a:lnSpc>
        <a:spcBef>
          <a:spcPts val="7700"/>
        </a:spcBef>
        <a:spcAft>
          <a:spcPts val="0"/>
        </a:spcAft>
        <a:buClrTx/>
        <a:buSzPct val="123000"/>
        <a:buFontTx/>
        <a:buChar char="•"/>
        <a:tabLst/>
        <a:defRPr sz="8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479800" marR="0" indent="-1041400" algn="l" defTabSz="4199361" rtl="0" latinLnBrk="0">
        <a:lnSpc>
          <a:spcPct val="90000"/>
        </a:lnSpc>
        <a:spcBef>
          <a:spcPts val="7700"/>
        </a:spcBef>
        <a:spcAft>
          <a:spcPts val="0"/>
        </a:spcAft>
        <a:buClrTx/>
        <a:buSzPct val="123000"/>
        <a:buFontTx/>
        <a:buChar char="•"/>
        <a:tabLst/>
        <a:defRPr sz="8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4089400" marR="0" indent="-1041400" algn="l" defTabSz="4199361" rtl="0" latinLnBrk="0">
        <a:lnSpc>
          <a:spcPct val="90000"/>
        </a:lnSpc>
        <a:spcBef>
          <a:spcPts val="7700"/>
        </a:spcBef>
        <a:spcAft>
          <a:spcPts val="0"/>
        </a:spcAft>
        <a:buClrTx/>
        <a:buSzPct val="123000"/>
        <a:buFontTx/>
        <a:buChar char="•"/>
        <a:tabLst/>
        <a:defRPr sz="8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699000" marR="0" indent="-1041400" algn="l" defTabSz="4199361" rtl="0" latinLnBrk="0">
        <a:lnSpc>
          <a:spcPct val="90000"/>
        </a:lnSpc>
        <a:spcBef>
          <a:spcPts val="7700"/>
        </a:spcBef>
        <a:spcAft>
          <a:spcPts val="0"/>
        </a:spcAft>
        <a:buClrTx/>
        <a:buSzPct val="123000"/>
        <a:buFontTx/>
        <a:buChar char="•"/>
        <a:tabLst/>
        <a:defRPr sz="8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5308600" marR="0" indent="-1041400" algn="l" defTabSz="4199361" rtl="0" latinLnBrk="0">
        <a:lnSpc>
          <a:spcPct val="90000"/>
        </a:lnSpc>
        <a:spcBef>
          <a:spcPts val="7700"/>
        </a:spcBef>
        <a:spcAft>
          <a:spcPts val="0"/>
        </a:spcAft>
        <a:buClrTx/>
        <a:buSzPct val="123000"/>
        <a:buFontTx/>
        <a:buChar char="•"/>
        <a:tabLst/>
        <a:defRPr sz="8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918200" marR="0" indent="-1041400" algn="l" defTabSz="4199361" rtl="0" latinLnBrk="0">
        <a:lnSpc>
          <a:spcPct val="90000"/>
        </a:lnSpc>
        <a:spcBef>
          <a:spcPts val="7700"/>
        </a:spcBef>
        <a:spcAft>
          <a:spcPts val="0"/>
        </a:spcAft>
        <a:buClrTx/>
        <a:buSzPct val="123000"/>
        <a:buFontTx/>
        <a:buChar char="•"/>
        <a:tabLst/>
        <a:defRPr sz="8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10061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10061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10061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10061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10061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10061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10061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10061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10061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ristol Breakfast, Bristol, United Kingdom"/>
          <p:cNvSpPr txBox="1"/>
          <p:nvPr/>
        </p:nvSpPr>
        <p:spPr>
          <a:xfrm>
            <a:off x="4683334" y="13229629"/>
            <a:ext cx="24047031" cy="1378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9611" tIns="69611" rIns="69611" bIns="69611" anchor="ctr"/>
          <a:lstStyle>
            <a:lvl1pPr>
              <a:spcBef>
                <a:spcPts val="0"/>
              </a:spcBef>
              <a:defRPr cap="all" spc="239">
                <a:solidFill>
                  <a:srgbClr val="B34B00"/>
                </a:solidFill>
              </a:defRPr>
            </a:lvl1pPr>
          </a:lstStyle>
          <a:p>
            <a:r>
              <a:rPr lang="en-GB" dirty="0"/>
              <a:t>Delaware, </a:t>
            </a:r>
            <a:r>
              <a:rPr lang="en-GB" dirty="0" err="1"/>
              <a:t>ohio</a:t>
            </a:r>
            <a:r>
              <a:rPr lang="en-GB" dirty="0"/>
              <a:t>, </a:t>
            </a:r>
            <a:r>
              <a:rPr lang="en-GB"/>
              <a:t>usa</a:t>
            </a:r>
            <a:endParaRPr dirty="0"/>
          </a:p>
        </p:txBody>
      </p:sp>
      <p:sp>
        <p:nvSpPr>
          <p:cNvPr id="39" name="29 March 2023"/>
          <p:cNvSpPr txBox="1"/>
          <p:nvPr/>
        </p:nvSpPr>
        <p:spPr>
          <a:xfrm>
            <a:off x="6024995" y="18585747"/>
            <a:ext cx="3584146" cy="623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900"/>
              </a:spcBef>
              <a:defRPr sz="3500" baseline="-14285">
                <a:solidFill>
                  <a:srgbClr val="A6511D"/>
                </a:solidFill>
                <a:latin typeface="CorporateATRU-RegularItalic"/>
                <a:ea typeface="CorporateATRU-RegularItalic"/>
                <a:cs typeface="CorporateATRU-RegularItalic"/>
                <a:sym typeface="CorporateATRU-RegularItalic"/>
              </a:defRPr>
            </a:lvl1pPr>
          </a:lstStyle>
          <a:p>
            <a:r>
              <a:rPr lang="en-GB" dirty="0"/>
              <a:t>22</a:t>
            </a:r>
            <a:r>
              <a:rPr lang="en-GB" baseline="30000" dirty="0"/>
              <a:t>nd</a:t>
            </a:r>
            <a:r>
              <a:rPr lang="en-GB" dirty="0"/>
              <a:t> November</a:t>
            </a:r>
            <a:r>
              <a:rPr dirty="0"/>
              <a:t> 2023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40546D"/>
      </a:dk1>
      <a:lt1>
        <a:srgbClr val="6D512D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9611" tIns="69611" rIns="69611" bIns="69611" numCol="1" spcCol="38100" rtlCol="0" anchor="ctr">
        <a:spAutoFit/>
      </a:bodyPr>
      <a:lstStyle>
        <a:defPPr marL="0" marR="0" indent="0" algn="ctr" defTabSz="142169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ctr" defTabSz="457200" rtl="0" fontAlgn="auto" latinLnBrk="0" hangingPunct="0">
          <a:lnSpc>
            <a:spcPct val="90000"/>
          </a:lnSpc>
          <a:spcBef>
            <a:spcPts val="2000"/>
          </a:spcBef>
          <a:spcAft>
            <a:spcPts val="0"/>
          </a:spcAft>
          <a:buClrTx/>
          <a:buSzTx/>
          <a:buFontTx/>
          <a:buNone/>
          <a:tabLst/>
          <a:defRPr kumimoji="0" sz="8000" b="0" i="0" u="none" strike="noStrike" cap="none" spc="0" normalizeH="0" baseline="0">
            <a:ln>
              <a:noFill/>
            </a:ln>
            <a:solidFill>
              <a:srgbClr val="40546D"/>
            </a:solidFill>
            <a:effectLst/>
            <a:uFillTx/>
            <a:latin typeface="Frutiger LT Std 77 Black Condensed"/>
            <a:ea typeface="Frutiger LT Std 77 Black Condensed"/>
            <a:cs typeface="Frutiger LT Std 77 Black Condensed"/>
            <a:sym typeface="Frutiger LT Std 77 Black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9611" tIns="69611" rIns="69611" bIns="69611" numCol="1" spcCol="38100" rtlCol="0" anchor="ctr">
        <a:spAutoFit/>
      </a:bodyPr>
      <a:lstStyle>
        <a:defPPr marL="0" marR="0" indent="0" algn="ctr" defTabSz="142169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ctr" defTabSz="457200" rtl="0" fontAlgn="auto" latinLnBrk="0" hangingPunct="0">
          <a:lnSpc>
            <a:spcPct val="90000"/>
          </a:lnSpc>
          <a:spcBef>
            <a:spcPts val="2000"/>
          </a:spcBef>
          <a:spcAft>
            <a:spcPts val="0"/>
          </a:spcAft>
          <a:buClrTx/>
          <a:buSzTx/>
          <a:buFontTx/>
          <a:buNone/>
          <a:tabLst/>
          <a:defRPr kumimoji="0" sz="8000" b="0" i="0" u="none" strike="noStrike" cap="none" spc="0" normalizeH="0" baseline="0">
            <a:ln>
              <a:noFill/>
            </a:ln>
            <a:solidFill>
              <a:srgbClr val="40546D"/>
            </a:solidFill>
            <a:effectLst/>
            <a:uFillTx/>
            <a:latin typeface="Frutiger LT Std 77 Black Condensed"/>
            <a:ea typeface="Frutiger LT Std 77 Black Condensed"/>
            <a:cs typeface="Frutiger LT Std 77 Black Condensed"/>
            <a:sym typeface="Frutiger LT Std 77 Black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</Words>
  <Application>Microsoft Macintosh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Brush Script MT Italic</vt:lpstr>
      <vt:lpstr>Baskerville</vt:lpstr>
      <vt:lpstr>Copperplate</vt:lpstr>
      <vt:lpstr>CorporateATRU-RegularItalic</vt:lpstr>
      <vt:lpstr>Frutiger LT Std 55 Roman</vt:lpstr>
      <vt:lpstr>Frutiger LT Std 77 Black Condensed</vt:lpstr>
      <vt:lpstr>Helvetica Neue</vt:lpstr>
      <vt:lpstr>Phosphate Inline</vt:lpstr>
      <vt:lpstr>21_BasicWhite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Fran Veverka</cp:lastModifiedBy>
  <cp:revision>5</cp:revision>
  <dcterms:modified xsi:type="dcterms:W3CDTF">2024-02-13T21:33:17Z</dcterms:modified>
</cp:coreProperties>
</file>