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0" r:id="rId2"/>
    <p:sldId id="340" r:id="rId3"/>
    <p:sldId id="335" r:id="rId4"/>
    <p:sldId id="336" r:id="rId5"/>
    <p:sldId id="337" r:id="rId6"/>
    <p:sldId id="338" r:id="rId7"/>
    <p:sldId id="339" r:id="rId8"/>
    <p:sldId id="276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95D"/>
    <a:srgbClr val="FFFFFF"/>
    <a:srgbClr val="D9185C"/>
    <a:srgbClr val="06B4E6"/>
    <a:srgbClr val="15458F"/>
    <a:srgbClr val="DA1A5A"/>
    <a:srgbClr val="00B4E6"/>
    <a:srgbClr val="00B4E7"/>
    <a:srgbClr val="16468F"/>
    <a:srgbClr val="174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31" autoAdjust="0"/>
    <p:restoredTop sz="97866" autoAdjust="0"/>
  </p:normalViewPr>
  <p:slideViewPr>
    <p:cSldViewPr snapToGrid="0" showGuides="1">
      <p:cViewPr varScale="1">
        <p:scale>
          <a:sx n="44" d="100"/>
          <a:sy n="44" d="100"/>
        </p:scale>
        <p:origin x="774" y="30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365F1A-2611-CD4E-A266-B14CF06F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503" y="5818393"/>
            <a:ext cx="1883773" cy="716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0EF89B-F057-4EA3-BC61-71F9D7BF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6A0DDC-8464-4003-BDFD-127BB593AA78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64A36E-6351-44F5-8371-4CD912E7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5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8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75057F-8A4A-3D48-A811-CF3BB6867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E95793-1AA7-8D4B-B83A-CE84DD100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</p:spTree>
    <p:custDataLst>
      <p:tags r:id="rId24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67" r:id="rId6"/>
    <p:sldLayoutId id="2147483655" r:id="rId7"/>
    <p:sldLayoutId id="2147483678" r:id="rId8"/>
    <p:sldLayoutId id="2147483650" r:id="rId9"/>
    <p:sldLayoutId id="2147483673" r:id="rId10"/>
    <p:sldLayoutId id="2147483659" r:id="rId11"/>
    <p:sldLayoutId id="2147483676" r:id="rId12"/>
    <p:sldLayoutId id="2147483652" r:id="rId13"/>
    <p:sldLayoutId id="2147483657" r:id="rId14"/>
    <p:sldLayoutId id="2147483672" r:id="rId15"/>
    <p:sldLayoutId id="2147483679" r:id="rId16"/>
    <p:sldLayoutId id="2147483656" r:id="rId17"/>
    <p:sldLayoutId id="2147483674" r:id="rId18"/>
    <p:sldLayoutId id="2147483658" r:id="rId19"/>
    <p:sldLayoutId id="2147483661" r:id="rId20"/>
    <p:sldLayoutId id="2147483675" r:id="rId21"/>
    <p:sldLayoutId id="2147483677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6F3585-F07D-4440-9AF3-4237E674AA1E}"/>
              </a:ext>
            </a:extLst>
          </p:cNvPr>
          <p:cNvSpPr/>
          <p:nvPr/>
        </p:nvSpPr>
        <p:spPr>
          <a:xfrm>
            <a:off x="101823" y="102359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1F5F51-E941-8C40-9192-FD83E46A1611}"/>
              </a:ext>
            </a:extLst>
          </p:cNvPr>
          <p:cNvSpPr/>
          <p:nvPr/>
        </p:nvSpPr>
        <p:spPr>
          <a:xfrm>
            <a:off x="101823" y="3390900"/>
            <a:ext cx="12192000" cy="2176117"/>
          </a:xfrm>
          <a:prstGeom prst="rect">
            <a:avLst/>
          </a:prstGeom>
          <a:solidFill>
            <a:srgbClr val="02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1B4E7"/>
              </a:highligh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59524"/>
            <a:ext cx="2609627" cy="2619982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F58B4202-5033-8847-9549-FD12033863D4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3600" b="1" dirty="0">
                <a:solidFill>
                  <a:srgbClr val="DA1A5A"/>
                </a:solidFill>
              </a:rPr>
              <a:t>Title Page Option</a:t>
            </a:r>
            <a:endParaRPr lang="en-US" sz="3600" b="1" dirty="0">
              <a:solidFill>
                <a:srgbClr val="DA1A5A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1" name="Subtitle 3">
            <a:extLst>
              <a:ext uri="{FF2B5EF4-FFF2-40B4-BE49-F238E27FC236}">
                <a16:creationId xmlns:a16="http://schemas.microsoft.com/office/drawing/2014/main" id="{568A6A20-78A7-024E-A441-EEAEDC7E8666}"/>
              </a:ext>
            </a:extLst>
          </p:cNvPr>
          <p:cNvSpPr txBox="1">
            <a:spLocks/>
          </p:cNvSpPr>
          <p:nvPr/>
        </p:nvSpPr>
        <p:spPr>
          <a:xfrm>
            <a:off x="0" y="3807029"/>
            <a:ext cx="12192000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 for Rotary</a:t>
            </a:r>
          </a:p>
        </p:txBody>
      </p:sp>
      <p:sp>
        <p:nvSpPr>
          <p:cNvPr id="13" name="Subtitle 14">
            <a:extLst>
              <a:ext uri="{FF2B5EF4-FFF2-40B4-BE49-F238E27FC236}">
                <a16:creationId xmlns:a16="http://schemas.microsoft.com/office/drawing/2014/main" id="{002C0903-D219-114B-950B-117984639F4E}"/>
              </a:ext>
            </a:extLst>
          </p:cNvPr>
          <p:cNvSpPr txBox="1">
            <a:spLocks/>
          </p:cNvSpPr>
          <p:nvPr/>
        </p:nvSpPr>
        <p:spPr>
          <a:xfrm>
            <a:off x="0" y="4588900"/>
            <a:ext cx="12192000" cy="465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solidFill>
                  <a:srgbClr val="005DAA"/>
                </a:solidFill>
              </a:rPr>
              <a:t>Elyria Rotary Club</a:t>
            </a:r>
          </a:p>
        </p:txBody>
      </p:sp>
      <p:pic>
        <p:nvPicPr>
          <p:cNvPr id="3" name="Picture 2" descr="A black and white background with white text&#10;&#10;Description automatically generated">
            <a:extLst>
              <a:ext uri="{FF2B5EF4-FFF2-40B4-BE49-F238E27FC236}">
                <a16:creationId xmlns:a16="http://schemas.microsoft.com/office/drawing/2014/main" id="{E4A492F2-7A9A-064B-CED8-16E91C6CB8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177" y="4688353"/>
            <a:ext cx="5715000" cy="3098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54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0C894D-298F-B643-A323-CE61462ACD98}"/>
              </a:ext>
            </a:extLst>
          </p:cNvPr>
          <p:cNvSpPr/>
          <p:nvPr/>
        </p:nvSpPr>
        <p:spPr>
          <a:xfrm>
            <a:off x="0" y="-83468"/>
            <a:ext cx="1219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AEAA8D-A958-41E4-ABA0-771F87F1F0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 International</a:t>
            </a:r>
          </a:p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Presidents</a:t>
            </a:r>
          </a:p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Visits to Elyria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7C287-A576-402A-AF07-EAA7B483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D439950-EA10-405E-8513-079C0176184C}"/>
              </a:ext>
            </a:extLst>
          </p:cNvPr>
          <p:cNvSpPr/>
          <p:nvPr/>
        </p:nvSpPr>
        <p:spPr>
          <a:xfrm>
            <a:off x="7312013" y="1234846"/>
            <a:ext cx="4251158" cy="4251158"/>
          </a:xfrm>
          <a:prstGeom prst="ellipse">
            <a:avLst/>
          </a:prstGeom>
          <a:solidFill>
            <a:srgbClr val="01B4E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C9319B2-295D-46B3-9669-88E271BFCD32}"/>
              </a:ext>
            </a:extLst>
          </p:cNvPr>
          <p:cNvSpPr txBox="1"/>
          <p:nvPr/>
        </p:nvSpPr>
        <p:spPr>
          <a:xfrm>
            <a:off x="7312014" y="2698705"/>
            <a:ext cx="42511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rgbClr val="FFFFFF"/>
                </a:solidFill>
                <a:latin typeface="Arial Black" panose="020B0A04020102020204" pitchFamily="34" charset="0"/>
                <a:ea typeface="Arial Black" charset="0"/>
                <a:cs typeface="Arial Black" charset="0"/>
              </a:rPr>
              <a:t>5</a:t>
            </a:r>
          </a:p>
        </p:txBody>
      </p:sp>
      <p:pic>
        <p:nvPicPr>
          <p:cNvPr id="7" name="Picture 6" descr="A black and white background with white text&#10;&#10;Description automatically generated">
            <a:extLst>
              <a:ext uri="{FF2B5EF4-FFF2-40B4-BE49-F238E27FC236}">
                <a16:creationId xmlns:a16="http://schemas.microsoft.com/office/drawing/2014/main" id="{25CBAADE-D3F7-2F2D-1A44-2DF31500F6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784" y="4136170"/>
            <a:ext cx="5715000" cy="3098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500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person wearing glasses and a suit&#10;&#10;Description automatically generated">
            <a:extLst>
              <a:ext uri="{FF2B5EF4-FFF2-40B4-BE49-F238E27FC236}">
                <a16:creationId xmlns:a16="http://schemas.microsoft.com/office/drawing/2014/main" id="{F6C656EE-59CD-E527-89AF-21B60335EF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5" b="3125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6CD09-CD26-D047-974D-11A04D762DA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8249F-FCC6-9F43-B1FB-6B693FBA74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Paul Harris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1B86A2B-7E48-BF4A-8415-534B478A8E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founder of Rotary visited Elyria Rotary several times for meetings on the Ohio Crippled Society.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B3D41-48FF-074E-BE1D-376D892E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Picture 9" descr="A black and white background with white text&#10;&#10;Description automatically generated">
            <a:extLst>
              <a:ext uri="{FF2B5EF4-FFF2-40B4-BE49-F238E27FC236}">
                <a16:creationId xmlns:a16="http://schemas.microsoft.com/office/drawing/2014/main" id="{F5596752-7F81-E3B0-790B-493BEEC612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508502"/>
            <a:ext cx="5715000" cy="3098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564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6CD09-CD26-D047-974D-11A04D762DA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8249F-FCC6-9F43-B1FB-6B693FBA74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Arch Klumph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1B86A2B-7E48-BF4A-8415-534B478A8E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Member of the Cleveland Rotary Club and RI President in 1916.</a:t>
            </a:r>
          </a:p>
          <a:p>
            <a:endParaRPr lang="en-US" dirty="0"/>
          </a:p>
          <a:p>
            <a:r>
              <a:rPr lang="en-US" dirty="0"/>
              <a:t>Sam Squires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B3D41-48FF-074E-BE1D-376D892E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449688A8-B4E7-FE2B-7924-013315BFF7D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4" b="4104"/>
          <a:stretch>
            <a:fillRect/>
          </a:stretch>
        </p:blipFill>
        <p:spPr/>
      </p:pic>
      <p:pic>
        <p:nvPicPr>
          <p:cNvPr id="12" name="Picture 11" descr="A yellow and grey logo&#10;&#10;Description automatically generated">
            <a:extLst>
              <a:ext uri="{FF2B5EF4-FFF2-40B4-BE49-F238E27FC236}">
                <a16:creationId xmlns:a16="http://schemas.microsoft.com/office/drawing/2014/main" id="{6415CEDE-AD2A-530A-5322-DFCA65EB22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01" y="822167"/>
            <a:ext cx="4699000" cy="1104900"/>
          </a:xfrm>
          <a:prstGeom prst="rect">
            <a:avLst/>
          </a:prstGeom>
        </p:spPr>
      </p:pic>
      <p:pic>
        <p:nvPicPr>
          <p:cNvPr id="14" name="Picture 13" descr="A black and white background with white text&#10;&#10;Description automatically generated">
            <a:extLst>
              <a:ext uri="{FF2B5EF4-FFF2-40B4-BE49-F238E27FC236}">
                <a16:creationId xmlns:a16="http://schemas.microsoft.com/office/drawing/2014/main" id="{26F74EB7-E99E-77C1-C964-44A43BBDF5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467" y="4371514"/>
            <a:ext cx="5715000" cy="3098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9624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6CD09-CD26-D047-974D-11A04D762DA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8249F-FCC6-9F43-B1FB-6B693FBA74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71304" y="1364632"/>
            <a:ext cx="4978400" cy="1135062"/>
          </a:xfrm>
        </p:spPr>
        <p:txBody>
          <a:bodyPr/>
          <a:lstStyle/>
          <a:p>
            <a:r>
              <a:rPr lang="en-US" dirty="0"/>
              <a:t>Cliff </a:t>
            </a:r>
            <a:r>
              <a:rPr lang="en-US" dirty="0" err="1"/>
              <a:t>Dochterman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1B86A2B-7E48-BF4A-8415-534B478A8E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Keynote Speaker at Elyria Rotary’s 75</a:t>
            </a:r>
            <a:r>
              <a:rPr lang="en-US" baseline="30000" dirty="0"/>
              <a:t>th</a:t>
            </a:r>
            <a:r>
              <a:rPr lang="en-US" dirty="0"/>
              <a:t> Celebration in 1993.</a:t>
            </a:r>
          </a:p>
          <a:p>
            <a:endParaRPr lang="en-US" dirty="0"/>
          </a:p>
          <a:p>
            <a:r>
              <a:rPr lang="en-US" dirty="0"/>
              <a:t>Fraternity brothers of Speedy Amos and Jim Johnson at Ohio Wesleyan.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B3D41-48FF-074E-BE1D-376D892E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449688A8-B4E7-FE2B-7924-013315BFF7D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1" r="25111"/>
          <a:stretch/>
        </p:blipFill>
        <p:spPr/>
      </p:pic>
      <p:pic>
        <p:nvPicPr>
          <p:cNvPr id="7" name="Picture 6" descr="A black and white background with white text&#10;&#10;Description automatically generated">
            <a:extLst>
              <a:ext uri="{FF2B5EF4-FFF2-40B4-BE49-F238E27FC236}">
                <a16:creationId xmlns:a16="http://schemas.microsoft.com/office/drawing/2014/main" id="{895DC457-6676-0886-C0C3-288F05C390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622800"/>
            <a:ext cx="5715000" cy="3098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976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6CD09-CD26-D047-974D-11A04D762DA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8249F-FCC6-9F43-B1FB-6B693FBA74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71304" y="1364632"/>
            <a:ext cx="4978400" cy="1135062"/>
          </a:xfrm>
        </p:spPr>
        <p:txBody>
          <a:bodyPr/>
          <a:lstStyle/>
          <a:p>
            <a:r>
              <a:rPr lang="en-US" dirty="0"/>
              <a:t>Ron Burton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1B86A2B-7E48-BF4A-8415-534B478A8E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Keynote Speaker at Elyria Rotary’s 100th Celebration in 2018.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B3D41-48FF-074E-BE1D-376D892E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449688A8-B4E7-FE2B-7924-013315BFF7D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1" b="2241"/>
          <a:stretch/>
        </p:blipFill>
        <p:spPr/>
      </p:pic>
      <p:pic>
        <p:nvPicPr>
          <p:cNvPr id="7" name="Picture 6" descr="A black and white background with white text&#10;&#10;Description automatically generated">
            <a:extLst>
              <a:ext uri="{FF2B5EF4-FFF2-40B4-BE49-F238E27FC236}">
                <a16:creationId xmlns:a16="http://schemas.microsoft.com/office/drawing/2014/main" id="{895DC457-6676-0886-C0C3-288F05C390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622800"/>
            <a:ext cx="5715000" cy="3098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671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6CD09-CD26-D047-974D-11A04D762DA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8249F-FCC6-9F43-B1FB-6B693FBA74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71304" y="1364632"/>
            <a:ext cx="4978400" cy="1135062"/>
          </a:xfrm>
        </p:spPr>
        <p:txBody>
          <a:bodyPr/>
          <a:lstStyle/>
          <a:p>
            <a:r>
              <a:rPr lang="en-US" dirty="0"/>
              <a:t>Stephanie Urchick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1B86A2B-7E48-BF4A-8415-534B478A8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1304" y="3383632"/>
            <a:ext cx="5202163" cy="1975764"/>
          </a:xfrm>
        </p:spPr>
        <p:txBody>
          <a:bodyPr/>
          <a:lstStyle/>
          <a:p>
            <a:r>
              <a:rPr lang="en-US" dirty="0"/>
              <a:t>President-Elect </a:t>
            </a:r>
          </a:p>
          <a:p>
            <a:r>
              <a:rPr lang="en-US" dirty="0"/>
              <a:t>Rotary International President 2024-25</a:t>
            </a:r>
          </a:p>
          <a:p>
            <a:endParaRPr lang="en-US" dirty="0"/>
          </a:p>
          <a:p>
            <a:r>
              <a:rPr lang="en-US" dirty="0"/>
              <a:t>Club speaker in 2014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B3D41-48FF-074E-BE1D-376D892E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449688A8-B4E7-FE2B-7924-013315BFF7D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9" r="10519"/>
          <a:stretch/>
        </p:blipFill>
        <p:spPr/>
      </p:pic>
      <p:pic>
        <p:nvPicPr>
          <p:cNvPr id="7" name="Picture 6" descr="A black and white background with white text&#10;&#10;Description automatically generated">
            <a:extLst>
              <a:ext uri="{FF2B5EF4-FFF2-40B4-BE49-F238E27FC236}">
                <a16:creationId xmlns:a16="http://schemas.microsoft.com/office/drawing/2014/main" id="{895DC457-6676-0886-C0C3-288F05C390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622800"/>
            <a:ext cx="5715000" cy="3098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522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0C894D-298F-B643-A323-CE61462ACD98}"/>
              </a:ext>
            </a:extLst>
          </p:cNvPr>
          <p:cNvSpPr/>
          <p:nvPr/>
        </p:nvSpPr>
        <p:spPr>
          <a:xfrm>
            <a:off x="-12700" y="0"/>
            <a:ext cx="1219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A434ED2D-D6D8-4B5B-ADB9-DEC1605C71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1.4 Million Members</a:t>
            </a:r>
          </a:p>
          <a:p>
            <a:endParaRPr lang="en-US" dirty="0"/>
          </a:p>
          <a:p>
            <a:r>
              <a:rPr lang="en-US" dirty="0"/>
              <a:t>46,000 Clubs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CAEAA8D-A958-41E4-ABA0-771F87F1F0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US" dirty="0"/>
              <a:t>The Odds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7C287-A576-402A-AF07-EAA7B483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D439950-EA10-405E-8513-079C0176184C}"/>
              </a:ext>
            </a:extLst>
          </p:cNvPr>
          <p:cNvSpPr/>
          <p:nvPr/>
        </p:nvSpPr>
        <p:spPr>
          <a:xfrm>
            <a:off x="7312013" y="1234846"/>
            <a:ext cx="4251158" cy="4251158"/>
          </a:xfrm>
          <a:prstGeom prst="ellipse">
            <a:avLst/>
          </a:prstGeom>
          <a:solidFill>
            <a:srgbClr val="01B4E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C9319B2-295D-46B3-9669-88E271BFCD32}"/>
              </a:ext>
            </a:extLst>
          </p:cNvPr>
          <p:cNvSpPr txBox="1"/>
          <p:nvPr/>
        </p:nvSpPr>
        <p:spPr>
          <a:xfrm>
            <a:off x="7312014" y="2698705"/>
            <a:ext cx="42511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rgbClr val="FFFFFF"/>
                </a:solidFill>
                <a:latin typeface="Arial Black" panose="020B0A04020102020204" pitchFamily="34" charset="0"/>
                <a:ea typeface="Arial Black" charset="0"/>
                <a:cs typeface="Arial Black" charset="0"/>
              </a:rPr>
              <a:t>126</a:t>
            </a:r>
          </a:p>
        </p:txBody>
      </p:sp>
      <p:pic>
        <p:nvPicPr>
          <p:cNvPr id="7" name="Picture 6" descr="A black and white background with white text&#10;&#10;Description automatically generated">
            <a:extLst>
              <a:ext uri="{FF2B5EF4-FFF2-40B4-BE49-F238E27FC236}">
                <a16:creationId xmlns:a16="http://schemas.microsoft.com/office/drawing/2014/main" id="{25CBAADE-D3F7-2F2D-1A44-2DF31500F6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84" y="-139700"/>
            <a:ext cx="5715000" cy="3098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483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4198</TotalTime>
  <Words>113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Kristen Jones</cp:lastModifiedBy>
  <cp:revision>164</cp:revision>
  <cp:lastPrinted>2019-12-04T20:41:25Z</cp:lastPrinted>
  <dcterms:created xsi:type="dcterms:W3CDTF">2019-11-18T03:22:22Z</dcterms:created>
  <dcterms:modified xsi:type="dcterms:W3CDTF">2023-08-09T13:11:59Z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</Properties>
</file>